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331" r:id="rId2"/>
    <p:sldId id="256" r:id="rId3"/>
    <p:sldId id="257" r:id="rId4"/>
    <p:sldId id="328" r:id="rId5"/>
    <p:sldId id="259" r:id="rId6"/>
    <p:sldId id="258" r:id="rId7"/>
    <p:sldId id="260" r:id="rId8"/>
    <p:sldId id="327" r:id="rId9"/>
    <p:sldId id="261" r:id="rId10"/>
    <p:sldId id="263" r:id="rId11"/>
    <p:sldId id="322" r:id="rId12"/>
    <p:sldId id="262" r:id="rId13"/>
    <p:sldId id="264" r:id="rId14"/>
    <p:sldId id="265" r:id="rId15"/>
    <p:sldId id="266" r:id="rId16"/>
    <p:sldId id="267" r:id="rId17"/>
    <p:sldId id="268" r:id="rId18"/>
    <p:sldId id="270" r:id="rId19"/>
    <p:sldId id="269" r:id="rId20"/>
    <p:sldId id="271" r:id="rId21"/>
    <p:sldId id="274" r:id="rId22"/>
    <p:sldId id="272" r:id="rId23"/>
    <p:sldId id="273" r:id="rId24"/>
    <p:sldId id="334" r:id="rId25"/>
    <p:sldId id="275" r:id="rId26"/>
    <p:sldId id="278" r:id="rId27"/>
    <p:sldId id="323" r:id="rId28"/>
    <p:sldId id="277" r:id="rId29"/>
    <p:sldId id="276" r:id="rId30"/>
    <p:sldId id="279" r:id="rId31"/>
    <p:sldId id="324" r:id="rId32"/>
    <p:sldId id="280" r:id="rId33"/>
    <p:sldId id="281" r:id="rId34"/>
    <p:sldId id="333" r:id="rId35"/>
    <p:sldId id="282" r:id="rId36"/>
    <p:sldId id="325" r:id="rId37"/>
    <p:sldId id="283" r:id="rId38"/>
    <p:sldId id="288" r:id="rId39"/>
    <p:sldId id="284" r:id="rId40"/>
    <p:sldId id="326" r:id="rId41"/>
    <p:sldId id="285" r:id="rId42"/>
    <p:sldId id="286" r:id="rId43"/>
    <p:sldId id="287" r:id="rId44"/>
    <p:sldId id="292" r:id="rId45"/>
    <p:sldId id="290" r:id="rId46"/>
    <p:sldId id="291" r:id="rId47"/>
    <p:sldId id="293" r:id="rId48"/>
    <p:sldId id="298" r:id="rId49"/>
    <p:sldId id="321" r:id="rId50"/>
    <p:sldId id="294" r:id="rId51"/>
    <p:sldId id="330" r:id="rId52"/>
    <p:sldId id="320" r:id="rId53"/>
    <p:sldId id="296" r:id="rId54"/>
    <p:sldId id="295" r:id="rId55"/>
    <p:sldId id="297" r:id="rId56"/>
    <p:sldId id="299" r:id="rId57"/>
    <p:sldId id="300" r:id="rId58"/>
    <p:sldId id="301" r:id="rId59"/>
    <p:sldId id="329" r:id="rId60"/>
    <p:sldId id="302" r:id="rId61"/>
    <p:sldId id="304" r:id="rId62"/>
    <p:sldId id="332" r:id="rId63"/>
    <p:sldId id="305" r:id="rId64"/>
    <p:sldId id="317" r:id="rId65"/>
    <p:sldId id="303" r:id="rId66"/>
    <p:sldId id="306" r:id="rId67"/>
    <p:sldId id="316" r:id="rId68"/>
    <p:sldId id="307" r:id="rId69"/>
    <p:sldId id="308" r:id="rId70"/>
    <p:sldId id="313" r:id="rId71"/>
    <p:sldId id="309" r:id="rId72"/>
    <p:sldId id="315" r:id="rId73"/>
    <p:sldId id="310" r:id="rId74"/>
    <p:sldId id="311" r:id="rId75"/>
    <p:sldId id="318" r:id="rId76"/>
    <p:sldId id="314" r:id="rId77"/>
    <p:sldId id="312" r:id="rId7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7" autoAdjust="0"/>
    <p:restoredTop sz="94660"/>
  </p:normalViewPr>
  <p:slideViewPr>
    <p:cSldViewPr snapToGrid="0">
      <p:cViewPr varScale="1">
        <p:scale>
          <a:sx n="74" d="100"/>
          <a:sy n="74" d="100"/>
        </p:scale>
        <p:origin x="52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_rels/data7.xml.rels><?xml version="1.0" encoding="UTF-8" standalone="yes"?>
<Relationships xmlns="http://schemas.openxmlformats.org/package/2006/relationships"><Relationship Id="rId1" Type="http://schemas.openxmlformats.org/officeDocument/2006/relationships/image" Target="../media/image18.jpg"/></Relationships>
</file>

<file path=ppt/diagrams/_rels/drawing7.xml.rels><?xml version="1.0" encoding="UTF-8" standalone="yes"?>
<Relationships xmlns="http://schemas.openxmlformats.org/package/2006/relationships"><Relationship Id="rId1" Type="http://schemas.openxmlformats.org/officeDocument/2006/relationships/image" Target="../media/image18.jp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AAFACB-7EB2-485F-96BE-C6C6D93740ED}"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B1BD71E3-365C-4AA3-911D-E13F678BFF38}">
      <dgm:prSet custT="1"/>
      <dgm:spPr/>
      <dgm:t>
        <a:bodyPr/>
        <a:lstStyle/>
        <a:p>
          <a:pPr rtl="0"/>
          <a:r>
            <a:rPr lang="zh-CN" altLang="en-US" sz="2000" smtClean="0"/>
            <a:t>在进入网站视觉设计阶段时，我们要注意网站设计与其他媒介视觉设计的区别。</a:t>
          </a:r>
          <a:endParaRPr lang="zh-CN" altLang="en-US" sz="2000"/>
        </a:p>
      </dgm:t>
    </dgm:pt>
    <dgm:pt modelId="{39EA56E9-9863-40E3-9F97-0ABF350BC539}" type="parTrans" cxnId="{0666364F-46FA-4C48-BA5C-6BE77919DCC8}">
      <dgm:prSet/>
      <dgm:spPr/>
      <dgm:t>
        <a:bodyPr/>
        <a:lstStyle/>
        <a:p>
          <a:endParaRPr lang="zh-CN" altLang="en-US"/>
        </a:p>
      </dgm:t>
    </dgm:pt>
    <dgm:pt modelId="{02AFB056-EB91-47D0-9C64-B130E3B345D8}" type="sibTrans" cxnId="{0666364F-46FA-4C48-BA5C-6BE77919DCC8}">
      <dgm:prSet/>
      <dgm:spPr/>
      <dgm:t>
        <a:bodyPr/>
        <a:lstStyle/>
        <a:p>
          <a:endParaRPr lang="zh-CN" altLang="en-US"/>
        </a:p>
      </dgm:t>
    </dgm:pt>
    <dgm:pt modelId="{24E383EF-F4A7-4D28-BFF1-D5674AF295FB}">
      <dgm:prSet custT="1"/>
      <dgm:spPr/>
      <dgm:t>
        <a:bodyPr/>
        <a:lstStyle/>
        <a:p>
          <a:pPr rtl="0"/>
          <a:r>
            <a:rPr lang="zh-CN" altLang="en-US" sz="2000" dirty="0" smtClean="0"/>
            <a:t>独特的设备交互和内容，使得网站设计有别于传统媒介的视觉信息传达形式，对视觉设计有了更高的要求。</a:t>
          </a:r>
          <a:endParaRPr lang="zh-CN" altLang="en-US" sz="2000" dirty="0"/>
        </a:p>
      </dgm:t>
    </dgm:pt>
    <dgm:pt modelId="{6DF73EE3-590D-443D-9A3C-6B025FB94FED}" type="parTrans" cxnId="{A4341152-F820-47FC-A80B-7BD0ECC5722A}">
      <dgm:prSet/>
      <dgm:spPr/>
      <dgm:t>
        <a:bodyPr/>
        <a:lstStyle/>
        <a:p>
          <a:endParaRPr lang="zh-CN" altLang="en-US"/>
        </a:p>
      </dgm:t>
    </dgm:pt>
    <dgm:pt modelId="{C88837BC-3A9A-4085-BC92-63382BE6137A}" type="sibTrans" cxnId="{A4341152-F820-47FC-A80B-7BD0ECC5722A}">
      <dgm:prSet/>
      <dgm:spPr/>
      <dgm:t>
        <a:bodyPr/>
        <a:lstStyle/>
        <a:p>
          <a:endParaRPr lang="zh-CN" altLang="en-US"/>
        </a:p>
      </dgm:t>
    </dgm:pt>
    <dgm:pt modelId="{FF8D3F5E-2266-4097-A5FF-398875D508E5}">
      <dgm:prSet custT="1"/>
      <dgm:spPr/>
      <dgm:t>
        <a:bodyPr/>
        <a:lstStyle/>
        <a:p>
          <a:pPr rtl="0"/>
          <a:r>
            <a:rPr lang="zh-CN" altLang="en-US" sz="2000" smtClean="0"/>
            <a:t>我们要深入研究用户行为和交互原理，使得设计出来的网站更具有视觉竞争力。</a:t>
          </a:r>
          <a:endParaRPr lang="zh-CN" altLang="en-US" sz="2000"/>
        </a:p>
      </dgm:t>
    </dgm:pt>
    <dgm:pt modelId="{EB307AFC-2421-41EB-809D-E0E33210E79F}" type="parTrans" cxnId="{44D917D9-8690-4C76-9F4A-45A663147CDC}">
      <dgm:prSet/>
      <dgm:spPr/>
      <dgm:t>
        <a:bodyPr/>
        <a:lstStyle/>
        <a:p>
          <a:endParaRPr lang="zh-CN" altLang="en-US"/>
        </a:p>
      </dgm:t>
    </dgm:pt>
    <dgm:pt modelId="{8FF2F679-9F82-41AD-A42A-5E50994C4BDB}" type="sibTrans" cxnId="{44D917D9-8690-4C76-9F4A-45A663147CDC}">
      <dgm:prSet/>
      <dgm:spPr/>
      <dgm:t>
        <a:bodyPr/>
        <a:lstStyle/>
        <a:p>
          <a:endParaRPr lang="zh-CN" altLang="en-US"/>
        </a:p>
      </dgm:t>
    </dgm:pt>
    <dgm:pt modelId="{D30A86D2-DF51-44E9-A845-F1423AE26DAA}" type="pres">
      <dgm:prSet presAssocID="{D2AAFACB-7EB2-485F-96BE-C6C6D93740ED}" presName="linear" presStyleCnt="0">
        <dgm:presLayoutVars>
          <dgm:animLvl val="lvl"/>
          <dgm:resizeHandles val="exact"/>
        </dgm:presLayoutVars>
      </dgm:prSet>
      <dgm:spPr/>
    </dgm:pt>
    <dgm:pt modelId="{AC76F44E-9157-4487-B0ED-65FF87371E92}" type="pres">
      <dgm:prSet presAssocID="{B1BD71E3-365C-4AA3-911D-E13F678BFF38}" presName="parentText" presStyleLbl="node1" presStyleIdx="0" presStyleCnt="3">
        <dgm:presLayoutVars>
          <dgm:chMax val="0"/>
          <dgm:bulletEnabled val="1"/>
        </dgm:presLayoutVars>
      </dgm:prSet>
      <dgm:spPr/>
    </dgm:pt>
    <dgm:pt modelId="{D8CB1221-6774-48CC-AE45-6460B3E2817F}" type="pres">
      <dgm:prSet presAssocID="{02AFB056-EB91-47D0-9C64-B130E3B345D8}" presName="spacer" presStyleCnt="0"/>
      <dgm:spPr/>
    </dgm:pt>
    <dgm:pt modelId="{EAD56E00-8661-4078-BB19-DF7DB0F865E1}" type="pres">
      <dgm:prSet presAssocID="{24E383EF-F4A7-4D28-BFF1-D5674AF295FB}" presName="parentText" presStyleLbl="node1" presStyleIdx="1" presStyleCnt="3">
        <dgm:presLayoutVars>
          <dgm:chMax val="0"/>
          <dgm:bulletEnabled val="1"/>
        </dgm:presLayoutVars>
      </dgm:prSet>
      <dgm:spPr/>
    </dgm:pt>
    <dgm:pt modelId="{6A470BCD-4175-46DB-93AF-4F53E14842AB}" type="pres">
      <dgm:prSet presAssocID="{C88837BC-3A9A-4085-BC92-63382BE6137A}" presName="spacer" presStyleCnt="0"/>
      <dgm:spPr/>
    </dgm:pt>
    <dgm:pt modelId="{16331B09-1690-4E4D-B885-86814FED89D4}" type="pres">
      <dgm:prSet presAssocID="{FF8D3F5E-2266-4097-A5FF-398875D508E5}" presName="parentText" presStyleLbl="node1" presStyleIdx="2" presStyleCnt="3">
        <dgm:presLayoutVars>
          <dgm:chMax val="0"/>
          <dgm:bulletEnabled val="1"/>
        </dgm:presLayoutVars>
      </dgm:prSet>
      <dgm:spPr/>
    </dgm:pt>
  </dgm:ptLst>
  <dgm:cxnLst>
    <dgm:cxn modelId="{5D5E5A15-D866-43EF-BD7B-E8AE412F2DC1}" type="presOf" srcId="{B1BD71E3-365C-4AA3-911D-E13F678BFF38}" destId="{AC76F44E-9157-4487-B0ED-65FF87371E92}" srcOrd="0" destOrd="0" presId="urn:microsoft.com/office/officeart/2005/8/layout/vList2"/>
    <dgm:cxn modelId="{BA44C443-983B-4039-ABED-11F15E9C6A50}" type="presOf" srcId="{24E383EF-F4A7-4D28-BFF1-D5674AF295FB}" destId="{EAD56E00-8661-4078-BB19-DF7DB0F865E1}" srcOrd="0" destOrd="0" presId="urn:microsoft.com/office/officeart/2005/8/layout/vList2"/>
    <dgm:cxn modelId="{0666364F-46FA-4C48-BA5C-6BE77919DCC8}" srcId="{D2AAFACB-7EB2-485F-96BE-C6C6D93740ED}" destId="{B1BD71E3-365C-4AA3-911D-E13F678BFF38}" srcOrd="0" destOrd="0" parTransId="{39EA56E9-9863-40E3-9F97-0ABF350BC539}" sibTransId="{02AFB056-EB91-47D0-9C64-B130E3B345D8}"/>
    <dgm:cxn modelId="{44D917D9-8690-4C76-9F4A-45A663147CDC}" srcId="{D2AAFACB-7EB2-485F-96BE-C6C6D93740ED}" destId="{FF8D3F5E-2266-4097-A5FF-398875D508E5}" srcOrd="2" destOrd="0" parTransId="{EB307AFC-2421-41EB-809D-E0E33210E79F}" sibTransId="{8FF2F679-9F82-41AD-A42A-5E50994C4BDB}"/>
    <dgm:cxn modelId="{119E97A5-C505-4913-9C7E-5B67EF3796CF}" type="presOf" srcId="{FF8D3F5E-2266-4097-A5FF-398875D508E5}" destId="{16331B09-1690-4E4D-B885-86814FED89D4}" srcOrd="0" destOrd="0" presId="urn:microsoft.com/office/officeart/2005/8/layout/vList2"/>
    <dgm:cxn modelId="{EEA17C7B-021B-413E-BA15-085F545E550A}" type="presOf" srcId="{D2AAFACB-7EB2-485F-96BE-C6C6D93740ED}" destId="{D30A86D2-DF51-44E9-A845-F1423AE26DAA}" srcOrd="0" destOrd="0" presId="urn:microsoft.com/office/officeart/2005/8/layout/vList2"/>
    <dgm:cxn modelId="{A4341152-F820-47FC-A80B-7BD0ECC5722A}" srcId="{D2AAFACB-7EB2-485F-96BE-C6C6D93740ED}" destId="{24E383EF-F4A7-4D28-BFF1-D5674AF295FB}" srcOrd="1" destOrd="0" parTransId="{6DF73EE3-590D-443D-9A3C-6B025FB94FED}" sibTransId="{C88837BC-3A9A-4085-BC92-63382BE6137A}"/>
    <dgm:cxn modelId="{CFAF3543-1591-4938-A908-2D92DE8AFAEA}" type="presParOf" srcId="{D30A86D2-DF51-44E9-A845-F1423AE26DAA}" destId="{AC76F44E-9157-4487-B0ED-65FF87371E92}" srcOrd="0" destOrd="0" presId="urn:microsoft.com/office/officeart/2005/8/layout/vList2"/>
    <dgm:cxn modelId="{A70BDA5C-8657-4E10-B512-3930CD765B5C}" type="presParOf" srcId="{D30A86D2-DF51-44E9-A845-F1423AE26DAA}" destId="{D8CB1221-6774-48CC-AE45-6460B3E2817F}" srcOrd="1" destOrd="0" presId="urn:microsoft.com/office/officeart/2005/8/layout/vList2"/>
    <dgm:cxn modelId="{376B80D6-39C3-4B2B-80F8-DEF9130854FE}" type="presParOf" srcId="{D30A86D2-DF51-44E9-A845-F1423AE26DAA}" destId="{EAD56E00-8661-4078-BB19-DF7DB0F865E1}" srcOrd="2" destOrd="0" presId="urn:microsoft.com/office/officeart/2005/8/layout/vList2"/>
    <dgm:cxn modelId="{E4F0DAC4-6E8D-4167-9757-6D38CFB28518}" type="presParOf" srcId="{D30A86D2-DF51-44E9-A845-F1423AE26DAA}" destId="{6A470BCD-4175-46DB-93AF-4F53E14842AB}" srcOrd="3" destOrd="0" presId="urn:microsoft.com/office/officeart/2005/8/layout/vList2"/>
    <dgm:cxn modelId="{D0F6053B-A284-4FE0-AA3D-0F79B1415B58}" type="presParOf" srcId="{D30A86D2-DF51-44E9-A845-F1423AE26DAA}" destId="{16331B09-1690-4E4D-B885-86814FED89D4}"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E74DF68-5326-4CD0-8C83-38BB6CC88881}"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zh-CN" altLang="en-US"/>
        </a:p>
      </dgm:t>
    </dgm:pt>
    <dgm:pt modelId="{3591AB67-78C9-40FF-B394-C2258AC26622}">
      <dgm:prSet/>
      <dgm:spPr/>
      <dgm:t>
        <a:bodyPr/>
        <a:lstStyle/>
        <a:p>
          <a:pPr rtl="0"/>
          <a:r>
            <a:rPr lang="zh-CN" smtClean="0"/>
            <a:t>除了可扫读性、隐喻性、可访问性等重要概念外，我们继续来总结一些使网站好用的“易用性法则”：</a:t>
          </a:r>
          <a:endParaRPr lang="zh-CN"/>
        </a:p>
      </dgm:t>
    </dgm:pt>
    <dgm:pt modelId="{76458B5D-DC99-47EB-B8D9-3B1BDCC8FF0F}" type="parTrans" cxnId="{D2EDB816-40F7-4E6D-9B62-2318BC6D1B8A}">
      <dgm:prSet/>
      <dgm:spPr/>
      <dgm:t>
        <a:bodyPr/>
        <a:lstStyle/>
        <a:p>
          <a:endParaRPr lang="zh-CN" altLang="en-US"/>
        </a:p>
      </dgm:t>
    </dgm:pt>
    <dgm:pt modelId="{0B20B7DF-099D-4874-9BAE-BEFB34AF276F}" type="sibTrans" cxnId="{D2EDB816-40F7-4E6D-9B62-2318BC6D1B8A}">
      <dgm:prSet/>
      <dgm:spPr/>
      <dgm:t>
        <a:bodyPr/>
        <a:lstStyle/>
        <a:p>
          <a:endParaRPr lang="zh-CN" altLang="en-US"/>
        </a:p>
      </dgm:t>
    </dgm:pt>
    <dgm:pt modelId="{DAB821F3-7418-4E56-8EBA-F4EA0F3A4506}" type="pres">
      <dgm:prSet presAssocID="{DE74DF68-5326-4CD0-8C83-38BB6CC88881}" presName="linear" presStyleCnt="0">
        <dgm:presLayoutVars>
          <dgm:animLvl val="lvl"/>
          <dgm:resizeHandles val="exact"/>
        </dgm:presLayoutVars>
      </dgm:prSet>
      <dgm:spPr/>
    </dgm:pt>
    <dgm:pt modelId="{FDFD37C6-306D-452E-846B-D00107C5EDDE}" type="pres">
      <dgm:prSet presAssocID="{3591AB67-78C9-40FF-B394-C2258AC26622}" presName="parentText" presStyleLbl="node1" presStyleIdx="0" presStyleCnt="1" custLinFactNeighborX="-7606" custLinFactNeighborY="-28967">
        <dgm:presLayoutVars>
          <dgm:chMax val="0"/>
          <dgm:bulletEnabled val="1"/>
        </dgm:presLayoutVars>
      </dgm:prSet>
      <dgm:spPr/>
    </dgm:pt>
  </dgm:ptLst>
  <dgm:cxnLst>
    <dgm:cxn modelId="{D2EDB816-40F7-4E6D-9B62-2318BC6D1B8A}" srcId="{DE74DF68-5326-4CD0-8C83-38BB6CC88881}" destId="{3591AB67-78C9-40FF-B394-C2258AC26622}" srcOrd="0" destOrd="0" parTransId="{76458B5D-DC99-47EB-B8D9-3B1BDCC8FF0F}" sibTransId="{0B20B7DF-099D-4874-9BAE-BEFB34AF276F}"/>
    <dgm:cxn modelId="{212D1313-B677-4726-BDFF-FBE1D58BF988}" type="presOf" srcId="{DE74DF68-5326-4CD0-8C83-38BB6CC88881}" destId="{DAB821F3-7418-4E56-8EBA-F4EA0F3A4506}" srcOrd="0" destOrd="0" presId="urn:microsoft.com/office/officeart/2005/8/layout/vList2"/>
    <dgm:cxn modelId="{C8990159-8E78-4779-BB52-B2F49EF43A39}" type="presOf" srcId="{3591AB67-78C9-40FF-B394-C2258AC26622}" destId="{FDFD37C6-306D-452E-846B-D00107C5EDDE}" srcOrd="0" destOrd="0" presId="urn:microsoft.com/office/officeart/2005/8/layout/vList2"/>
    <dgm:cxn modelId="{ADF84355-FE8E-4351-99AE-62909AA907CC}" type="presParOf" srcId="{DAB821F3-7418-4E56-8EBA-F4EA0F3A4506}" destId="{FDFD37C6-306D-452E-846B-D00107C5EDD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E5051DF-43E5-4740-8BC5-92E6EC7E711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zh-CN" altLang="en-US"/>
        </a:p>
      </dgm:t>
    </dgm:pt>
    <dgm:pt modelId="{5536659C-9F9A-42FA-95F9-D865A37BA9B1}">
      <dgm:prSet custT="1"/>
      <dgm:spPr/>
      <dgm:t>
        <a:bodyPr/>
        <a:lstStyle/>
        <a:p>
          <a:pPr rtl="0"/>
          <a:r>
            <a:rPr lang="zh-CN" altLang="en-US" sz="2000" smtClean="0"/>
            <a:t>可以在每个页面都设计里全局导航、局部导航和上下文导航。</a:t>
          </a:r>
          <a:endParaRPr lang="zh-CN" altLang="en-US" sz="2000"/>
        </a:p>
      </dgm:t>
    </dgm:pt>
    <dgm:pt modelId="{9C91737E-D3B8-4E56-8821-F8596AF98FE2}" type="parTrans" cxnId="{499C2E78-A9C9-4E53-B39B-F4D75CF649E6}">
      <dgm:prSet/>
      <dgm:spPr/>
      <dgm:t>
        <a:bodyPr/>
        <a:lstStyle/>
        <a:p>
          <a:endParaRPr lang="zh-CN" altLang="en-US"/>
        </a:p>
      </dgm:t>
    </dgm:pt>
    <dgm:pt modelId="{8FA27EC9-92DB-464A-91C5-F81562DCC9CC}" type="sibTrans" cxnId="{499C2E78-A9C9-4E53-B39B-F4D75CF649E6}">
      <dgm:prSet/>
      <dgm:spPr/>
      <dgm:t>
        <a:bodyPr/>
        <a:lstStyle/>
        <a:p>
          <a:endParaRPr lang="zh-CN" altLang="en-US"/>
        </a:p>
      </dgm:t>
    </dgm:pt>
    <dgm:pt modelId="{9BEADB9E-DC36-49F1-8C6D-7D9D432844FC}">
      <dgm:prSet custT="1"/>
      <dgm:spPr/>
      <dgm:t>
        <a:bodyPr/>
        <a:lstStyle/>
        <a:p>
          <a:pPr rtl="0"/>
          <a:r>
            <a:rPr lang="zh-CN" altLang="en-US" sz="2000" dirty="0" smtClean="0"/>
            <a:t>还可以把内容按照语义关联进行分组，建立清晰的视觉层次。</a:t>
          </a:r>
          <a:endParaRPr lang="zh-CN" altLang="en-US" sz="2000" dirty="0"/>
        </a:p>
      </dgm:t>
    </dgm:pt>
    <dgm:pt modelId="{FA577781-FAD1-4720-9AF3-60E4500A4943}" type="parTrans" cxnId="{87439B67-A1BC-48E9-9B7B-58D1834B4C82}">
      <dgm:prSet/>
      <dgm:spPr/>
      <dgm:t>
        <a:bodyPr/>
        <a:lstStyle/>
        <a:p>
          <a:endParaRPr lang="zh-CN" altLang="en-US"/>
        </a:p>
      </dgm:t>
    </dgm:pt>
    <dgm:pt modelId="{2E206DF1-05DF-4F46-829D-51CEC47F02B5}" type="sibTrans" cxnId="{87439B67-A1BC-48E9-9B7B-58D1834B4C82}">
      <dgm:prSet/>
      <dgm:spPr/>
      <dgm:t>
        <a:bodyPr/>
        <a:lstStyle/>
        <a:p>
          <a:endParaRPr lang="zh-CN" altLang="en-US"/>
        </a:p>
      </dgm:t>
    </dgm:pt>
    <dgm:pt modelId="{8F839B26-B2CE-49D7-AFD8-4070D1CF7BCF}" type="pres">
      <dgm:prSet presAssocID="{BE5051DF-43E5-4740-8BC5-92E6EC7E7114}" presName="linear" presStyleCnt="0">
        <dgm:presLayoutVars>
          <dgm:animLvl val="lvl"/>
          <dgm:resizeHandles val="exact"/>
        </dgm:presLayoutVars>
      </dgm:prSet>
      <dgm:spPr/>
    </dgm:pt>
    <dgm:pt modelId="{2B6A0F36-9A82-48AC-92BE-EDA81940ED2F}" type="pres">
      <dgm:prSet presAssocID="{5536659C-9F9A-42FA-95F9-D865A37BA9B1}" presName="parentText" presStyleLbl="node1" presStyleIdx="0" presStyleCnt="2" custScaleY="43558" custLinFactY="-10740" custLinFactNeighborX="-186" custLinFactNeighborY="-100000">
        <dgm:presLayoutVars>
          <dgm:chMax val="0"/>
          <dgm:bulletEnabled val="1"/>
        </dgm:presLayoutVars>
      </dgm:prSet>
      <dgm:spPr/>
    </dgm:pt>
    <dgm:pt modelId="{B337822C-F8B8-4C38-91D2-25EFC3EF756E}" type="pres">
      <dgm:prSet presAssocID="{8FA27EC9-92DB-464A-91C5-F81562DCC9CC}" presName="spacer" presStyleCnt="0"/>
      <dgm:spPr/>
    </dgm:pt>
    <dgm:pt modelId="{706D0561-B487-44BE-B880-A2760B5B5C78}" type="pres">
      <dgm:prSet presAssocID="{9BEADB9E-DC36-49F1-8C6D-7D9D432844FC}" presName="parentText" presStyleLbl="node1" presStyleIdx="1" presStyleCnt="2" custScaleY="45876">
        <dgm:presLayoutVars>
          <dgm:chMax val="0"/>
          <dgm:bulletEnabled val="1"/>
        </dgm:presLayoutVars>
      </dgm:prSet>
      <dgm:spPr/>
    </dgm:pt>
  </dgm:ptLst>
  <dgm:cxnLst>
    <dgm:cxn modelId="{1DDD535E-B3C3-4461-A79B-2644C00ADCC6}" type="presOf" srcId="{9BEADB9E-DC36-49F1-8C6D-7D9D432844FC}" destId="{706D0561-B487-44BE-B880-A2760B5B5C78}" srcOrd="0" destOrd="0" presId="urn:microsoft.com/office/officeart/2005/8/layout/vList2"/>
    <dgm:cxn modelId="{499C2E78-A9C9-4E53-B39B-F4D75CF649E6}" srcId="{BE5051DF-43E5-4740-8BC5-92E6EC7E7114}" destId="{5536659C-9F9A-42FA-95F9-D865A37BA9B1}" srcOrd="0" destOrd="0" parTransId="{9C91737E-D3B8-4E56-8821-F8596AF98FE2}" sibTransId="{8FA27EC9-92DB-464A-91C5-F81562DCC9CC}"/>
    <dgm:cxn modelId="{87439B67-A1BC-48E9-9B7B-58D1834B4C82}" srcId="{BE5051DF-43E5-4740-8BC5-92E6EC7E7114}" destId="{9BEADB9E-DC36-49F1-8C6D-7D9D432844FC}" srcOrd="1" destOrd="0" parTransId="{FA577781-FAD1-4720-9AF3-60E4500A4943}" sibTransId="{2E206DF1-05DF-4F46-829D-51CEC47F02B5}"/>
    <dgm:cxn modelId="{2BEB2D36-06F2-43BB-BE6C-A1AFEEFD0DA6}" type="presOf" srcId="{BE5051DF-43E5-4740-8BC5-92E6EC7E7114}" destId="{8F839B26-B2CE-49D7-AFD8-4070D1CF7BCF}" srcOrd="0" destOrd="0" presId="urn:microsoft.com/office/officeart/2005/8/layout/vList2"/>
    <dgm:cxn modelId="{7DDC8C47-66BE-4E15-9824-647F19935A47}" type="presOf" srcId="{5536659C-9F9A-42FA-95F9-D865A37BA9B1}" destId="{2B6A0F36-9A82-48AC-92BE-EDA81940ED2F}" srcOrd="0" destOrd="0" presId="urn:microsoft.com/office/officeart/2005/8/layout/vList2"/>
    <dgm:cxn modelId="{16767E16-6C0A-40C2-A02D-DE251A50D6B5}" type="presParOf" srcId="{8F839B26-B2CE-49D7-AFD8-4070D1CF7BCF}" destId="{2B6A0F36-9A82-48AC-92BE-EDA81940ED2F}" srcOrd="0" destOrd="0" presId="urn:microsoft.com/office/officeart/2005/8/layout/vList2"/>
    <dgm:cxn modelId="{A7B9A174-C6B7-49F1-A647-3557FE77C43F}" type="presParOf" srcId="{8F839B26-B2CE-49D7-AFD8-4070D1CF7BCF}" destId="{B337822C-F8B8-4C38-91D2-25EFC3EF756E}" srcOrd="1" destOrd="0" presId="urn:microsoft.com/office/officeart/2005/8/layout/vList2"/>
    <dgm:cxn modelId="{D4F45FD0-C4A4-45E3-9D2D-5917DA40D223}" type="presParOf" srcId="{8F839B26-B2CE-49D7-AFD8-4070D1CF7BCF}" destId="{706D0561-B487-44BE-B880-A2760B5B5C78}"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68F21B6-5F67-4E7E-942E-728850B81C6C}" type="doc">
      <dgm:prSet loTypeId="urn:microsoft.com/office/officeart/2005/8/layout/StepDownProcess" loCatId="process" qsTypeId="urn:microsoft.com/office/officeart/2005/8/quickstyle/simple1" qsCatId="simple" csTypeId="urn:microsoft.com/office/officeart/2005/8/colors/colorful1" csCatId="colorful" phldr="1"/>
      <dgm:spPr/>
      <dgm:t>
        <a:bodyPr/>
        <a:lstStyle/>
        <a:p>
          <a:endParaRPr lang="zh-CN" altLang="en-US"/>
        </a:p>
      </dgm:t>
    </dgm:pt>
    <dgm:pt modelId="{4DD3A8E1-2679-4F46-8C4E-C716C439542D}">
      <dgm:prSet custT="1"/>
      <dgm:spPr/>
      <dgm:t>
        <a:bodyPr/>
        <a:lstStyle/>
        <a:p>
          <a:pPr rtl="0"/>
          <a:r>
            <a:rPr lang="zh-CN" altLang="en-US" sz="1800" dirty="0" smtClean="0"/>
            <a:t>（</a:t>
          </a:r>
          <a:r>
            <a:rPr lang="en-US" altLang="zh-CN" sz="1800" dirty="0" smtClean="0"/>
            <a:t>1</a:t>
          </a:r>
          <a:r>
            <a:rPr lang="zh-CN" altLang="en-US" sz="1800" dirty="0" smtClean="0"/>
            <a:t>）给予用户整体的解决方案</a:t>
          </a:r>
          <a:endParaRPr lang="zh-CN" altLang="en-US" sz="1800" dirty="0"/>
        </a:p>
      </dgm:t>
    </dgm:pt>
    <dgm:pt modelId="{2C972C5E-E8BE-4AA0-891D-95846FC6AF48}" type="parTrans" cxnId="{9E955DE8-FBAA-49CA-B1FA-CE2BF72D85E9}">
      <dgm:prSet/>
      <dgm:spPr/>
      <dgm:t>
        <a:bodyPr/>
        <a:lstStyle/>
        <a:p>
          <a:endParaRPr lang="zh-CN" altLang="en-US"/>
        </a:p>
      </dgm:t>
    </dgm:pt>
    <dgm:pt modelId="{F38CA2DB-287F-4989-9B60-1DA82B362F63}" type="sibTrans" cxnId="{9E955DE8-FBAA-49CA-B1FA-CE2BF72D85E9}">
      <dgm:prSet/>
      <dgm:spPr/>
      <dgm:t>
        <a:bodyPr/>
        <a:lstStyle/>
        <a:p>
          <a:endParaRPr lang="zh-CN" altLang="en-US"/>
        </a:p>
      </dgm:t>
    </dgm:pt>
    <dgm:pt modelId="{5ADA7C2D-07ED-4764-8AB4-41275CC6D393}">
      <dgm:prSet custT="1"/>
      <dgm:spPr/>
      <dgm:t>
        <a:bodyPr/>
        <a:lstStyle/>
        <a:p>
          <a:pPr rtl="0"/>
          <a:r>
            <a:rPr lang="zh-CN" altLang="en-US" sz="1800" smtClean="0"/>
            <a:t>（</a:t>
          </a:r>
          <a:r>
            <a:rPr lang="en-US" altLang="zh-CN" sz="1800" smtClean="0"/>
            <a:t>2</a:t>
          </a:r>
          <a:r>
            <a:rPr lang="zh-CN" altLang="en-US" sz="1800" smtClean="0"/>
            <a:t>）</a:t>
          </a:r>
          <a:r>
            <a:rPr lang="en-US" altLang="zh-CN" sz="1800" smtClean="0"/>
            <a:t>AIDA</a:t>
          </a:r>
          <a:r>
            <a:rPr lang="zh-CN" altLang="en-US" sz="1800" smtClean="0"/>
            <a:t>销售策略</a:t>
          </a:r>
          <a:endParaRPr lang="zh-CN" altLang="en-US" sz="1800"/>
        </a:p>
      </dgm:t>
    </dgm:pt>
    <dgm:pt modelId="{5AA26B93-8638-490A-98CD-2A1E5594A7D1}" type="parTrans" cxnId="{D392DD7F-B49B-495C-8993-4C09BAC249B4}">
      <dgm:prSet/>
      <dgm:spPr/>
      <dgm:t>
        <a:bodyPr/>
        <a:lstStyle/>
        <a:p>
          <a:endParaRPr lang="zh-CN" altLang="en-US"/>
        </a:p>
      </dgm:t>
    </dgm:pt>
    <dgm:pt modelId="{AABEF2D4-CDA8-4A37-A7B0-671170D9B134}" type="sibTrans" cxnId="{D392DD7F-B49B-495C-8993-4C09BAC249B4}">
      <dgm:prSet/>
      <dgm:spPr/>
      <dgm:t>
        <a:bodyPr/>
        <a:lstStyle/>
        <a:p>
          <a:endParaRPr lang="zh-CN" altLang="en-US"/>
        </a:p>
      </dgm:t>
    </dgm:pt>
    <dgm:pt modelId="{D5725B69-23A1-424F-8517-4E854465C821}">
      <dgm:prSet custT="1"/>
      <dgm:spPr/>
      <dgm:t>
        <a:bodyPr/>
        <a:lstStyle/>
        <a:p>
          <a:pPr rtl="0"/>
          <a:r>
            <a:rPr lang="zh-CN" altLang="en-US" sz="1800" smtClean="0"/>
            <a:t>（</a:t>
          </a:r>
          <a:r>
            <a:rPr lang="en-US" altLang="zh-CN" sz="1800" smtClean="0"/>
            <a:t>3</a:t>
          </a:r>
          <a:r>
            <a:rPr lang="zh-CN" altLang="en-US" sz="1800" smtClean="0"/>
            <a:t>）信息展示</a:t>
          </a:r>
          <a:endParaRPr lang="zh-CN" altLang="en-US" sz="1800"/>
        </a:p>
      </dgm:t>
    </dgm:pt>
    <dgm:pt modelId="{AE8C6FC5-1EBF-4E15-A9F6-013CED5FA6D5}" type="parTrans" cxnId="{1B07EE8B-C8D8-4CF9-9E7D-976C56E85DE8}">
      <dgm:prSet/>
      <dgm:spPr/>
      <dgm:t>
        <a:bodyPr/>
        <a:lstStyle/>
        <a:p>
          <a:endParaRPr lang="zh-CN" altLang="en-US"/>
        </a:p>
      </dgm:t>
    </dgm:pt>
    <dgm:pt modelId="{A14869F1-BAD6-4A60-84F6-387022D5F5F1}" type="sibTrans" cxnId="{1B07EE8B-C8D8-4CF9-9E7D-976C56E85DE8}">
      <dgm:prSet/>
      <dgm:spPr/>
      <dgm:t>
        <a:bodyPr/>
        <a:lstStyle/>
        <a:p>
          <a:endParaRPr lang="zh-CN" altLang="en-US"/>
        </a:p>
      </dgm:t>
    </dgm:pt>
    <dgm:pt modelId="{AF680DDA-891F-4E42-89CA-234CE3699BB7}">
      <dgm:prSet custT="1"/>
      <dgm:spPr/>
      <dgm:t>
        <a:bodyPr/>
        <a:lstStyle/>
        <a:p>
          <a:pPr rtl="0"/>
          <a:r>
            <a:rPr lang="zh-CN" altLang="en-US" sz="1800" dirty="0" smtClean="0"/>
            <a:t>（</a:t>
          </a:r>
          <a:r>
            <a:rPr lang="en-US" altLang="zh-CN" sz="1800" dirty="0" smtClean="0"/>
            <a:t>4</a:t>
          </a:r>
          <a:r>
            <a:rPr lang="zh-CN" altLang="en-US" sz="1800" dirty="0" smtClean="0"/>
            <a:t>）回馈用户</a:t>
          </a:r>
          <a:endParaRPr lang="zh-CN" altLang="en-US" sz="1800" dirty="0"/>
        </a:p>
      </dgm:t>
    </dgm:pt>
    <dgm:pt modelId="{07404EC6-A972-40A4-BBC0-A38D3E601E0D}" type="parTrans" cxnId="{530C61EB-3A77-4315-BF5F-30A54A8BEDA8}">
      <dgm:prSet/>
      <dgm:spPr/>
      <dgm:t>
        <a:bodyPr/>
        <a:lstStyle/>
        <a:p>
          <a:endParaRPr lang="zh-CN" altLang="en-US"/>
        </a:p>
      </dgm:t>
    </dgm:pt>
    <dgm:pt modelId="{DD542714-E569-4E79-8B1F-19D0C7B75993}" type="sibTrans" cxnId="{530C61EB-3A77-4315-BF5F-30A54A8BEDA8}">
      <dgm:prSet/>
      <dgm:spPr/>
      <dgm:t>
        <a:bodyPr/>
        <a:lstStyle/>
        <a:p>
          <a:endParaRPr lang="zh-CN" altLang="en-US"/>
        </a:p>
      </dgm:t>
    </dgm:pt>
    <dgm:pt modelId="{DEF3CBAD-8ACF-47F8-9FAB-9BB9FF24CA3C}">
      <dgm:prSet custT="1"/>
      <dgm:spPr/>
      <dgm:t>
        <a:bodyPr/>
        <a:lstStyle/>
        <a:p>
          <a:pPr rtl="0"/>
          <a:r>
            <a:rPr lang="zh-CN" altLang="en-US" sz="1800" smtClean="0"/>
            <a:t>（</a:t>
          </a:r>
          <a:r>
            <a:rPr lang="en-US" altLang="zh-CN" sz="1800" smtClean="0"/>
            <a:t>5</a:t>
          </a:r>
          <a:r>
            <a:rPr lang="zh-CN" altLang="en-US" sz="1800" smtClean="0"/>
            <a:t>）永远给予进一步的建议或操作</a:t>
          </a:r>
          <a:endParaRPr lang="zh-CN" altLang="en-US" sz="1800"/>
        </a:p>
      </dgm:t>
    </dgm:pt>
    <dgm:pt modelId="{0A904336-D803-4809-A9A3-470307C60556}" type="parTrans" cxnId="{851F9E76-114C-4E08-8445-E7D51A9103F6}">
      <dgm:prSet/>
      <dgm:spPr/>
      <dgm:t>
        <a:bodyPr/>
        <a:lstStyle/>
        <a:p>
          <a:endParaRPr lang="zh-CN" altLang="en-US"/>
        </a:p>
      </dgm:t>
    </dgm:pt>
    <dgm:pt modelId="{22D8192C-9005-460C-83C4-E1B7EC0A9A42}" type="sibTrans" cxnId="{851F9E76-114C-4E08-8445-E7D51A9103F6}">
      <dgm:prSet/>
      <dgm:spPr/>
      <dgm:t>
        <a:bodyPr/>
        <a:lstStyle/>
        <a:p>
          <a:endParaRPr lang="zh-CN" altLang="en-US"/>
        </a:p>
      </dgm:t>
    </dgm:pt>
    <dgm:pt modelId="{BD68AF35-DF98-4CD8-9EE9-21D4B145ABB5}">
      <dgm:prSet custT="1"/>
      <dgm:spPr/>
      <dgm:t>
        <a:bodyPr/>
        <a:lstStyle/>
        <a:p>
          <a:pPr rtl="0"/>
          <a:r>
            <a:rPr lang="zh-CN" altLang="en-US" sz="1800" smtClean="0"/>
            <a:t>（</a:t>
          </a:r>
          <a:r>
            <a:rPr lang="en-US" altLang="zh-CN" sz="1800" smtClean="0"/>
            <a:t>6</a:t>
          </a:r>
          <a:r>
            <a:rPr lang="zh-CN" altLang="en-US" sz="1800" smtClean="0"/>
            <a:t>）简化环节 </a:t>
          </a:r>
          <a:endParaRPr lang="zh-CN" altLang="en-US" sz="1800"/>
        </a:p>
      </dgm:t>
    </dgm:pt>
    <dgm:pt modelId="{E52FD0CE-71F0-40F0-9FCF-847263617058}" type="parTrans" cxnId="{16876AAB-BBB7-46C2-ADD2-F4127E4B719C}">
      <dgm:prSet/>
      <dgm:spPr/>
      <dgm:t>
        <a:bodyPr/>
        <a:lstStyle/>
        <a:p>
          <a:endParaRPr lang="zh-CN" altLang="en-US"/>
        </a:p>
      </dgm:t>
    </dgm:pt>
    <dgm:pt modelId="{1F9DA07C-10F8-4962-97CA-2BEF6970ABA4}" type="sibTrans" cxnId="{16876AAB-BBB7-46C2-ADD2-F4127E4B719C}">
      <dgm:prSet/>
      <dgm:spPr/>
      <dgm:t>
        <a:bodyPr/>
        <a:lstStyle/>
        <a:p>
          <a:endParaRPr lang="zh-CN" altLang="en-US"/>
        </a:p>
      </dgm:t>
    </dgm:pt>
    <dgm:pt modelId="{86EC0E89-C8B6-4035-AF53-1FA9FA018DA0}" type="pres">
      <dgm:prSet presAssocID="{068F21B6-5F67-4E7E-942E-728850B81C6C}" presName="rootnode" presStyleCnt="0">
        <dgm:presLayoutVars>
          <dgm:chMax/>
          <dgm:chPref/>
          <dgm:dir/>
          <dgm:animLvl val="lvl"/>
        </dgm:presLayoutVars>
      </dgm:prSet>
      <dgm:spPr/>
    </dgm:pt>
    <dgm:pt modelId="{4C476567-23D3-49E0-B7E4-B3AD55091CB4}" type="pres">
      <dgm:prSet presAssocID="{4DD3A8E1-2679-4F46-8C4E-C716C439542D}" presName="composite" presStyleCnt="0"/>
      <dgm:spPr/>
    </dgm:pt>
    <dgm:pt modelId="{C4CC757C-E812-4136-B8EC-C94EC8F2C5E8}" type="pres">
      <dgm:prSet presAssocID="{4DD3A8E1-2679-4F46-8C4E-C716C439542D}" presName="bentUpArrow1" presStyleLbl="alignImgPlace1" presStyleIdx="0" presStyleCnt="5"/>
      <dgm:spPr/>
    </dgm:pt>
    <dgm:pt modelId="{3820E458-C298-4855-911F-24BE62405FBA}" type="pres">
      <dgm:prSet presAssocID="{4DD3A8E1-2679-4F46-8C4E-C716C439542D}" presName="ParentText" presStyleLbl="node1" presStyleIdx="0" presStyleCnt="6" custScaleX="320026">
        <dgm:presLayoutVars>
          <dgm:chMax val="1"/>
          <dgm:chPref val="1"/>
          <dgm:bulletEnabled val="1"/>
        </dgm:presLayoutVars>
      </dgm:prSet>
      <dgm:spPr/>
    </dgm:pt>
    <dgm:pt modelId="{15A7298B-9A03-4D2B-A159-281239199C55}" type="pres">
      <dgm:prSet presAssocID="{4DD3A8E1-2679-4F46-8C4E-C716C439542D}" presName="ChildText" presStyleLbl="revTx" presStyleIdx="0" presStyleCnt="5">
        <dgm:presLayoutVars>
          <dgm:chMax val="0"/>
          <dgm:chPref val="0"/>
          <dgm:bulletEnabled val="1"/>
        </dgm:presLayoutVars>
      </dgm:prSet>
      <dgm:spPr/>
    </dgm:pt>
    <dgm:pt modelId="{2BFA89D4-3EA1-4D26-A890-CE0F311C093E}" type="pres">
      <dgm:prSet presAssocID="{F38CA2DB-287F-4989-9B60-1DA82B362F63}" presName="sibTrans" presStyleCnt="0"/>
      <dgm:spPr/>
    </dgm:pt>
    <dgm:pt modelId="{2FC10FEA-AB2C-457A-A126-75310504A2EF}" type="pres">
      <dgm:prSet presAssocID="{5ADA7C2D-07ED-4764-8AB4-41275CC6D393}" presName="composite" presStyleCnt="0"/>
      <dgm:spPr/>
    </dgm:pt>
    <dgm:pt modelId="{F80BAA6B-621B-4709-B975-9E57120C44A3}" type="pres">
      <dgm:prSet presAssocID="{5ADA7C2D-07ED-4764-8AB4-41275CC6D393}" presName="bentUpArrow1" presStyleLbl="alignImgPlace1" presStyleIdx="1" presStyleCnt="5"/>
      <dgm:spPr/>
    </dgm:pt>
    <dgm:pt modelId="{7E698A99-6903-410E-B2D8-FD7D9610139A}" type="pres">
      <dgm:prSet presAssocID="{5ADA7C2D-07ED-4764-8AB4-41275CC6D393}" presName="ParentText" presStyleLbl="node1" presStyleIdx="1" presStyleCnt="6" custScaleX="216497" custLinFactNeighborX="31655" custLinFactNeighborY="-6238">
        <dgm:presLayoutVars>
          <dgm:chMax val="1"/>
          <dgm:chPref val="1"/>
          <dgm:bulletEnabled val="1"/>
        </dgm:presLayoutVars>
      </dgm:prSet>
      <dgm:spPr/>
    </dgm:pt>
    <dgm:pt modelId="{3333908F-FF53-4C10-A581-1028D8712F24}" type="pres">
      <dgm:prSet presAssocID="{5ADA7C2D-07ED-4764-8AB4-41275CC6D393}" presName="ChildText" presStyleLbl="revTx" presStyleIdx="1" presStyleCnt="5">
        <dgm:presLayoutVars>
          <dgm:chMax val="0"/>
          <dgm:chPref val="0"/>
          <dgm:bulletEnabled val="1"/>
        </dgm:presLayoutVars>
      </dgm:prSet>
      <dgm:spPr/>
    </dgm:pt>
    <dgm:pt modelId="{88AEDBAD-914A-4570-A323-8FFB0390EC4B}" type="pres">
      <dgm:prSet presAssocID="{AABEF2D4-CDA8-4A37-A7B0-671170D9B134}" presName="sibTrans" presStyleCnt="0"/>
      <dgm:spPr/>
    </dgm:pt>
    <dgm:pt modelId="{D944A6A0-F051-449B-9013-0788F0960B73}" type="pres">
      <dgm:prSet presAssocID="{D5725B69-23A1-424F-8517-4E854465C821}" presName="composite" presStyleCnt="0"/>
      <dgm:spPr/>
    </dgm:pt>
    <dgm:pt modelId="{61971F7C-2F7A-4009-A9E7-6B719CB9F2BA}" type="pres">
      <dgm:prSet presAssocID="{D5725B69-23A1-424F-8517-4E854465C821}" presName="bentUpArrow1" presStyleLbl="alignImgPlace1" presStyleIdx="2" presStyleCnt="5"/>
      <dgm:spPr/>
    </dgm:pt>
    <dgm:pt modelId="{3BE8CB4F-56A6-4662-BBDF-4207F3998E3A}" type="pres">
      <dgm:prSet presAssocID="{D5725B69-23A1-424F-8517-4E854465C821}" presName="ParentText" presStyleLbl="node1" presStyleIdx="2" presStyleCnt="6" custScaleX="216497">
        <dgm:presLayoutVars>
          <dgm:chMax val="1"/>
          <dgm:chPref val="1"/>
          <dgm:bulletEnabled val="1"/>
        </dgm:presLayoutVars>
      </dgm:prSet>
      <dgm:spPr/>
    </dgm:pt>
    <dgm:pt modelId="{C000E406-EEF7-4936-974B-816EFE4B55EA}" type="pres">
      <dgm:prSet presAssocID="{D5725B69-23A1-424F-8517-4E854465C821}" presName="ChildText" presStyleLbl="revTx" presStyleIdx="2" presStyleCnt="5">
        <dgm:presLayoutVars>
          <dgm:chMax val="0"/>
          <dgm:chPref val="0"/>
          <dgm:bulletEnabled val="1"/>
        </dgm:presLayoutVars>
      </dgm:prSet>
      <dgm:spPr/>
    </dgm:pt>
    <dgm:pt modelId="{2101F02C-F0DD-404D-8CC6-7F04FFE06253}" type="pres">
      <dgm:prSet presAssocID="{A14869F1-BAD6-4A60-84F6-387022D5F5F1}" presName="sibTrans" presStyleCnt="0"/>
      <dgm:spPr/>
    </dgm:pt>
    <dgm:pt modelId="{EBC11DA8-FE4E-4D85-A7FF-8DB845573D07}" type="pres">
      <dgm:prSet presAssocID="{AF680DDA-891F-4E42-89CA-234CE3699BB7}" presName="composite" presStyleCnt="0"/>
      <dgm:spPr/>
    </dgm:pt>
    <dgm:pt modelId="{FD71CFFE-F13F-4234-9F44-D8E83A2CFDA6}" type="pres">
      <dgm:prSet presAssocID="{AF680DDA-891F-4E42-89CA-234CE3699BB7}" presName="bentUpArrow1" presStyleLbl="alignImgPlace1" presStyleIdx="3" presStyleCnt="5"/>
      <dgm:spPr/>
    </dgm:pt>
    <dgm:pt modelId="{84E41F80-62A9-4479-A2D0-B23CFCC42E04}" type="pres">
      <dgm:prSet presAssocID="{AF680DDA-891F-4E42-89CA-234CE3699BB7}" presName="ParentText" presStyleLbl="node1" presStyleIdx="3" presStyleCnt="6" custScaleX="216497">
        <dgm:presLayoutVars>
          <dgm:chMax val="1"/>
          <dgm:chPref val="1"/>
          <dgm:bulletEnabled val="1"/>
        </dgm:presLayoutVars>
      </dgm:prSet>
      <dgm:spPr/>
    </dgm:pt>
    <dgm:pt modelId="{DAEB97E1-D53B-4F4D-BF80-CC06F32B9F0C}" type="pres">
      <dgm:prSet presAssocID="{AF680DDA-891F-4E42-89CA-234CE3699BB7}" presName="ChildText" presStyleLbl="revTx" presStyleIdx="3" presStyleCnt="5">
        <dgm:presLayoutVars>
          <dgm:chMax val="0"/>
          <dgm:chPref val="0"/>
          <dgm:bulletEnabled val="1"/>
        </dgm:presLayoutVars>
      </dgm:prSet>
      <dgm:spPr/>
    </dgm:pt>
    <dgm:pt modelId="{9000094C-D1BD-4420-BA13-802AD94964A2}" type="pres">
      <dgm:prSet presAssocID="{DD542714-E569-4E79-8B1F-19D0C7B75993}" presName="sibTrans" presStyleCnt="0"/>
      <dgm:spPr/>
    </dgm:pt>
    <dgm:pt modelId="{73306B79-BC70-481A-8A63-0C3EC6DD9194}" type="pres">
      <dgm:prSet presAssocID="{DEF3CBAD-8ACF-47F8-9FAB-9BB9FF24CA3C}" presName="composite" presStyleCnt="0"/>
      <dgm:spPr/>
    </dgm:pt>
    <dgm:pt modelId="{FA14AB0C-69D5-4D7F-BD0B-39660EDAA852}" type="pres">
      <dgm:prSet presAssocID="{DEF3CBAD-8ACF-47F8-9FAB-9BB9FF24CA3C}" presName="bentUpArrow1" presStyleLbl="alignImgPlace1" presStyleIdx="4" presStyleCnt="5"/>
      <dgm:spPr/>
    </dgm:pt>
    <dgm:pt modelId="{3352E9C4-58C3-484B-9936-29D02DEB9631}" type="pres">
      <dgm:prSet presAssocID="{DEF3CBAD-8ACF-47F8-9FAB-9BB9FF24CA3C}" presName="ParentText" presStyleLbl="node1" presStyleIdx="4" presStyleCnt="6" custScaleX="216497">
        <dgm:presLayoutVars>
          <dgm:chMax val="1"/>
          <dgm:chPref val="1"/>
          <dgm:bulletEnabled val="1"/>
        </dgm:presLayoutVars>
      </dgm:prSet>
      <dgm:spPr/>
    </dgm:pt>
    <dgm:pt modelId="{54D15D3C-3547-4EE8-9410-2D135CE03A61}" type="pres">
      <dgm:prSet presAssocID="{DEF3CBAD-8ACF-47F8-9FAB-9BB9FF24CA3C}" presName="ChildText" presStyleLbl="revTx" presStyleIdx="4" presStyleCnt="5">
        <dgm:presLayoutVars>
          <dgm:chMax val="0"/>
          <dgm:chPref val="0"/>
          <dgm:bulletEnabled val="1"/>
        </dgm:presLayoutVars>
      </dgm:prSet>
      <dgm:spPr/>
    </dgm:pt>
    <dgm:pt modelId="{238728A0-D209-4223-A6DA-0C81504E0362}" type="pres">
      <dgm:prSet presAssocID="{22D8192C-9005-460C-83C4-E1B7EC0A9A42}" presName="sibTrans" presStyleCnt="0"/>
      <dgm:spPr/>
    </dgm:pt>
    <dgm:pt modelId="{8A8261D2-2E4F-40C3-95E7-E342C491407E}" type="pres">
      <dgm:prSet presAssocID="{BD68AF35-DF98-4CD8-9EE9-21D4B145ABB5}" presName="composite" presStyleCnt="0"/>
      <dgm:spPr/>
    </dgm:pt>
    <dgm:pt modelId="{05B35606-6618-420C-836D-D084F5967590}" type="pres">
      <dgm:prSet presAssocID="{BD68AF35-DF98-4CD8-9EE9-21D4B145ABB5}" presName="ParentText" presStyleLbl="node1" presStyleIdx="5" presStyleCnt="6" custScaleX="216497">
        <dgm:presLayoutVars>
          <dgm:chMax val="1"/>
          <dgm:chPref val="1"/>
          <dgm:bulletEnabled val="1"/>
        </dgm:presLayoutVars>
      </dgm:prSet>
      <dgm:spPr/>
    </dgm:pt>
  </dgm:ptLst>
  <dgm:cxnLst>
    <dgm:cxn modelId="{D392DD7F-B49B-495C-8993-4C09BAC249B4}" srcId="{068F21B6-5F67-4E7E-942E-728850B81C6C}" destId="{5ADA7C2D-07ED-4764-8AB4-41275CC6D393}" srcOrd="1" destOrd="0" parTransId="{5AA26B93-8638-490A-98CD-2A1E5594A7D1}" sibTransId="{AABEF2D4-CDA8-4A37-A7B0-671170D9B134}"/>
    <dgm:cxn modelId="{F3C9908B-9F46-4867-B984-C43FCD10507C}" type="presOf" srcId="{5ADA7C2D-07ED-4764-8AB4-41275CC6D393}" destId="{7E698A99-6903-410E-B2D8-FD7D9610139A}" srcOrd="0" destOrd="0" presId="urn:microsoft.com/office/officeart/2005/8/layout/StepDownProcess"/>
    <dgm:cxn modelId="{1DD4305D-6B7A-4AC3-B399-9AA9A99B80EC}" type="presOf" srcId="{AF680DDA-891F-4E42-89CA-234CE3699BB7}" destId="{84E41F80-62A9-4479-A2D0-B23CFCC42E04}" srcOrd="0" destOrd="0" presId="urn:microsoft.com/office/officeart/2005/8/layout/StepDownProcess"/>
    <dgm:cxn modelId="{21B41C87-08B3-45D6-84D3-0926F96D2FBF}" type="presOf" srcId="{4DD3A8E1-2679-4F46-8C4E-C716C439542D}" destId="{3820E458-C298-4855-911F-24BE62405FBA}" srcOrd="0" destOrd="0" presId="urn:microsoft.com/office/officeart/2005/8/layout/StepDownProcess"/>
    <dgm:cxn modelId="{16876AAB-BBB7-46C2-ADD2-F4127E4B719C}" srcId="{068F21B6-5F67-4E7E-942E-728850B81C6C}" destId="{BD68AF35-DF98-4CD8-9EE9-21D4B145ABB5}" srcOrd="5" destOrd="0" parTransId="{E52FD0CE-71F0-40F0-9FCF-847263617058}" sibTransId="{1F9DA07C-10F8-4962-97CA-2BEF6970ABA4}"/>
    <dgm:cxn modelId="{851F9E76-114C-4E08-8445-E7D51A9103F6}" srcId="{068F21B6-5F67-4E7E-942E-728850B81C6C}" destId="{DEF3CBAD-8ACF-47F8-9FAB-9BB9FF24CA3C}" srcOrd="4" destOrd="0" parTransId="{0A904336-D803-4809-A9A3-470307C60556}" sibTransId="{22D8192C-9005-460C-83C4-E1B7EC0A9A42}"/>
    <dgm:cxn modelId="{9E955DE8-FBAA-49CA-B1FA-CE2BF72D85E9}" srcId="{068F21B6-5F67-4E7E-942E-728850B81C6C}" destId="{4DD3A8E1-2679-4F46-8C4E-C716C439542D}" srcOrd="0" destOrd="0" parTransId="{2C972C5E-E8BE-4AA0-891D-95846FC6AF48}" sibTransId="{F38CA2DB-287F-4989-9B60-1DA82B362F63}"/>
    <dgm:cxn modelId="{8B9AF312-E792-4E67-BA39-66BC255D9498}" type="presOf" srcId="{BD68AF35-DF98-4CD8-9EE9-21D4B145ABB5}" destId="{05B35606-6618-420C-836D-D084F5967590}" srcOrd="0" destOrd="0" presId="urn:microsoft.com/office/officeart/2005/8/layout/StepDownProcess"/>
    <dgm:cxn modelId="{530C61EB-3A77-4315-BF5F-30A54A8BEDA8}" srcId="{068F21B6-5F67-4E7E-942E-728850B81C6C}" destId="{AF680DDA-891F-4E42-89CA-234CE3699BB7}" srcOrd="3" destOrd="0" parTransId="{07404EC6-A972-40A4-BBC0-A38D3E601E0D}" sibTransId="{DD542714-E569-4E79-8B1F-19D0C7B75993}"/>
    <dgm:cxn modelId="{DC395287-D20D-419C-9306-8C75AEA0E2B5}" type="presOf" srcId="{D5725B69-23A1-424F-8517-4E854465C821}" destId="{3BE8CB4F-56A6-4662-BBDF-4207F3998E3A}" srcOrd="0" destOrd="0" presId="urn:microsoft.com/office/officeart/2005/8/layout/StepDownProcess"/>
    <dgm:cxn modelId="{1B07EE8B-C8D8-4CF9-9E7D-976C56E85DE8}" srcId="{068F21B6-5F67-4E7E-942E-728850B81C6C}" destId="{D5725B69-23A1-424F-8517-4E854465C821}" srcOrd="2" destOrd="0" parTransId="{AE8C6FC5-1EBF-4E15-A9F6-013CED5FA6D5}" sibTransId="{A14869F1-BAD6-4A60-84F6-387022D5F5F1}"/>
    <dgm:cxn modelId="{FD92C519-B7D5-4A6F-9B63-73DD0BB2A855}" type="presOf" srcId="{068F21B6-5F67-4E7E-942E-728850B81C6C}" destId="{86EC0E89-C8B6-4035-AF53-1FA9FA018DA0}" srcOrd="0" destOrd="0" presId="urn:microsoft.com/office/officeart/2005/8/layout/StepDownProcess"/>
    <dgm:cxn modelId="{47C1F979-0AB8-41CE-B73B-2F3F1B8ECADF}" type="presOf" srcId="{DEF3CBAD-8ACF-47F8-9FAB-9BB9FF24CA3C}" destId="{3352E9C4-58C3-484B-9936-29D02DEB9631}" srcOrd="0" destOrd="0" presId="urn:microsoft.com/office/officeart/2005/8/layout/StepDownProcess"/>
    <dgm:cxn modelId="{C8BE8CBE-5B8F-4D18-8C8B-3357FD74F92E}" type="presParOf" srcId="{86EC0E89-C8B6-4035-AF53-1FA9FA018DA0}" destId="{4C476567-23D3-49E0-B7E4-B3AD55091CB4}" srcOrd="0" destOrd="0" presId="urn:microsoft.com/office/officeart/2005/8/layout/StepDownProcess"/>
    <dgm:cxn modelId="{B6B9431F-9928-4511-98D2-D4424F62356E}" type="presParOf" srcId="{4C476567-23D3-49E0-B7E4-B3AD55091CB4}" destId="{C4CC757C-E812-4136-B8EC-C94EC8F2C5E8}" srcOrd="0" destOrd="0" presId="urn:microsoft.com/office/officeart/2005/8/layout/StepDownProcess"/>
    <dgm:cxn modelId="{8B696E9B-13AD-4C9D-A54F-E839D814BBC4}" type="presParOf" srcId="{4C476567-23D3-49E0-B7E4-B3AD55091CB4}" destId="{3820E458-C298-4855-911F-24BE62405FBA}" srcOrd="1" destOrd="0" presId="urn:microsoft.com/office/officeart/2005/8/layout/StepDownProcess"/>
    <dgm:cxn modelId="{A79B05C5-94D5-416C-B21A-E7F048FE9F2C}" type="presParOf" srcId="{4C476567-23D3-49E0-B7E4-B3AD55091CB4}" destId="{15A7298B-9A03-4D2B-A159-281239199C55}" srcOrd="2" destOrd="0" presId="urn:microsoft.com/office/officeart/2005/8/layout/StepDownProcess"/>
    <dgm:cxn modelId="{4C30ACC5-3C5E-49AA-AE2E-D71129053932}" type="presParOf" srcId="{86EC0E89-C8B6-4035-AF53-1FA9FA018DA0}" destId="{2BFA89D4-3EA1-4D26-A890-CE0F311C093E}" srcOrd="1" destOrd="0" presId="urn:microsoft.com/office/officeart/2005/8/layout/StepDownProcess"/>
    <dgm:cxn modelId="{2E594343-4437-4032-88B6-581C1B7D462B}" type="presParOf" srcId="{86EC0E89-C8B6-4035-AF53-1FA9FA018DA0}" destId="{2FC10FEA-AB2C-457A-A126-75310504A2EF}" srcOrd="2" destOrd="0" presId="urn:microsoft.com/office/officeart/2005/8/layout/StepDownProcess"/>
    <dgm:cxn modelId="{9CFAF6C8-9F24-4E33-8468-17081BDE59E7}" type="presParOf" srcId="{2FC10FEA-AB2C-457A-A126-75310504A2EF}" destId="{F80BAA6B-621B-4709-B975-9E57120C44A3}" srcOrd="0" destOrd="0" presId="urn:microsoft.com/office/officeart/2005/8/layout/StepDownProcess"/>
    <dgm:cxn modelId="{2F85958F-F887-4050-B174-9866FD4F6088}" type="presParOf" srcId="{2FC10FEA-AB2C-457A-A126-75310504A2EF}" destId="{7E698A99-6903-410E-B2D8-FD7D9610139A}" srcOrd="1" destOrd="0" presId="urn:microsoft.com/office/officeart/2005/8/layout/StepDownProcess"/>
    <dgm:cxn modelId="{3193A76E-7869-4A0F-98BD-1C600191A11B}" type="presParOf" srcId="{2FC10FEA-AB2C-457A-A126-75310504A2EF}" destId="{3333908F-FF53-4C10-A581-1028D8712F24}" srcOrd="2" destOrd="0" presId="urn:microsoft.com/office/officeart/2005/8/layout/StepDownProcess"/>
    <dgm:cxn modelId="{0AE6366D-FB51-4616-9B88-7EF80D41964A}" type="presParOf" srcId="{86EC0E89-C8B6-4035-AF53-1FA9FA018DA0}" destId="{88AEDBAD-914A-4570-A323-8FFB0390EC4B}" srcOrd="3" destOrd="0" presId="urn:microsoft.com/office/officeart/2005/8/layout/StepDownProcess"/>
    <dgm:cxn modelId="{2F234B97-6FC2-426F-AFE1-8D720D53D35C}" type="presParOf" srcId="{86EC0E89-C8B6-4035-AF53-1FA9FA018DA0}" destId="{D944A6A0-F051-449B-9013-0788F0960B73}" srcOrd="4" destOrd="0" presId="urn:microsoft.com/office/officeart/2005/8/layout/StepDownProcess"/>
    <dgm:cxn modelId="{34C808DF-4E76-4666-B851-E57DEDCD3E75}" type="presParOf" srcId="{D944A6A0-F051-449B-9013-0788F0960B73}" destId="{61971F7C-2F7A-4009-A9E7-6B719CB9F2BA}" srcOrd="0" destOrd="0" presId="urn:microsoft.com/office/officeart/2005/8/layout/StepDownProcess"/>
    <dgm:cxn modelId="{4446485B-FFE4-4578-843E-6F1224A95634}" type="presParOf" srcId="{D944A6A0-F051-449B-9013-0788F0960B73}" destId="{3BE8CB4F-56A6-4662-BBDF-4207F3998E3A}" srcOrd="1" destOrd="0" presId="urn:microsoft.com/office/officeart/2005/8/layout/StepDownProcess"/>
    <dgm:cxn modelId="{C8DC38B6-662F-4968-8878-C057A7352589}" type="presParOf" srcId="{D944A6A0-F051-449B-9013-0788F0960B73}" destId="{C000E406-EEF7-4936-974B-816EFE4B55EA}" srcOrd="2" destOrd="0" presId="urn:microsoft.com/office/officeart/2005/8/layout/StepDownProcess"/>
    <dgm:cxn modelId="{DDEBD3CC-8BB4-45D2-8FE7-E14D665F43CC}" type="presParOf" srcId="{86EC0E89-C8B6-4035-AF53-1FA9FA018DA0}" destId="{2101F02C-F0DD-404D-8CC6-7F04FFE06253}" srcOrd="5" destOrd="0" presId="urn:microsoft.com/office/officeart/2005/8/layout/StepDownProcess"/>
    <dgm:cxn modelId="{20FC0E9F-CDCF-4FF7-B84A-2EB6EE6D34D3}" type="presParOf" srcId="{86EC0E89-C8B6-4035-AF53-1FA9FA018DA0}" destId="{EBC11DA8-FE4E-4D85-A7FF-8DB845573D07}" srcOrd="6" destOrd="0" presId="urn:microsoft.com/office/officeart/2005/8/layout/StepDownProcess"/>
    <dgm:cxn modelId="{C508A2BB-0835-4213-8D34-739764A1ED7C}" type="presParOf" srcId="{EBC11DA8-FE4E-4D85-A7FF-8DB845573D07}" destId="{FD71CFFE-F13F-4234-9F44-D8E83A2CFDA6}" srcOrd="0" destOrd="0" presId="urn:microsoft.com/office/officeart/2005/8/layout/StepDownProcess"/>
    <dgm:cxn modelId="{FCD15991-64C1-4449-8E6D-C1BC20F94974}" type="presParOf" srcId="{EBC11DA8-FE4E-4D85-A7FF-8DB845573D07}" destId="{84E41F80-62A9-4479-A2D0-B23CFCC42E04}" srcOrd="1" destOrd="0" presId="urn:microsoft.com/office/officeart/2005/8/layout/StepDownProcess"/>
    <dgm:cxn modelId="{7907383D-97EF-428D-A3B7-D1430FDF4F2E}" type="presParOf" srcId="{EBC11DA8-FE4E-4D85-A7FF-8DB845573D07}" destId="{DAEB97E1-D53B-4F4D-BF80-CC06F32B9F0C}" srcOrd="2" destOrd="0" presId="urn:microsoft.com/office/officeart/2005/8/layout/StepDownProcess"/>
    <dgm:cxn modelId="{F1E9F049-6782-4831-A0DD-4D35E5E33B19}" type="presParOf" srcId="{86EC0E89-C8B6-4035-AF53-1FA9FA018DA0}" destId="{9000094C-D1BD-4420-BA13-802AD94964A2}" srcOrd="7" destOrd="0" presId="urn:microsoft.com/office/officeart/2005/8/layout/StepDownProcess"/>
    <dgm:cxn modelId="{46DF9B23-A514-43F8-AFFC-91F7FA39E22D}" type="presParOf" srcId="{86EC0E89-C8B6-4035-AF53-1FA9FA018DA0}" destId="{73306B79-BC70-481A-8A63-0C3EC6DD9194}" srcOrd="8" destOrd="0" presId="urn:microsoft.com/office/officeart/2005/8/layout/StepDownProcess"/>
    <dgm:cxn modelId="{13123E2E-213B-4CA7-A05A-CA20F695DF92}" type="presParOf" srcId="{73306B79-BC70-481A-8A63-0C3EC6DD9194}" destId="{FA14AB0C-69D5-4D7F-BD0B-39660EDAA852}" srcOrd="0" destOrd="0" presId="urn:microsoft.com/office/officeart/2005/8/layout/StepDownProcess"/>
    <dgm:cxn modelId="{4466157A-3FED-434A-AA94-5066560D942A}" type="presParOf" srcId="{73306B79-BC70-481A-8A63-0C3EC6DD9194}" destId="{3352E9C4-58C3-484B-9936-29D02DEB9631}" srcOrd="1" destOrd="0" presId="urn:microsoft.com/office/officeart/2005/8/layout/StepDownProcess"/>
    <dgm:cxn modelId="{EA74B726-47CC-4078-9FAE-89E4CCDEDF00}" type="presParOf" srcId="{73306B79-BC70-481A-8A63-0C3EC6DD9194}" destId="{54D15D3C-3547-4EE8-9410-2D135CE03A61}" srcOrd="2" destOrd="0" presId="urn:microsoft.com/office/officeart/2005/8/layout/StepDownProcess"/>
    <dgm:cxn modelId="{2808C217-937A-4439-84A1-6CCF29B17B6A}" type="presParOf" srcId="{86EC0E89-C8B6-4035-AF53-1FA9FA018DA0}" destId="{238728A0-D209-4223-A6DA-0C81504E0362}" srcOrd="9" destOrd="0" presId="urn:microsoft.com/office/officeart/2005/8/layout/StepDownProcess"/>
    <dgm:cxn modelId="{3A59DF42-C27E-462B-810A-C27E0F2056A3}" type="presParOf" srcId="{86EC0E89-C8B6-4035-AF53-1FA9FA018DA0}" destId="{8A8261D2-2E4F-40C3-95E7-E342C491407E}" srcOrd="10" destOrd="0" presId="urn:microsoft.com/office/officeart/2005/8/layout/StepDownProcess"/>
    <dgm:cxn modelId="{DD22EA7F-C620-4CEF-8F13-B4191C392FB1}" type="presParOf" srcId="{8A8261D2-2E4F-40C3-95E7-E342C491407E}" destId="{05B35606-6618-420C-836D-D084F5967590}" srcOrd="0"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5678737-1C82-4FEB-B625-1527F990C0E0}" type="doc">
      <dgm:prSet loTypeId="urn:microsoft.com/office/officeart/2005/8/layout/hProcess9" loCatId="process" qsTypeId="urn:microsoft.com/office/officeart/2005/8/quickstyle/simple1" qsCatId="simple" csTypeId="urn:microsoft.com/office/officeart/2005/8/colors/colorful1" csCatId="colorful"/>
      <dgm:spPr/>
      <dgm:t>
        <a:bodyPr/>
        <a:lstStyle/>
        <a:p>
          <a:endParaRPr lang="zh-CN" altLang="en-US"/>
        </a:p>
      </dgm:t>
    </dgm:pt>
    <dgm:pt modelId="{F393E10E-D6DE-4E84-8742-59152A51FBDC}">
      <dgm:prSet/>
      <dgm:spPr/>
      <dgm:t>
        <a:bodyPr/>
        <a:lstStyle/>
        <a:p>
          <a:pPr rtl="0"/>
          <a:r>
            <a:rPr lang="zh-CN" dirty="0" smtClean="0"/>
            <a:t>第一步是“吸引注意力”</a:t>
          </a:r>
          <a:endParaRPr lang="zh-CN" dirty="0"/>
        </a:p>
      </dgm:t>
    </dgm:pt>
    <dgm:pt modelId="{7F06878F-ECEB-47EF-B7EA-50EDE304C2A9}" type="parTrans" cxnId="{E235661A-8E1B-4143-800E-1CE8CDE6C87B}">
      <dgm:prSet/>
      <dgm:spPr/>
      <dgm:t>
        <a:bodyPr/>
        <a:lstStyle/>
        <a:p>
          <a:endParaRPr lang="zh-CN" altLang="en-US"/>
        </a:p>
      </dgm:t>
    </dgm:pt>
    <dgm:pt modelId="{3030D4B6-4ACB-4C5E-B5A0-4EA806270D67}" type="sibTrans" cxnId="{E235661A-8E1B-4143-800E-1CE8CDE6C87B}">
      <dgm:prSet/>
      <dgm:spPr/>
      <dgm:t>
        <a:bodyPr/>
        <a:lstStyle/>
        <a:p>
          <a:endParaRPr lang="zh-CN" altLang="en-US"/>
        </a:p>
      </dgm:t>
    </dgm:pt>
    <dgm:pt modelId="{0D33C824-5016-46EC-9809-665F400CF5B0}">
      <dgm:prSet/>
      <dgm:spPr/>
      <dgm:t>
        <a:bodyPr/>
        <a:lstStyle/>
        <a:p>
          <a:pPr rtl="0"/>
          <a:r>
            <a:rPr lang="zh-CN" smtClean="0"/>
            <a:t>第二步是“兴趣”和“购买期望”</a:t>
          </a:r>
          <a:endParaRPr lang="zh-CN"/>
        </a:p>
      </dgm:t>
    </dgm:pt>
    <dgm:pt modelId="{4E35CECE-95A7-468D-984F-4E4EB10AD8B6}" type="parTrans" cxnId="{18E16F4E-F58F-4025-99D2-EBD75EE6D610}">
      <dgm:prSet/>
      <dgm:spPr/>
      <dgm:t>
        <a:bodyPr/>
        <a:lstStyle/>
        <a:p>
          <a:endParaRPr lang="zh-CN" altLang="en-US"/>
        </a:p>
      </dgm:t>
    </dgm:pt>
    <dgm:pt modelId="{EB736970-C151-4768-B500-0B81B7F542CE}" type="sibTrans" cxnId="{18E16F4E-F58F-4025-99D2-EBD75EE6D610}">
      <dgm:prSet/>
      <dgm:spPr/>
      <dgm:t>
        <a:bodyPr/>
        <a:lstStyle/>
        <a:p>
          <a:endParaRPr lang="zh-CN" altLang="en-US"/>
        </a:p>
      </dgm:t>
    </dgm:pt>
    <dgm:pt modelId="{486071D0-5206-446A-8C34-B11E406B66BC}">
      <dgm:prSet/>
      <dgm:spPr/>
      <dgm:t>
        <a:bodyPr/>
        <a:lstStyle/>
        <a:p>
          <a:pPr rtl="0"/>
          <a:r>
            <a:rPr lang="zh-CN" smtClean="0"/>
            <a:t>最后一步就是行动</a:t>
          </a:r>
          <a:endParaRPr lang="zh-CN"/>
        </a:p>
      </dgm:t>
    </dgm:pt>
    <dgm:pt modelId="{AE8141CC-2000-4831-8C12-8B0ECDA3766A}" type="parTrans" cxnId="{AE8AF577-2354-4B82-954C-BCA4992C6045}">
      <dgm:prSet/>
      <dgm:spPr/>
      <dgm:t>
        <a:bodyPr/>
        <a:lstStyle/>
        <a:p>
          <a:endParaRPr lang="zh-CN" altLang="en-US"/>
        </a:p>
      </dgm:t>
    </dgm:pt>
    <dgm:pt modelId="{43F088D9-DF5D-4A62-B2CD-7E5EF15B1014}" type="sibTrans" cxnId="{AE8AF577-2354-4B82-954C-BCA4992C6045}">
      <dgm:prSet/>
      <dgm:spPr/>
      <dgm:t>
        <a:bodyPr/>
        <a:lstStyle/>
        <a:p>
          <a:endParaRPr lang="zh-CN" altLang="en-US"/>
        </a:p>
      </dgm:t>
    </dgm:pt>
    <dgm:pt modelId="{80C67588-D339-4E7E-B235-D5604683C274}" type="pres">
      <dgm:prSet presAssocID="{C5678737-1C82-4FEB-B625-1527F990C0E0}" presName="CompostProcess" presStyleCnt="0">
        <dgm:presLayoutVars>
          <dgm:dir/>
          <dgm:resizeHandles val="exact"/>
        </dgm:presLayoutVars>
      </dgm:prSet>
      <dgm:spPr/>
    </dgm:pt>
    <dgm:pt modelId="{F680589F-22A2-4C70-AB16-BD09821E3935}" type="pres">
      <dgm:prSet presAssocID="{C5678737-1C82-4FEB-B625-1527F990C0E0}" presName="arrow" presStyleLbl="bgShp" presStyleIdx="0" presStyleCnt="1"/>
      <dgm:spPr/>
    </dgm:pt>
    <dgm:pt modelId="{06266DF6-C62E-4C95-B34B-7D8D2F5935C5}" type="pres">
      <dgm:prSet presAssocID="{C5678737-1C82-4FEB-B625-1527F990C0E0}" presName="linearProcess" presStyleCnt="0"/>
      <dgm:spPr/>
    </dgm:pt>
    <dgm:pt modelId="{C96285F2-11C2-4EF8-B76A-795F5BBB8C9F}" type="pres">
      <dgm:prSet presAssocID="{F393E10E-D6DE-4E84-8742-59152A51FBDC}" presName="textNode" presStyleLbl="node1" presStyleIdx="0" presStyleCnt="3">
        <dgm:presLayoutVars>
          <dgm:bulletEnabled val="1"/>
        </dgm:presLayoutVars>
      </dgm:prSet>
      <dgm:spPr/>
    </dgm:pt>
    <dgm:pt modelId="{274256D3-E2E8-4FB8-AADE-99DAA96F2441}" type="pres">
      <dgm:prSet presAssocID="{3030D4B6-4ACB-4C5E-B5A0-4EA806270D67}" presName="sibTrans" presStyleCnt="0"/>
      <dgm:spPr/>
    </dgm:pt>
    <dgm:pt modelId="{E7DA631B-2111-4C20-B22A-07777BFC8927}" type="pres">
      <dgm:prSet presAssocID="{0D33C824-5016-46EC-9809-665F400CF5B0}" presName="textNode" presStyleLbl="node1" presStyleIdx="1" presStyleCnt="3">
        <dgm:presLayoutVars>
          <dgm:bulletEnabled val="1"/>
        </dgm:presLayoutVars>
      </dgm:prSet>
      <dgm:spPr/>
    </dgm:pt>
    <dgm:pt modelId="{9846AA5E-9300-4050-B957-324409C78459}" type="pres">
      <dgm:prSet presAssocID="{EB736970-C151-4768-B500-0B81B7F542CE}" presName="sibTrans" presStyleCnt="0"/>
      <dgm:spPr/>
    </dgm:pt>
    <dgm:pt modelId="{D9F01317-7330-45AC-A148-4F78A3E4365A}" type="pres">
      <dgm:prSet presAssocID="{486071D0-5206-446A-8C34-B11E406B66BC}" presName="textNode" presStyleLbl="node1" presStyleIdx="2" presStyleCnt="3">
        <dgm:presLayoutVars>
          <dgm:bulletEnabled val="1"/>
        </dgm:presLayoutVars>
      </dgm:prSet>
      <dgm:spPr/>
    </dgm:pt>
  </dgm:ptLst>
  <dgm:cxnLst>
    <dgm:cxn modelId="{18E16F4E-F58F-4025-99D2-EBD75EE6D610}" srcId="{C5678737-1C82-4FEB-B625-1527F990C0E0}" destId="{0D33C824-5016-46EC-9809-665F400CF5B0}" srcOrd="1" destOrd="0" parTransId="{4E35CECE-95A7-468D-984F-4E4EB10AD8B6}" sibTransId="{EB736970-C151-4768-B500-0B81B7F542CE}"/>
    <dgm:cxn modelId="{99C52870-B738-45B8-8051-A3E09A961DE2}" type="presOf" srcId="{C5678737-1C82-4FEB-B625-1527F990C0E0}" destId="{80C67588-D339-4E7E-B235-D5604683C274}" srcOrd="0" destOrd="0" presId="urn:microsoft.com/office/officeart/2005/8/layout/hProcess9"/>
    <dgm:cxn modelId="{9595FDA7-01BB-44A8-9D47-8814685137FB}" type="presOf" srcId="{486071D0-5206-446A-8C34-B11E406B66BC}" destId="{D9F01317-7330-45AC-A148-4F78A3E4365A}" srcOrd="0" destOrd="0" presId="urn:microsoft.com/office/officeart/2005/8/layout/hProcess9"/>
    <dgm:cxn modelId="{FF36E8F1-B835-470F-8419-836BC518DE12}" type="presOf" srcId="{0D33C824-5016-46EC-9809-665F400CF5B0}" destId="{E7DA631B-2111-4C20-B22A-07777BFC8927}" srcOrd="0" destOrd="0" presId="urn:microsoft.com/office/officeart/2005/8/layout/hProcess9"/>
    <dgm:cxn modelId="{AE8AF577-2354-4B82-954C-BCA4992C6045}" srcId="{C5678737-1C82-4FEB-B625-1527F990C0E0}" destId="{486071D0-5206-446A-8C34-B11E406B66BC}" srcOrd="2" destOrd="0" parTransId="{AE8141CC-2000-4831-8C12-8B0ECDA3766A}" sibTransId="{43F088D9-DF5D-4A62-B2CD-7E5EF15B1014}"/>
    <dgm:cxn modelId="{E235661A-8E1B-4143-800E-1CE8CDE6C87B}" srcId="{C5678737-1C82-4FEB-B625-1527F990C0E0}" destId="{F393E10E-D6DE-4E84-8742-59152A51FBDC}" srcOrd="0" destOrd="0" parTransId="{7F06878F-ECEB-47EF-B7EA-50EDE304C2A9}" sibTransId="{3030D4B6-4ACB-4C5E-B5A0-4EA806270D67}"/>
    <dgm:cxn modelId="{47C9F865-EBBB-4D1A-A1E4-9D95DC5D0DAB}" type="presOf" srcId="{F393E10E-D6DE-4E84-8742-59152A51FBDC}" destId="{C96285F2-11C2-4EF8-B76A-795F5BBB8C9F}" srcOrd="0" destOrd="0" presId="urn:microsoft.com/office/officeart/2005/8/layout/hProcess9"/>
    <dgm:cxn modelId="{07138F42-A6B9-4D83-BDE2-B41E1CCFD946}" type="presParOf" srcId="{80C67588-D339-4E7E-B235-D5604683C274}" destId="{F680589F-22A2-4C70-AB16-BD09821E3935}" srcOrd="0" destOrd="0" presId="urn:microsoft.com/office/officeart/2005/8/layout/hProcess9"/>
    <dgm:cxn modelId="{6B6D0385-0CDB-4291-B2E3-192BEBA27FC6}" type="presParOf" srcId="{80C67588-D339-4E7E-B235-D5604683C274}" destId="{06266DF6-C62E-4C95-B34B-7D8D2F5935C5}" srcOrd="1" destOrd="0" presId="urn:microsoft.com/office/officeart/2005/8/layout/hProcess9"/>
    <dgm:cxn modelId="{48D42EB7-DD1F-4595-A77A-0EEB4CE5DFD0}" type="presParOf" srcId="{06266DF6-C62E-4C95-B34B-7D8D2F5935C5}" destId="{C96285F2-11C2-4EF8-B76A-795F5BBB8C9F}" srcOrd="0" destOrd="0" presId="urn:microsoft.com/office/officeart/2005/8/layout/hProcess9"/>
    <dgm:cxn modelId="{3BA436A9-D8BA-445E-A764-BF07D90F03CA}" type="presParOf" srcId="{06266DF6-C62E-4C95-B34B-7D8D2F5935C5}" destId="{274256D3-E2E8-4FB8-AADE-99DAA96F2441}" srcOrd="1" destOrd="0" presId="urn:microsoft.com/office/officeart/2005/8/layout/hProcess9"/>
    <dgm:cxn modelId="{6B994972-8D0D-469A-9701-5F9C54EF406C}" type="presParOf" srcId="{06266DF6-C62E-4C95-B34B-7D8D2F5935C5}" destId="{E7DA631B-2111-4C20-B22A-07777BFC8927}" srcOrd="2" destOrd="0" presId="urn:microsoft.com/office/officeart/2005/8/layout/hProcess9"/>
    <dgm:cxn modelId="{F39C2B4D-0737-43AA-9CB7-9CA130CB5115}" type="presParOf" srcId="{06266DF6-C62E-4C95-B34B-7D8D2F5935C5}" destId="{9846AA5E-9300-4050-B957-324409C78459}" srcOrd="3" destOrd="0" presId="urn:microsoft.com/office/officeart/2005/8/layout/hProcess9"/>
    <dgm:cxn modelId="{D8B353C2-52DB-4C44-A68F-030C123515F6}" type="presParOf" srcId="{06266DF6-C62E-4C95-B34B-7D8D2F5935C5}" destId="{D9F01317-7330-45AC-A148-4F78A3E4365A}"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7230647-9E23-498B-9884-1C4090418607}" type="doc">
      <dgm:prSet loTypeId="urn:microsoft.com/office/officeart/2008/layout/VerticalCurvedList" loCatId="list" qsTypeId="urn:microsoft.com/office/officeart/2005/8/quickstyle/simple1" qsCatId="simple" csTypeId="urn:microsoft.com/office/officeart/2005/8/colors/colorful4" csCatId="colorful"/>
      <dgm:spPr/>
      <dgm:t>
        <a:bodyPr/>
        <a:lstStyle/>
        <a:p>
          <a:endParaRPr lang="zh-CN" altLang="en-US"/>
        </a:p>
      </dgm:t>
    </dgm:pt>
    <dgm:pt modelId="{F4012DAA-BA9D-4F29-BDE3-5567A3F1F38D}">
      <dgm:prSet/>
      <dgm:spPr/>
      <dgm:t>
        <a:bodyPr/>
        <a:lstStyle/>
        <a:p>
          <a:pPr rtl="0"/>
          <a:r>
            <a:rPr lang="zh-CN" smtClean="0"/>
            <a:t>吸引用户的另一技巧就是免费赠送或回馈用户。</a:t>
          </a:r>
          <a:endParaRPr lang="zh-CN"/>
        </a:p>
      </dgm:t>
    </dgm:pt>
    <dgm:pt modelId="{45DA7B8B-CAA4-4496-93BD-236C7D74831A}" type="parTrans" cxnId="{66777D1F-821A-4278-AA73-01A4E4DC3C92}">
      <dgm:prSet/>
      <dgm:spPr/>
      <dgm:t>
        <a:bodyPr/>
        <a:lstStyle/>
        <a:p>
          <a:endParaRPr lang="zh-CN" altLang="en-US"/>
        </a:p>
      </dgm:t>
    </dgm:pt>
    <dgm:pt modelId="{9D733EEF-1566-41D2-A55A-FAEDF6E912E8}" type="sibTrans" cxnId="{66777D1F-821A-4278-AA73-01A4E4DC3C92}">
      <dgm:prSet/>
      <dgm:spPr/>
      <dgm:t>
        <a:bodyPr/>
        <a:lstStyle/>
        <a:p>
          <a:endParaRPr lang="zh-CN" altLang="en-US"/>
        </a:p>
      </dgm:t>
    </dgm:pt>
    <dgm:pt modelId="{21CB9988-8BC3-4975-9BE0-175E0EB72D50}">
      <dgm:prSet/>
      <dgm:spPr/>
      <dgm:t>
        <a:bodyPr/>
        <a:lstStyle/>
        <a:p>
          <a:pPr rtl="0"/>
          <a:r>
            <a:rPr lang="zh-CN" smtClean="0"/>
            <a:t>当用户收到“礼物”时，他们想回报网站或希望再次光顾网站的几率就会提高很多。</a:t>
          </a:r>
          <a:endParaRPr lang="zh-CN"/>
        </a:p>
      </dgm:t>
    </dgm:pt>
    <dgm:pt modelId="{B3A875E3-383B-43BE-ACDB-A212FB54B879}" type="parTrans" cxnId="{C54B5F7C-12FA-42F4-AE1B-AD5B486E7839}">
      <dgm:prSet/>
      <dgm:spPr/>
      <dgm:t>
        <a:bodyPr/>
        <a:lstStyle/>
        <a:p>
          <a:endParaRPr lang="zh-CN" altLang="en-US"/>
        </a:p>
      </dgm:t>
    </dgm:pt>
    <dgm:pt modelId="{E4F8AD6B-945E-4931-B2EA-E8BDFB9BEC4E}" type="sibTrans" cxnId="{C54B5F7C-12FA-42F4-AE1B-AD5B486E7839}">
      <dgm:prSet/>
      <dgm:spPr/>
      <dgm:t>
        <a:bodyPr/>
        <a:lstStyle/>
        <a:p>
          <a:endParaRPr lang="zh-CN" altLang="en-US"/>
        </a:p>
      </dgm:t>
    </dgm:pt>
    <dgm:pt modelId="{6AA69046-293A-4270-A4E5-756739775934}">
      <dgm:prSet/>
      <dgm:spPr/>
      <dgm:t>
        <a:bodyPr/>
        <a:lstStyle/>
        <a:p>
          <a:pPr rtl="0"/>
          <a:r>
            <a:rPr lang="zh-CN" smtClean="0"/>
            <a:t>这种赠送或回馈的时机也很重要，研究显示，用户更喜欢事前得到回馈，而非事后。</a:t>
          </a:r>
          <a:endParaRPr lang="zh-CN"/>
        </a:p>
      </dgm:t>
    </dgm:pt>
    <dgm:pt modelId="{1E2BBC9E-E5D5-408D-A371-736DCDC5257F}" type="parTrans" cxnId="{B7250F83-804E-4A49-BE2A-040EF902C23E}">
      <dgm:prSet/>
      <dgm:spPr/>
      <dgm:t>
        <a:bodyPr/>
        <a:lstStyle/>
        <a:p>
          <a:endParaRPr lang="zh-CN" altLang="en-US"/>
        </a:p>
      </dgm:t>
    </dgm:pt>
    <dgm:pt modelId="{5EC022DA-08CD-4A3C-B79E-4EB51FAE50F1}" type="sibTrans" cxnId="{B7250F83-804E-4A49-BE2A-040EF902C23E}">
      <dgm:prSet/>
      <dgm:spPr/>
      <dgm:t>
        <a:bodyPr/>
        <a:lstStyle/>
        <a:p>
          <a:endParaRPr lang="zh-CN" altLang="en-US"/>
        </a:p>
      </dgm:t>
    </dgm:pt>
    <dgm:pt modelId="{35875257-15F6-468D-A626-AC7886CF63F9}">
      <dgm:prSet/>
      <dgm:spPr/>
      <dgm:t>
        <a:bodyPr/>
        <a:lstStyle/>
        <a:p>
          <a:pPr rtl="0"/>
          <a:r>
            <a:rPr lang="zh-CN" smtClean="0"/>
            <a:t>因此，适当的免费赠送或增值服务是可以赢得用户的好感的。</a:t>
          </a:r>
          <a:endParaRPr lang="zh-CN"/>
        </a:p>
      </dgm:t>
    </dgm:pt>
    <dgm:pt modelId="{735E3DE5-A4ED-495F-AB36-BFBA3041E2A9}" type="parTrans" cxnId="{E52D6485-108D-4F20-8EF2-1F7593006093}">
      <dgm:prSet/>
      <dgm:spPr/>
      <dgm:t>
        <a:bodyPr/>
        <a:lstStyle/>
        <a:p>
          <a:endParaRPr lang="zh-CN" altLang="en-US"/>
        </a:p>
      </dgm:t>
    </dgm:pt>
    <dgm:pt modelId="{2565300F-2442-4CA8-904F-07898E4B6750}" type="sibTrans" cxnId="{E52D6485-108D-4F20-8EF2-1F7593006093}">
      <dgm:prSet/>
      <dgm:spPr/>
      <dgm:t>
        <a:bodyPr/>
        <a:lstStyle/>
        <a:p>
          <a:endParaRPr lang="zh-CN" altLang="en-US"/>
        </a:p>
      </dgm:t>
    </dgm:pt>
    <dgm:pt modelId="{C6B6A84B-C33E-4128-9A16-09E2EEE4EEF9}" type="pres">
      <dgm:prSet presAssocID="{87230647-9E23-498B-9884-1C4090418607}" presName="Name0" presStyleCnt="0">
        <dgm:presLayoutVars>
          <dgm:chMax val="7"/>
          <dgm:chPref val="7"/>
          <dgm:dir/>
        </dgm:presLayoutVars>
      </dgm:prSet>
      <dgm:spPr/>
    </dgm:pt>
    <dgm:pt modelId="{5C16274C-6CE0-45B0-9F68-D82152E53892}" type="pres">
      <dgm:prSet presAssocID="{87230647-9E23-498B-9884-1C4090418607}" presName="Name1" presStyleCnt="0"/>
      <dgm:spPr/>
    </dgm:pt>
    <dgm:pt modelId="{98119E11-0224-40CD-92E6-252B12CBDD4C}" type="pres">
      <dgm:prSet presAssocID="{87230647-9E23-498B-9884-1C4090418607}" presName="cycle" presStyleCnt="0"/>
      <dgm:spPr/>
    </dgm:pt>
    <dgm:pt modelId="{113650DD-21B6-4CA6-99C4-12C2083AA989}" type="pres">
      <dgm:prSet presAssocID="{87230647-9E23-498B-9884-1C4090418607}" presName="srcNode" presStyleLbl="node1" presStyleIdx="0" presStyleCnt="4"/>
      <dgm:spPr/>
    </dgm:pt>
    <dgm:pt modelId="{E9CDE169-5C3D-4888-8805-A36A2027F1D1}" type="pres">
      <dgm:prSet presAssocID="{87230647-9E23-498B-9884-1C4090418607}" presName="conn" presStyleLbl="parChTrans1D2" presStyleIdx="0" presStyleCnt="1"/>
      <dgm:spPr/>
    </dgm:pt>
    <dgm:pt modelId="{C3AC92B6-8955-406D-BA5E-D5F4CB20532F}" type="pres">
      <dgm:prSet presAssocID="{87230647-9E23-498B-9884-1C4090418607}" presName="extraNode" presStyleLbl="node1" presStyleIdx="0" presStyleCnt="4"/>
      <dgm:spPr/>
    </dgm:pt>
    <dgm:pt modelId="{B52DD867-DE0D-457E-9AE2-37B95A6E21A8}" type="pres">
      <dgm:prSet presAssocID="{87230647-9E23-498B-9884-1C4090418607}" presName="dstNode" presStyleLbl="node1" presStyleIdx="0" presStyleCnt="4"/>
      <dgm:spPr/>
    </dgm:pt>
    <dgm:pt modelId="{FA1E2DF1-DE21-4626-9D8B-107146BBA80A}" type="pres">
      <dgm:prSet presAssocID="{F4012DAA-BA9D-4F29-BDE3-5567A3F1F38D}" presName="text_1" presStyleLbl="node1" presStyleIdx="0" presStyleCnt="4">
        <dgm:presLayoutVars>
          <dgm:bulletEnabled val="1"/>
        </dgm:presLayoutVars>
      </dgm:prSet>
      <dgm:spPr/>
    </dgm:pt>
    <dgm:pt modelId="{81AF8498-3AEA-4096-9B6B-4D220CB53E4D}" type="pres">
      <dgm:prSet presAssocID="{F4012DAA-BA9D-4F29-BDE3-5567A3F1F38D}" presName="accent_1" presStyleCnt="0"/>
      <dgm:spPr/>
    </dgm:pt>
    <dgm:pt modelId="{6D51BFD1-604C-4945-8DF1-C72121A7E759}" type="pres">
      <dgm:prSet presAssocID="{F4012DAA-BA9D-4F29-BDE3-5567A3F1F38D}" presName="accentRepeatNode" presStyleLbl="solidFgAcc1" presStyleIdx="0" presStyleCnt="4"/>
      <dgm:spPr/>
    </dgm:pt>
    <dgm:pt modelId="{DB03C513-9DC8-40A0-B759-E22CE758AD5B}" type="pres">
      <dgm:prSet presAssocID="{21CB9988-8BC3-4975-9BE0-175E0EB72D50}" presName="text_2" presStyleLbl="node1" presStyleIdx="1" presStyleCnt="4">
        <dgm:presLayoutVars>
          <dgm:bulletEnabled val="1"/>
        </dgm:presLayoutVars>
      </dgm:prSet>
      <dgm:spPr/>
    </dgm:pt>
    <dgm:pt modelId="{7C56258D-729A-4B8C-BAA4-A3340D655642}" type="pres">
      <dgm:prSet presAssocID="{21CB9988-8BC3-4975-9BE0-175E0EB72D50}" presName="accent_2" presStyleCnt="0"/>
      <dgm:spPr/>
    </dgm:pt>
    <dgm:pt modelId="{271F3F89-212C-4221-A21A-C704E98F666B}" type="pres">
      <dgm:prSet presAssocID="{21CB9988-8BC3-4975-9BE0-175E0EB72D50}" presName="accentRepeatNode" presStyleLbl="solidFgAcc1" presStyleIdx="1" presStyleCnt="4"/>
      <dgm:spPr/>
    </dgm:pt>
    <dgm:pt modelId="{CFC9F6E9-E394-418B-A886-792C9F81E7FD}" type="pres">
      <dgm:prSet presAssocID="{6AA69046-293A-4270-A4E5-756739775934}" presName="text_3" presStyleLbl="node1" presStyleIdx="2" presStyleCnt="4">
        <dgm:presLayoutVars>
          <dgm:bulletEnabled val="1"/>
        </dgm:presLayoutVars>
      </dgm:prSet>
      <dgm:spPr/>
    </dgm:pt>
    <dgm:pt modelId="{13350B08-DAD7-4BB9-9C28-2D4CE007365A}" type="pres">
      <dgm:prSet presAssocID="{6AA69046-293A-4270-A4E5-756739775934}" presName="accent_3" presStyleCnt="0"/>
      <dgm:spPr/>
    </dgm:pt>
    <dgm:pt modelId="{D301E632-8C41-484A-B17C-30FC190F8B51}" type="pres">
      <dgm:prSet presAssocID="{6AA69046-293A-4270-A4E5-756739775934}" presName="accentRepeatNode" presStyleLbl="solidFgAcc1" presStyleIdx="2" presStyleCnt="4"/>
      <dgm:spPr/>
    </dgm:pt>
    <dgm:pt modelId="{145A6192-4129-48D9-8BDB-CFCED18B59FF}" type="pres">
      <dgm:prSet presAssocID="{35875257-15F6-468D-A626-AC7886CF63F9}" presName="text_4" presStyleLbl="node1" presStyleIdx="3" presStyleCnt="4">
        <dgm:presLayoutVars>
          <dgm:bulletEnabled val="1"/>
        </dgm:presLayoutVars>
      </dgm:prSet>
      <dgm:spPr/>
    </dgm:pt>
    <dgm:pt modelId="{6B83AF04-0EF6-44C2-8BE4-EF9FD4A52DF5}" type="pres">
      <dgm:prSet presAssocID="{35875257-15F6-468D-A626-AC7886CF63F9}" presName="accent_4" presStyleCnt="0"/>
      <dgm:spPr/>
    </dgm:pt>
    <dgm:pt modelId="{1C1C5F3D-A6AE-40D5-BF99-10338087BF6E}" type="pres">
      <dgm:prSet presAssocID="{35875257-15F6-468D-A626-AC7886CF63F9}" presName="accentRepeatNode" presStyleLbl="solidFgAcc1" presStyleIdx="3" presStyleCnt="4"/>
      <dgm:spPr/>
    </dgm:pt>
  </dgm:ptLst>
  <dgm:cxnLst>
    <dgm:cxn modelId="{66777D1F-821A-4278-AA73-01A4E4DC3C92}" srcId="{87230647-9E23-498B-9884-1C4090418607}" destId="{F4012DAA-BA9D-4F29-BDE3-5567A3F1F38D}" srcOrd="0" destOrd="0" parTransId="{45DA7B8B-CAA4-4496-93BD-236C7D74831A}" sibTransId="{9D733EEF-1566-41D2-A55A-FAEDF6E912E8}"/>
    <dgm:cxn modelId="{E52D6485-108D-4F20-8EF2-1F7593006093}" srcId="{87230647-9E23-498B-9884-1C4090418607}" destId="{35875257-15F6-468D-A626-AC7886CF63F9}" srcOrd="3" destOrd="0" parTransId="{735E3DE5-A4ED-495F-AB36-BFBA3041E2A9}" sibTransId="{2565300F-2442-4CA8-904F-07898E4B6750}"/>
    <dgm:cxn modelId="{117AB232-A5ED-44D0-BD21-FBE3663FE0FA}" type="presOf" srcId="{6AA69046-293A-4270-A4E5-756739775934}" destId="{CFC9F6E9-E394-418B-A886-792C9F81E7FD}" srcOrd="0" destOrd="0" presId="urn:microsoft.com/office/officeart/2008/layout/VerticalCurvedList"/>
    <dgm:cxn modelId="{6AA265D3-499F-4BD8-946E-9F1595A48841}" type="presOf" srcId="{F4012DAA-BA9D-4F29-BDE3-5567A3F1F38D}" destId="{FA1E2DF1-DE21-4626-9D8B-107146BBA80A}" srcOrd="0" destOrd="0" presId="urn:microsoft.com/office/officeart/2008/layout/VerticalCurvedList"/>
    <dgm:cxn modelId="{6C888EC9-516B-4827-A786-A30B144E3E31}" type="presOf" srcId="{35875257-15F6-468D-A626-AC7886CF63F9}" destId="{145A6192-4129-48D9-8BDB-CFCED18B59FF}" srcOrd="0" destOrd="0" presId="urn:microsoft.com/office/officeart/2008/layout/VerticalCurvedList"/>
    <dgm:cxn modelId="{B7250F83-804E-4A49-BE2A-040EF902C23E}" srcId="{87230647-9E23-498B-9884-1C4090418607}" destId="{6AA69046-293A-4270-A4E5-756739775934}" srcOrd="2" destOrd="0" parTransId="{1E2BBC9E-E5D5-408D-A371-736DCDC5257F}" sibTransId="{5EC022DA-08CD-4A3C-B79E-4EB51FAE50F1}"/>
    <dgm:cxn modelId="{FF7759E3-337E-4B7E-82ED-A827B71A77FA}" type="presOf" srcId="{87230647-9E23-498B-9884-1C4090418607}" destId="{C6B6A84B-C33E-4128-9A16-09E2EEE4EEF9}" srcOrd="0" destOrd="0" presId="urn:microsoft.com/office/officeart/2008/layout/VerticalCurvedList"/>
    <dgm:cxn modelId="{C54B5F7C-12FA-42F4-AE1B-AD5B486E7839}" srcId="{87230647-9E23-498B-9884-1C4090418607}" destId="{21CB9988-8BC3-4975-9BE0-175E0EB72D50}" srcOrd="1" destOrd="0" parTransId="{B3A875E3-383B-43BE-ACDB-A212FB54B879}" sibTransId="{E4F8AD6B-945E-4931-B2EA-E8BDFB9BEC4E}"/>
    <dgm:cxn modelId="{D0424ACF-68D0-470E-9CB3-EDF213A38416}" type="presOf" srcId="{21CB9988-8BC3-4975-9BE0-175E0EB72D50}" destId="{DB03C513-9DC8-40A0-B759-E22CE758AD5B}" srcOrd="0" destOrd="0" presId="urn:microsoft.com/office/officeart/2008/layout/VerticalCurvedList"/>
    <dgm:cxn modelId="{67F34473-8053-4304-A9BF-5568BD4979CF}" type="presOf" srcId="{9D733EEF-1566-41D2-A55A-FAEDF6E912E8}" destId="{E9CDE169-5C3D-4888-8805-A36A2027F1D1}" srcOrd="0" destOrd="0" presId="urn:microsoft.com/office/officeart/2008/layout/VerticalCurvedList"/>
    <dgm:cxn modelId="{C433FA68-6E3E-4F35-9881-8A41BE3FCD2C}" type="presParOf" srcId="{C6B6A84B-C33E-4128-9A16-09E2EEE4EEF9}" destId="{5C16274C-6CE0-45B0-9F68-D82152E53892}" srcOrd="0" destOrd="0" presId="urn:microsoft.com/office/officeart/2008/layout/VerticalCurvedList"/>
    <dgm:cxn modelId="{A557E607-D1CD-404B-9497-C67005B4F6BA}" type="presParOf" srcId="{5C16274C-6CE0-45B0-9F68-D82152E53892}" destId="{98119E11-0224-40CD-92E6-252B12CBDD4C}" srcOrd="0" destOrd="0" presId="urn:microsoft.com/office/officeart/2008/layout/VerticalCurvedList"/>
    <dgm:cxn modelId="{E6A6E7FB-D4DB-4EE6-9A1B-F7D8CA5C5DFE}" type="presParOf" srcId="{98119E11-0224-40CD-92E6-252B12CBDD4C}" destId="{113650DD-21B6-4CA6-99C4-12C2083AA989}" srcOrd="0" destOrd="0" presId="urn:microsoft.com/office/officeart/2008/layout/VerticalCurvedList"/>
    <dgm:cxn modelId="{B8EBBE01-1F8C-4B17-A0C0-1E164E5F6EDD}" type="presParOf" srcId="{98119E11-0224-40CD-92E6-252B12CBDD4C}" destId="{E9CDE169-5C3D-4888-8805-A36A2027F1D1}" srcOrd="1" destOrd="0" presId="urn:microsoft.com/office/officeart/2008/layout/VerticalCurvedList"/>
    <dgm:cxn modelId="{5B9E2D0D-2005-4FA6-926A-23FB0E028657}" type="presParOf" srcId="{98119E11-0224-40CD-92E6-252B12CBDD4C}" destId="{C3AC92B6-8955-406D-BA5E-D5F4CB20532F}" srcOrd="2" destOrd="0" presId="urn:microsoft.com/office/officeart/2008/layout/VerticalCurvedList"/>
    <dgm:cxn modelId="{91B1122D-0DB5-434A-9709-350D351ED49C}" type="presParOf" srcId="{98119E11-0224-40CD-92E6-252B12CBDD4C}" destId="{B52DD867-DE0D-457E-9AE2-37B95A6E21A8}" srcOrd="3" destOrd="0" presId="urn:microsoft.com/office/officeart/2008/layout/VerticalCurvedList"/>
    <dgm:cxn modelId="{141669E6-E007-44C8-957D-96DE22DD243B}" type="presParOf" srcId="{5C16274C-6CE0-45B0-9F68-D82152E53892}" destId="{FA1E2DF1-DE21-4626-9D8B-107146BBA80A}" srcOrd="1" destOrd="0" presId="urn:microsoft.com/office/officeart/2008/layout/VerticalCurvedList"/>
    <dgm:cxn modelId="{A7354F1A-6599-4478-9B96-7CAE4C6667CC}" type="presParOf" srcId="{5C16274C-6CE0-45B0-9F68-D82152E53892}" destId="{81AF8498-3AEA-4096-9B6B-4D220CB53E4D}" srcOrd="2" destOrd="0" presId="urn:microsoft.com/office/officeart/2008/layout/VerticalCurvedList"/>
    <dgm:cxn modelId="{7D4B1DF6-4B03-4757-926A-47ED2531237F}" type="presParOf" srcId="{81AF8498-3AEA-4096-9B6B-4D220CB53E4D}" destId="{6D51BFD1-604C-4945-8DF1-C72121A7E759}" srcOrd="0" destOrd="0" presId="urn:microsoft.com/office/officeart/2008/layout/VerticalCurvedList"/>
    <dgm:cxn modelId="{C24EA86E-5D00-414B-A7C7-971E4964871C}" type="presParOf" srcId="{5C16274C-6CE0-45B0-9F68-D82152E53892}" destId="{DB03C513-9DC8-40A0-B759-E22CE758AD5B}" srcOrd="3" destOrd="0" presId="urn:microsoft.com/office/officeart/2008/layout/VerticalCurvedList"/>
    <dgm:cxn modelId="{FCBF3F1D-4CAE-4677-BBB4-A9F721733B62}" type="presParOf" srcId="{5C16274C-6CE0-45B0-9F68-D82152E53892}" destId="{7C56258D-729A-4B8C-BAA4-A3340D655642}" srcOrd="4" destOrd="0" presId="urn:microsoft.com/office/officeart/2008/layout/VerticalCurvedList"/>
    <dgm:cxn modelId="{3B7A89E8-69CF-458F-A6C7-1B9626283D56}" type="presParOf" srcId="{7C56258D-729A-4B8C-BAA4-A3340D655642}" destId="{271F3F89-212C-4221-A21A-C704E98F666B}" srcOrd="0" destOrd="0" presId="urn:microsoft.com/office/officeart/2008/layout/VerticalCurvedList"/>
    <dgm:cxn modelId="{B97BEE88-552B-40DA-932B-4B1420B5E3A7}" type="presParOf" srcId="{5C16274C-6CE0-45B0-9F68-D82152E53892}" destId="{CFC9F6E9-E394-418B-A886-792C9F81E7FD}" srcOrd="5" destOrd="0" presId="urn:microsoft.com/office/officeart/2008/layout/VerticalCurvedList"/>
    <dgm:cxn modelId="{504D21AD-51A0-45F6-BB73-2D7A3B9BD1C0}" type="presParOf" srcId="{5C16274C-6CE0-45B0-9F68-D82152E53892}" destId="{13350B08-DAD7-4BB9-9C28-2D4CE007365A}" srcOrd="6" destOrd="0" presId="urn:microsoft.com/office/officeart/2008/layout/VerticalCurvedList"/>
    <dgm:cxn modelId="{A959F580-042C-4B94-8FD1-CDF43126CD91}" type="presParOf" srcId="{13350B08-DAD7-4BB9-9C28-2D4CE007365A}" destId="{D301E632-8C41-484A-B17C-30FC190F8B51}" srcOrd="0" destOrd="0" presId="urn:microsoft.com/office/officeart/2008/layout/VerticalCurvedList"/>
    <dgm:cxn modelId="{58C95797-C14B-4103-8F39-21345A296466}" type="presParOf" srcId="{5C16274C-6CE0-45B0-9F68-D82152E53892}" destId="{145A6192-4129-48D9-8BDB-CFCED18B59FF}" srcOrd="7" destOrd="0" presId="urn:microsoft.com/office/officeart/2008/layout/VerticalCurvedList"/>
    <dgm:cxn modelId="{9D8A6984-7A42-4035-921C-B5A6266245B7}" type="presParOf" srcId="{5C16274C-6CE0-45B0-9F68-D82152E53892}" destId="{6B83AF04-0EF6-44C2-8BE4-EF9FD4A52DF5}" srcOrd="8" destOrd="0" presId="urn:microsoft.com/office/officeart/2008/layout/VerticalCurvedList"/>
    <dgm:cxn modelId="{BFE9A1C9-7337-48AB-9C45-692B021C8164}" type="presParOf" srcId="{6B83AF04-0EF6-44C2-8BE4-EF9FD4A52DF5}" destId="{1C1C5F3D-A6AE-40D5-BF99-10338087BF6E}"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AF6D161-A345-4665-84BB-FD6DFE29DE81}" type="doc">
      <dgm:prSet loTypeId="urn:microsoft.com/office/officeart/2005/8/layout/equation1" loCatId="process" qsTypeId="urn:microsoft.com/office/officeart/2005/8/quickstyle/simple1" qsCatId="simple" csTypeId="urn:microsoft.com/office/officeart/2005/8/colors/colorful3" csCatId="colorful" phldr="1"/>
      <dgm:spPr/>
      <dgm:t>
        <a:bodyPr/>
        <a:lstStyle/>
        <a:p>
          <a:endParaRPr lang="zh-CN" altLang="en-US"/>
        </a:p>
      </dgm:t>
    </dgm:pt>
    <dgm:pt modelId="{DE290BDD-94B5-44CA-A7A7-81D0CFB018E8}">
      <dgm:prSet/>
      <dgm:spPr/>
      <dgm:t>
        <a:bodyPr/>
        <a:lstStyle/>
        <a:p>
          <a:pPr rtl="0"/>
          <a:r>
            <a:rPr lang="zh-CN" smtClean="0"/>
            <a:t>（1）不可替代性</a:t>
          </a:r>
          <a:endParaRPr lang="zh-CN"/>
        </a:p>
      </dgm:t>
    </dgm:pt>
    <dgm:pt modelId="{99AFF044-1C22-4992-AFCB-D58B39534638}" type="parTrans" cxnId="{15BB50E7-E084-4C57-AC8F-979E44E4F7D7}">
      <dgm:prSet/>
      <dgm:spPr/>
      <dgm:t>
        <a:bodyPr/>
        <a:lstStyle/>
        <a:p>
          <a:endParaRPr lang="zh-CN" altLang="en-US"/>
        </a:p>
      </dgm:t>
    </dgm:pt>
    <dgm:pt modelId="{CAD7EF46-6965-448F-A19F-14CE176BC81A}" type="sibTrans" cxnId="{15BB50E7-E084-4C57-AC8F-979E44E4F7D7}">
      <dgm:prSet/>
      <dgm:spPr/>
      <dgm:t>
        <a:bodyPr/>
        <a:lstStyle/>
        <a:p>
          <a:endParaRPr lang="zh-CN" altLang="en-US"/>
        </a:p>
      </dgm:t>
    </dgm:pt>
    <dgm:pt modelId="{6DA7A585-260D-4E55-B17B-A561AAA46B80}">
      <dgm:prSet/>
      <dgm:spPr/>
      <dgm:t>
        <a:bodyPr/>
        <a:lstStyle/>
        <a:p>
          <a:pPr rtl="0"/>
          <a:r>
            <a:rPr lang="zh-CN" smtClean="0"/>
            <a:t>（2）提供最佳信息</a:t>
          </a:r>
          <a:endParaRPr lang="zh-CN"/>
        </a:p>
      </dgm:t>
    </dgm:pt>
    <dgm:pt modelId="{A065F99F-14AD-4E3F-BDA8-08173D4BB5CA}" type="parTrans" cxnId="{8F836C1E-A090-427F-B8B0-8D3E1FAD9FF0}">
      <dgm:prSet/>
      <dgm:spPr/>
      <dgm:t>
        <a:bodyPr/>
        <a:lstStyle/>
        <a:p>
          <a:endParaRPr lang="zh-CN" altLang="en-US"/>
        </a:p>
      </dgm:t>
    </dgm:pt>
    <dgm:pt modelId="{ABD44390-0C5A-43F4-BD9D-D435619CD5A5}" type="sibTrans" cxnId="{8F836C1E-A090-427F-B8B0-8D3E1FAD9FF0}">
      <dgm:prSet/>
      <dgm:spPr/>
      <dgm:t>
        <a:bodyPr/>
        <a:lstStyle/>
        <a:p>
          <a:endParaRPr lang="zh-CN" altLang="en-US"/>
        </a:p>
      </dgm:t>
    </dgm:pt>
    <dgm:pt modelId="{6E5B62C1-2223-48A4-921B-8B8F81FD5EFE}">
      <dgm:prSet/>
      <dgm:spPr/>
      <dgm:t>
        <a:bodyPr/>
        <a:lstStyle/>
        <a:p>
          <a:pPr rtl="0"/>
          <a:r>
            <a:rPr lang="zh-CN" altLang="en-US" dirty="0" smtClean="0"/>
            <a:t>网站</a:t>
          </a:r>
          <a:endParaRPr lang="zh-CN" dirty="0"/>
        </a:p>
      </dgm:t>
    </dgm:pt>
    <dgm:pt modelId="{A73FBEFF-EA39-435C-B596-A256F5D4CF9E}" type="parTrans" cxnId="{025738A3-6568-44B0-ABC3-9433D90AEFF9}">
      <dgm:prSet/>
      <dgm:spPr/>
      <dgm:t>
        <a:bodyPr/>
        <a:lstStyle/>
        <a:p>
          <a:endParaRPr lang="zh-CN" altLang="en-US"/>
        </a:p>
      </dgm:t>
    </dgm:pt>
    <dgm:pt modelId="{84FC7414-C2D9-41E5-B67F-E26400B12B60}" type="sibTrans" cxnId="{025738A3-6568-44B0-ABC3-9433D90AEFF9}">
      <dgm:prSet/>
      <dgm:spPr/>
      <dgm:t>
        <a:bodyPr/>
        <a:lstStyle/>
        <a:p>
          <a:endParaRPr lang="zh-CN" altLang="en-US"/>
        </a:p>
      </dgm:t>
    </dgm:pt>
    <dgm:pt modelId="{647E8421-50AC-464E-BA6B-A555D57354A3}" type="pres">
      <dgm:prSet presAssocID="{0AF6D161-A345-4665-84BB-FD6DFE29DE81}" presName="linearFlow" presStyleCnt="0">
        <dgm:presLayoutVars>
          <dgm:dir/>
          <dgm:resizeHandles val="exact"/>
        </dgm:presLayoutVars>
      </dgm:prSet>
      <dgm:spPr/>
    </dgm:pt>
    <dgm:pt modelId="{2DF6D494-EFC8-43BD-9B6B-68E8CCE1D523}" type="pres">
      <dgm:prSet presAssocID="{DE290BDD-94B5-44CA-A7A7-81D0CFB018E8}" presName="node" presStyleLbl="node1" presStyleIdx="0" presStyleCnt="3">
        <dgm:presLayoutVars>
          <dgm:bulletEnabled val="1"/>
        </dgm:presLayoutVars>
      </dgm:prSet>
      <dgm:spPr/>
    </dgm:pt>
    <dgm:pt modelId="{6EA6C385-0945-4AF5-A267-C7CEE31E2B15}" type="pres">
      <dgm:prSet presAssocID="{CAD7EF46-6965-448F-A19F-14CE176BC81A}" presName="spacerL" presStyleCnt="0"/>
      <dgm:spPr/>
    </dgm:pt>
    <dgm:pt modelId="{65217760-BA2E-4A75-BE41-A029F40151F6}" type="pres">
      <dgm:prSet presAssocID="{CAD7EF46-6965-448F-A19F-14CE176BC81A}" presName="sibTrans" presStyleLbl="sibTrans2D1" presStyleIdx="0" presStyleCnt="2"/>
      <dgm:spPr/>
    </dgm:pt>
    <dgm:pt modelId="{F7A82914-495F-4DF1-B8EE-23A2CACDF15E}" type="pres">
      <dgm:prSet presAssocID="{CAD7EF46-6965-448F-A19F-14CE176BC81A}" presName="spacerR" presStyleCnt="0"/>
      <dgm:spPr/>
    </dgm:pt>
    <dgm:pt modelId="{BB9C4EBB-A4CA-4DC1-9F33-EE9AA4F69355}" type="pres">
      <dgm:prSet presAssocID="{6DA7A585-260D-4E55-B17B-A561AAA46B80}" presName="node" presStyleLbl="node1" presStyleIdx="1" presStyleCnt="3">
        <dgm:presLayoutVars>
          <dgm:bulletEnabled val="1"/>
        </dgm:presLayoutVars>
      </dgm:prSet>
      <dgm:spPr/>
    </dgm:pt>
    <dgm:pt modelId="{38A78FA2-0115-46D2-A0AF-E95437708A47}" type="pres">
      <dgm:prSet presAssocID="{ABD44390-0C5A-43F4-BD9D-D435619CD5A5}" presName="spacerL" presStyleCnt="0"/>
      <dgm:spPr/>
    </dgm:pt>
    <dgm:pt modelId="{E69F8515-F763-430E-8797-B6F18E1EC866}" type="pres">
      <dgm:prSet presAssocID="{ABD44390-0C5A-43F4-BD9D-D435619CD5A5}" presName="sibTrans" presStyleLbl="sibTrans2D1" presStyleIdx="1" presStyleCnt="2"/>
      <dgm:spPr/>
    </dgm:pt>
    <dgm:pt modelId="{A97D9E4C-C1FF-4FBA-A13A-287B19BD6839}" type="pres">
      <dgm:prSet presAssocID="{ABD44390-0C5A-43F4-BD9D-D435619CD5A5}" presName="spacerR" presStyleCnt="0"/>
      <dgm:spPr/>
    </dgm:pt>
    <dgm:pt modelId="{B7758727-8AAD-490B-96CE-59FD5210717E}" type="pres">
      <dgm:prSet presAssocID="{6E5B62C1-2223-48A4-921B-8B8F81FD5EFE}" presName="node" presStyleLbl="node1" presStyleIdx="2" presStyleCnt="3">
        <dgm:presLayoutVars>
          <dgm:bulletEnabled val="1"/>
        </dgm:presLayoutVars>
      </dgm:prSet>
      <dgm:spPr/>
    </dgm:pt>
  </dgm:ptLst>
  <dgm:cxnLst>
    <dgm:cxn modelId="{15BB50E7-E084-4C57-AC8F-979E44E4F7D7}" srcId="{0AF6D161-A345-4665-84BB-FD6DFE29DE81}" destId="{DE290BDD-94B5-44CA-A7A7-81D0CFB018E8}" srcOrd="0" destOrd="0" parTransId="{99AFF044-1C22-4992-AFCB-D58B39534638}" sibTransId="{CAD7EF46-6965-448F-A19F-14CE176BC81A}"/>
    <dgm:cxn modelId="{8974BBB2-1CEF-409B-8BF9-329E687F2B5C}" type="presOf" srcId="{CAD7EF46-6965-448F-A19F-14CE176BC81A}" destId="{65217760-BA2E-4A75-BE41-A029F40151F6}" srcOrd="0" destOrd="0" presId="urn:microsoft.com/office/officeart/2005/8/layout/equation1"/>
    <dgm:cxn modelId="{8F836C1E-A090-427F-B8B0-8D3E1FAD9FF0}" srcId="{0AF6D161-A345-4665-84BB-FD6DFE29DE81}" destId="{6DA7A585-260D-4E55-B17B-A561AAA46B80}" srcOrd="1" destOrd="0" parTransId="{A065F99F-14AD-4E3F-BDA8-08173D4BB5CA}" sibTransId="{ABD44390-0C5A-43F4-BD9D-D435619CD5A5}"/>
    <dgm:cxn modelId="{84A52DBF-62EF-46E6-BB94-C1C0C5C5175A}" type="presOf" srcId="{0AF6D161-A345-4665-84BB-FD6DFE29DE81}" destId="{647E8421-50AC-464E-BA6B-A555D57354A3}" srcOrd="0" destOrd="0" presId="urn:microsoft.com/office/officeart/2005/8/layout/equation1"/>
    <dgm:cxn modelId="{025738A3-6568-44B0-ABC3-9433D90AEFF9}" srcId="{0AF6D161-A345-4665-84BB-FD6DFE29DE81}" destId="{6E5B62C1-2223-48A4-921B-8B8F81FD5EFE}" srcOrd="2" destOrd="0" parTransId="{A73FBEFF-EA39-435C-B596-A256F5D4CF9E}" sibTransId="{84FC7414-C2D9-41E5-B67F-E26400B12B60}"/>
    <dgm:cxn modelId="{C6ED678F-8BFA-412D-A0B0-D25E836A06C2}" type="presOf" srcId="{6E5B62C1-2223-48A4-921B-8B8F81FD5EFE}" destId="{B7758727-8AAD-490B-96CE-59FD5210717E}" srcOrd="0" destOrd="0" presId="urn:microsoft.com/office/officeart/2005/8/layout/equation1"/>
    <dgm:cxn modelId="{0168B116-9A8C-4653-B1D1-EFB39E0D7FDD}" type="presOf" srcId="{DE290BDD-94B5-44CA-A7A7-81D0CFB018E8}" destId="{2DF6D494-EFC8-43BD-9B6B-68E8CCE1D523}" srcOrd="0" destOrd="0" presId="urn:microsoft.com/office/officeart/2005/8/layout/equation1"/>
    <dgm:cxn modelId="{7C081E4D-8FFA-45A4-A34B-2E4A08E5D37B}" type="presOf" srcId="{ABD44390-0C5A-43F4-BD9D-D435619CD5A5}" destId="{E69F8515-F763-430E-8797-B6F18E1EC866}" srcOrd="0" destOrd="0" presId="urn:microsoft.com/office/officeart/2005/8/layout/equation1"/>
    <dgm:cxn modelId="{B7D0D55B-B7D7-4FC4-AB26-BF91E4F6EC7F}" type="presOf" srcId="{6DA7A585-260D-4E55-B17B-A561AAA46B80}" destId="{BB9C4EBB-A4CA-4DC1-9F33-EE9AA4F69355}" srcOrd="0" destOrd="0" presId="urn:microsoft.com/office/officeart/2005/8/layout/equation1"/>
    <dgm:cxn modelId="{CBEC5D89-1780-45D2-A6DE-01B99F01DC73}" type="presParOf" srcId="{647E8421-50AC-464E-BA6B-A555D57354A3}" destId="{2DF6D494-EFC8-43BD-9B6B-68E8CCE1D523}" srcOrd="0" destOrd="0" presId="urn:microsoft.com/office/officeart/2005/8/layout/equation1"/>
    <dgm:cxn modelId="{AA1B2FCA-C209-401F-9C37-BC4C609F3C14}" type="presParOf" srcId="{647E8421-50AC-464E-BA6B-A555D57354A3}" destId="{6EA6C385-0945-4AF5-A267-C7CEE31E2B15}" srcOrd="1" destOrd="0" presId="urn:microsoft.com/office/officeart/2005/8/layout/equation1"/>
    <dgm:cxn modelId="{D67BF15B-4806-4D0D-A94E-D97E9BB26F1D}" type="presParOf" srcId="{647E8421-50AC-464E-BA6B-A555D57354A3}" destId="{65217760-BA2E-4A75-BE41-A029F40151F6}" srcOrd="2" destOrd="0" presId="urn:microsoft.com/office/officeart/2005/8/layout/equation1"/>
    <dgm:cxn modelId="{3509B586-AB01-4DC6-BDDF-8A5DF54D64F0}" type="presParOf" srcId="{647E8421-50AC-464E-BA6B-A555D57354A3}" destId="{F7A82914-495F-4DF1-B8EE-23A2CACDF15E}" srcOrd="3" destOrd="0" presId="urn:microsoft.com/office/officeart/2005/8/layout/equation1"/>
    <dgm:cxn modelId="{0156CC09-F47A-476D-B3A5-D433CC4BE660}" type="presParOf" srcId="{647E8421-50AC-464E-BA6B-A555D57354A3}" destId="{BB9C4EBB-A4CA-4DC1-9F33-EE9AA4F69355}" srcOrd="4" destOrd="0" presId="urn:microsoft.com/office/officeart/2005/8/layout/equation1"/>
    <dgm:cxn modelId="{707A431D-F64E-4E27-9345-AB55DBEF2E52}" type="presParOf" srcId="{647E8421-50AC-464E-BA6B-A555D57354A3}" destId="{38A78FA2-0115-46D2-A0AF-E95437708A47}" srcOrd="5" destOrd="0" presId="urn:microsoft.com/office/officeart/2005/8/layout/equation1"/>
    <dgm:cxn modelId="{244076D7-AEFF-4107-9C3A-AE1F2B44963B}" type="presParOf" srcId="{647E8421-50AC-464E-BA6B-A555D57354A3}" destId="{E69F8515-F763-430E-8797-B6F18E1EC866}" srcOrd="6" destOrd="0" presId="urn:microsoft.com/office/officeart/2005/8/layout/equation1"/>
    <dgm:cxn modelId="{7FF602F1-6064-408F-BE65-6D97AC91C0A3}" type="presParOf" srcId="{647E8421-50AC-464E-BA6B-A555D57354A3}" destId="{A97D9E4C-C1FF-4FBA-A13A-287B19BD6839}" srcOrd="7" destOrd="0" presId="urn:microsoft.com/office/officeart/2005/8/layout/equation1"/>
    <dgm:cxn modelId="{6596FE9E-8CA6-4885-8D37-6E3A8890807D}" type="presParOf" srcId="{647E8421-50AC-464E-BA6B-A555D57354A3}" destId="{B7758727-8AAD-490B-96CE-59FD5210717E}"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11B9EDF-7313-4512-9E0E-A7398CB34413}"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zh-CN" altLang="en-US"/>
        </a:p>
      </dgm:t>
    </dgm:pt>
    <dgm:pt modelId="{64195C22-7A03-4B92-A912-FEC628883F26}">
      <dgm:prSet/>
      <dgm:spPr/>
      <dgm:t>
        <a:bodyPr/>
        <a:lstStyle/>
        <a:p>
          <a:pPr rtl="0"/>
          <a:r>
            <a:rPr lang="zh-CN" dirty="0" smtClean="0"/>
            <a:t>有些网站为了脱颖而出，就会做一些非常与众不同的事情，尤其是新媒体时代的信息传递方式多样且丰富，完全可以在网络互动中发挥极大的作用，并以轻松娱乐的方式提升网站品牌和用户好感。</a:t>
          </a:r>
          <a:endParaRPr lang="zh-CN" dirty="0"/>
        </a:p>
      </dgm:t>
    </dgm:pt>
    <dgm:pt modelId="{D4480D09-0987-473E-8F4D-F31A77236BAA}" type="parTrans" cxnId="{AFE8C20B-12E5-404A-BAA7-655F1DD5D2F0}">
      <dgm:prSet/>
      <dgm:spPr/>
      <dgm:t>
        <a:bodyPr/>
        <a:lstStyle/>
        <a:p>
          <a:endParaRPr lang="zh-CN" altLang="en-US"/>
        </a:p>
      </dgm:t>
    </dgm:pt>
    <dgm:pt modelId="{D394E1E7-1873-4099-A948-970B517367A2}" type="sibTrans" cxnId="{AFE8C20B-12E5-404A-BAA7-655F1DD5D2F0}">
      <dgm:prSet/>
      <dgm:spPr/>
      <dgm:t>
        <a:bodyPr/>
        <a:lstStyle/>
        <a:p>
          <a:endParaRPr lang="zh-CN" altLang="en-US"/>
        </a:p>
      </dgm:t>
    </dgm:pt>
    <dgm:pt modelId="{B3BF31CE-AEF5-499C-8AAB-F03034C37ADB}">
      <dgm:prSet/>
      <dgm:spPr/>
      <dgm:t>
        <a:bodyPr/>
        <a:lstStyle/>
        <a:p>
          <a:pPr rtl="0"/>
          <a:r>
            <a:rPr lang="zh-CN" dirty="0" smtClean="0"/>
            <a:t>在流行文化、消费经济不断飙升的今天，话题性和自我表达成为重要的细分市场，社会化的人际关系和媒体互动能产生意想不到的传播效应与网络文化。</a:t>
          </a:r>
          <a:endParaRPr lang="zh-CN" dirty="0"/>
        </a:p>
      </dgm:t>
    </dgm:pt>
    <dgm:pt modelId="{893C5D57-B854-429A-80BF-656AB1EC6D4F}" type="parTrans" cxnId="{074A2A00-16BA-45FA-AF37-9DF5A1668875}">
      <dgm:prSet/>
      <dgm:spPr/>
      <dgm:t>
        <a:bodyPr/>
        <a:lstStyle/>
        <a:p>
          <a:endParaRPr lang="zh-CN" altLang="en-US"/>
        </a:p>
      </dgm:t>
    </dgm:pt>
    <dgm:pt modelId="{747673DB-FE42-4AD4-A91F-89A246617364}" type="sibTrans" cxnId="{074A2A00-16BA-45FA-AF37-9DF5A1668875}">
      <dgm:prSet/>
      <dgm:spPr/>
      <dgm:t>
        <a:bodyPr/>
        <a:lstStyle/>
        <a:p>
          <a:endParaRPr lang="zh-CN" altLang="en-US"/>
        </a:p>
      </dgm:t>
    </dgm:pt>
    <dgm:pt modelId="{70898959-2628-48FC-9DDB-EFE0F9AEE0D3}">
      <dgm:prSet/>
      <dgm:spPr/>
      <dgm:t>
        <a:bodyPr/>
        <a:lstStyle/>
        <a:p>
          <a:pPr rtl="0"/>
          <a:r>
            <a:rPr lang="zh-CN" dirty="0" smtClean="0"/>
            <a:t>这种效应一旦进入人们的脑海里，就会产生源源不断的连锁反应（当然这些反应有好有坏）。</a:t>
          </a:r>
          <a:endParaRPr lang="zh-CN" dirty="0"/>
        </a:p>
      </dgm:t>
    </dgm:pt>
    <dgm:pt modelId="{87949FA3-DC5E-4531-B5A3-0899FE9A12C3}" type="parTrans" cxnId="{6F6038E6-173C-4A7C-BED5-46C6CD17308D}">
      <dgm:prSet/>
      <dgm:spPr/>
      <dgm:t>
        <a:bodyPr/>
        <a:lstStyle/>
        <a:p>
          <a:endParaRPr lang="zh-CN" altLang="en-US"/>
        </a:p>
      </dgm:t>
    </dgm:pt>
    <dgm:pt modelId="{4383A05A-5C65-41FF-A98A-BF1CDBFE5B5B}" type="sibTrans" cxnId="{6F6038E6-173C-4A7C-BED5-46C6CD17308D}">
      <dgm:prSet/>
      <dgm:spPr/>
      <dgm:t>
        <a:bodyPr/>
        <a:lstStyle/>
        <a:p>
          <a:endParaRPr lang="zh-CN" altLang="en-US"/>
        </a:p>
      </dgm:t>
    </dgm:pt>
    <dgm:pt modelId="{A636FDFB-D74B-4352-88E8-B1953A4A68BC}">
      <dgm:prSet/>
      <dgm:spPr/>
      <dgm:t>
        <a:bodyPr/>
        <a:lstStyle/>
        <a:p>
          <a:pPr rtl="0"/>
          <a:r>
            <a:rPr lang="zh-CN" dirty="0" smtClean="0"/>
            <a:t>网站在此时的价值也远远超出了设计者的目标，但如果能够善加利用这些效应或话题，确保网站机构成为众人讨论的焦点，从而起到宣传网站的作用。</a:t>
          </a:r>
          <a:endParaRPr lang="zh-CN" dirty="0"/>
        </a:p>
      </dgm:t>
    </dgm:pt>
    <dgm:pt modelId="{0310B7F4-CE15-4963-8A22-D14D7935FECF}" type="parTrans" cxnId="{940E9191-68E6-4089-865F-F61D4861A79F}">
      <dgm:prSet/>
      <dgm:spPr/>
      <dgm:t>
        <a:bodyPr/>
        <a:lstStyle/>
        <a:p>
          <a:endParaRPr lang="zh-CN" altLang="en-US"/>
        </a:p>
      </dgm:t>
    </dgm:pt>
    <dgm:pt modelId="{AF57C39F-0840-4737-83E2-BCD5FAC20EE9}" type="sibTrans" cxnId="{940E9191-68E6-4089-865F-F61D4861A79F}">
      <dgm:prSet/>
      <dgm:spPr/>
      <dgm:t>
        <a:bodyPr/>
        <a:lstStyle/>
        <a:p>
          <a:endParaRPr lang="zh-CN" altLang="en-US"/>
        </a:p>
      </dgm:t>
    </dgm:pt>
    <dgm:pt modelId="{B7A95AA6-D8BE-46D1-9510-B0A16A598AF7}" type="pres">
      <dgm:prSet presAssocID="{B11B9EDF-7313-4512-9E0E-A7398CB34413}" presName="linear" presStyleCnt="0">
        <dgm:presLayoutVars>
          <dgm:animLvl val="lvl"/>
          <dgm:resizeHandles val="exact"/>
        </dgm:presLayoutVars>
      </dgm:prSet>
      <dgm:spPr/>
    </dgm:pt>
    <dgm:pt modelId="{60F01B67-A840-46DA-90BA-2C1E56021FED}" type="pres">
      <dgm:prSet presAssocID="{64195C22-7A03-4B92-A912-FEC628883F26}" presName="parentText" presStyleLbl="node1" presStyleIdx="0" presStyleCnt="4" custLinFactY="-80989" custLinFactNeighborX="-1240" custLinFactNeighborY="-100000">
        <dgm:presLayoutVars>
          <dgm:chMax val="0"/>
          <dgm:bulletEnabled val="1"/>
        </dgm:presLayoutVars>
      </dgm:prSet>
      <dgm:spPr/>
    </dgm:pt>
    <dgm:pt modelId="{D4AD26D1-2B6B-4951-9DC8-75A753C19AD9}" type="pres">
      <dgm:prSet presAssocID="{D394E1E7-1873-4099-A948-970B517367A2}" presName="spacer" presStyleCnt="0"/>
      <dgm:spPr/>
    </dgm:pt>
    <dgm:pt modelId="{8B19A50B-3416-4E0B-9405-BEE6D4C6F3BD}" type="pres">
      <dgm:prSet presAssocID="{B3BF31CE-AEF5-499C-8AAB-F03034C37ADB}" presName="parentText" presStyleLbl="node1" presStyleIdx="1" presStyleCnt="4" custLinFactY="-14294" custLinFactNeighborX="372" custLinFactNeighborY="-100000">
        <dgm:presLayoutVars>
          <dgm:chMax val="0"/>
          <dgm:bulletEnabled val="1"/>
        </dgm:presLayoutVars>
      </dgm:prSet>
      <dgm:spPr/>
    </dgm:pt>
    <dgm:pt modelId="{B24FA35D-EF37-45DA-851B-9DD02B5FFD94}" type="pres">
      <dgm:prSet presAssocID="{747673DB-FE42-4AD4-A91F-89A246617364}" presName="spacer" presStyleCnt="0"/>
      <dgm:spPr/>
    </dgm:pt>
    <dgm:pt modelId="{F9CAAD49-94C1-469E-A375-69602CEB2161}" type="pres">
      <dgm:prSet presAssocID="{70898959-2628-48FC-9DDB-EFE0F9AEE0D3}" presName="parentText" presStyleLbl="node1" presStyleIdx="2" presStyleCnt="4" custLinFactY="13721" custLinFactNeighborY="100000">
        <dgm:presLayoutVars>
          <dgm:chMax val="0"/>
          <dgm:bulletEnabled val="1"/>
        </dgm:presLayoutVars>
      </dgm:prSet>
      <dgm:spPr/>
    </dgm:pt>
    <dgm:pt modelId="{8F01ED0C-A5C5-4A94-9000-8D5BE365A145}" type="pres">
      <dgm:prSet presAssocID="{4383A05A-5C65-41FF-A98A-BF1CDBFE5B5B}" presName="spacer" presStyleCnt="0"/>
      <dgm:spPr/>
    </dgm:pt>
    <dgm:pt modelId="{AEC88529-D3EC-4EAB-B597-F81079F6FA65}" type="pres">
      <dgm:prSet presAssocID="{A636FDFB-D74B-4352-88E8-B1953A4A68BC}" presName="parentText" presStyleLbl="node1" presStyleIdx="3" presStyleCnt="4" custLinFactY="50413" custLinFactNeighborY="100000">
        <dgm:presLayoutVars>
          <dgm:chMax val="0"/>
          <dgm:bulletEnabled val="1"/>
        </dgm:presLayoutVars>
      </dgm:prSet>
      <dgm:spPr/>
    </dgm:pt>
  </dgm:ptLst>
  <dgm:cxnLst>
    <dgm:cxn modelId="{AFE8C20B-12E5-404A-BAA7-655F1DD5D2F0}" srcId="{B11B9EDF-7313-4512-9E0E-A7398CB34413}" destId="{64195C22-7A03-4B92-A912-FEC628883F26}" srcOrd="0" destOrd="0" parTransId="{D4480D09-0987-473E-8F4D-F31A77236BAA}" sibTransId="{D394E1E7-1873-4099-A948-970B517367A2}"/>
    <dgm:cxn modelId="{6F6038E6-173C-4A7C-BED5-46C6CD17308D}" srcId="{B11B9EDF-7313-4512-9E0E-A7398CB34413}" destId="{70898959-2628-48FC-9DDB-EFE0F9AEE0D3}" srcOrd="2" destOrd="0" parTransId="{87949FA3-DC5E-4531-B5A3-0899FE9A12C3}" sibTransId="{4383A05A-5C65-41FF-A98A-BF1CDBFE5B5B}"/>
    <dgm:cxn modelId="{637686A9-F2FB-447E-A034-1805ADECA785}" type="presOf" srcId="{70898959-2628-48FC-9DDB-EFE0F9AEE0D3}" destId="{F9CAAD49-94C1-469E-A375-69602CEB2161}" srcOrd="0" destOrd="0" presId="urn:microsoft.com/office/officeart/2005/8/layout/vList2"/>
    <dgm:cxn modelId="{09D0CC3F-D7B2-4D89-A8D5-4802404033E1}" type="presOf" srcId="{A636FDFB-D74B-4352-88E8-B1953A4A68BC}" destId="{AEC88529-D3EC-4EAB-B597-F81079F6FA65}" srcOrd="0" destOrd="0" presId="urn:microsoft.com/office/officeart/2005/8/layout/vList2"/>
    <dgm:cxn modelId="{07BE85F0-5F60-43F4-9B08-1D0A852167F9}" type="presOf" srcId="{B3BF31CE-AEF5-499C-8AAB-F03034C37ADB}" destId="{8B19A50B-3416-4E0B-9405-BEE6D4C6F3BD}" srcOrd="0" destOrd="0" presId="urn:microsoft.com/office/officeart/2005/8/layout/vList2"/>
    <dgm:cxn modelId="{940E9191-68E6-4089-865F-F61D4861A79F}" srcId="{B11B9EDF-7313-4512-9E0E-A7398CB34413}" destId="{A636FDFB-D74B-4352-88E8-B1953A4A68BC}" srcOrd="3" destOrd="0" parTransId="{0310B7F4-CE15-4963-8A22-D14D7935FECF}" sibTransId="{AF57C39F-0840-4737-83E2-BCD5FAC20EE9}"/>
    <dgm:cxn modelId="{0CC551B5-A233-4F94-9DD5-3D55E514E068}" type="presOf" srcId="{64195C22-7A03-4B92-A912-FEC628883F26}" destId="{60F01B67-A840-46DA-90BA-2C1E56021FED}" srcOrd="0" destOrd="0" presId="urn:microsoft.com/office/officeart/2005/8/layout/vList2"/>
    <dgm:cxn modelId="{074A2A00-16BA-45FA-AF37-9DF5A1668875}" srcId="{B11B9EDF-7313-4512-9E0E-A7398CB34413}" destId="{B3BF31CE-AEF5-499C-8AAB-F03034C37ADB}" srcOrd="1" destOrd="0" parTransId="{893C5D57-B854-429A-80BF-656AB1EC6D4F}" sibTransId="{747673DB-FE42-4AD4-A91F-89A246617364}"/>
    <dgm:cxn modelId="{A7D22640-F7FC-430C-B2DA-1FF9ECEFE960}" type="presOf" srcId="{B11B9EDF-7313-4512-9E0E-A7398CB34413}" destId="{B7A95AA6-D8BE-46D1-9510-B0A16A598AF7}" srcOrd="0" destOrd="0" presId="urn:microsoft.com/office/officeart/2005/8/layout/vList2"/>
    <dgm:cxn modelId="{80DEE6D8-5D8D-44D9-BFD8-8E403DF56F25}" type="presParOf" srcId="{B7A95AA6-D8BE-46D1-9510-B0A16A598AF7}" destId="{60F01B67-A840-46DA-90BA-2C1E56021FED}" srcOrd="0" destOrd="0" presId="urn:microsoft.com/office/officeart/2005/8/layout/vList2"/>
    <dgm:cxn modelId="{E64C5B20-71A3-4BE8-9E55-AD680AB15421}" type="presParOf" srcId="{B7A95AA6-D8BE-46D1-9510-B0A16A598AF7}" destId="{D4AD26D1-2B6B-4951-9DC8-75A753C19AD9}" srcOrd="1" destOrd="0" presId="urn:microsoft.com/office/officeart/2005/8/layout/vList2"/>
    <dgm:cxn modelId="{7D8FE0C8-0397-49FA-A091-FB80C04133BD}" type="presParOf" srcId="{B7A95AA6-D8BE-46D1-9510-B0A16A598AF7}" destId="{8B19A50B-3416-4E0B-9405-BEE6D4C6F3BD}" srcOrd="2" destOrd="0" presId="urn:microsoft.com/office/officeart/2005/8/layout/vList2"/>
    <dgm:cxn modelId="{4F611EBC-F49E-410E-9F67-1C02F404D55A}" type="presParOf" srcId="{B7A95AA6-D8BE-46D1-9510-B0A16A598AF7}" destId="{B24FA35D-EF37-45DA-851B-9DD02B5FFD94}" srcOrd="3" destOrd="0" presId="urn:microsoft.com/office/officeart/2005/8/layout/vList2"/>
    <dgm:cxn modelId="{CF74243A-9CE5-44A4-B75B-EBE745D9668C}" type="presParOf" srcId="{B7A95AA6-D8BE-46D1-9510-B0A16A598AF7}" destId="{F9CAAD49-94C1-469E-A375-69602CEB2161}" srcOrd="4" destOrd="0" presId="urn:microsoft.com/office/officeart/2005/8/layout/vList2"/>
    <dgm:cxn modelId="{22773C41-AEFD-455C-84D9-89BEA90EA1AB}" type="presParOf" srcId="{B7A95AA6-D8BE-46D1-9510-B0A16A598AF7}" destId="{8F01ED0C-A5C5-4A94-9000-8D5BE365A145}" srcOrd="5" destOrd="0" presId="urn:microsoft.com/office/officeart/2005/8/layout/vList2"/>
    <dgm:cxn modelId="{E1EE521D-5F56-4637-B247-7F637413D306}" type="presParOf" srcId="{B7A95AA6-D8BE-46D1-9510-B0A16A598AF7}" destId="{AEC88529-D3EC-4EAB-B597-F81079F6FA65}"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60282FE-A8A8-405E-8550-AD2E4EA3D8AE}"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zh-CN" altLang="en-US"/>
        </a:p>
      </dgm:t>
    </dgm:pt>
    <dgm:pt modelId="{336BF857-6DAE-4F10-A4E5-482AAE770221}">
      <dgm:prSet/>
      <dgm:spPr/>
      <dgm:t>
        <a:bodyPr/>
        <a:lstStyle/>
        <a:p>
          <a:pPr rtl="0"/>
          <a:r>
            <a:rPr lang="zh-CN" dirty="0" smtClean="0">
              <a:latin typeface="华文楷体" panose="02010600040101010101" pitchFamily="2" charset="-122"/>
              <a:ea typeface="华文楷体" panose="02010600040101010101" pitchFamily="2" charset="-122"/>
            </a:rPr>
            <a:t>好的用户体验体现在网页设计的每个细节。设计师必须有明确的网站目标，深入了解用户需求，为网站制定恰当的功能规格与内容，建立清晰的信息架构和易懂的网站导航，还要通过界面交互与视觉设计使用户获得满意的浏览体验，取得用户的信任。</a:t>
          </a:r>
          <a:endParaRPr lang="zh-CN" dirty="0">
            <a:latin typeface="华文楷体" panose="02010600040101010101" pitchFamily="2" charset="-122"/>
            <a:ea typeface="华文楷体" panose="02010600040101010101" pitchFamily="2" charset="-122"/>
          </a:endParaRPr>
        </a:p>
      </dgm:t>
    </dgm:pt>
    <dgm:pt modelId="{1A4412C5-CDF1-4315-A3A5-CF18BE795003}" type="parTrans" cxnId="{5D764BEE-A546-4CA4-B9B9-9ADD01A4E129}">
      <dgm:prSet/>
      <dgm:spPr/>
      <dgm:t>
        <a:bodyPr/>
        <a:lstStyle/>
        <a:p>
          <a:endParaRPr lang="zh-CN" altLang="en-US"/>
        </a:p>
      </dgm:t>
    </dgm:pt>
    <dgm:pt modelId="{795F83A9-7329-486B-A44A-C097857D9CEC}" type="sibTrans" cxnId="{5D764BEE-A546-4CA4-B9B9-9ADD01A4E129}">
      <dgm:prSet/>
      <dgm:spPr/>
      <dgm:t>
        <a:bodyPr/>
        <a:lstStyle/>
        <a:p>
          <a:endParaRPr lang="zh-CN" altLang="en-US"/>
        </a:p>
      </dgm:t>
    </dgm:pt>
    <dgm:pt modelId="{460CD812-30D8-44F0-A1B2-28A90AC3D549}" type="pres">
      <dgm:prSet presAssocID="{960282FE-A8A8-405E-8550-AD2E4EA3D8AE}" presName="linear" presStyleCnt="0">
        <dgm:presLayoutVars>
          <dgm:animLvl val="lvl"/>
          <dgm:resizeHandles val="exact"/>
        </dgm:presLayoutVars>
      </dgm:prSet>
      <dgm:spPr/>
    </dgm:pt>
    <dgm:pt modelId="{92D934EE-EE86-4835-B848-1E0A51DC11D0}" type="pres">
      <dgm:prSet presAssocID="{336BF857-6DAE-4F10-A4E5-482AAE770221}" presName="parentText" presStyleLbl="node1" presStyleIdx="0" presStyleCnt="1" custLinFactNeighborX="46056" custLinFactNeighborY="2501">
        <dgm:presLayoutVars>
          <dgm:chMax val="0"/>
          <dgm:bulletEnabled val="1"/>
        </dgm:presLayoutVars>
      </dgm:prSet>
      <dgm:spPr/>
    </dgm:pt>
  </dgm:ptLst>
  <dgm:cxnLst>
    <dgm:cxn modelId="{90483DFD-D87C-4993-AB7E-1E2190903D45}" type="presOf" srcId="{960282FE-A8A8-405E-8550-AD2E4EA3D8AE}" destId="{460CD812-30D8-44F0-A1B2-28A90AC3D549}" srcOrd="0" destOrd="0" presId="urn:microsoft.com/office/officeart/2005/8/layout/vList2"/>
    <dgm:cxn modelId="{A7CE5000-BF82-42CE-ABCE-924F23196C60}" type="presOf" srcId="{336BF857-6DAE-4F10-A4E5-482AAE770221}" destId="{92D934EE-EE86-4835-B848-1E0A51DC11D0}" srcOrd="0" destOrd="0" presId="urn:microsoft.com/office/officeart/2005/8/layout/vList2"/>
    <dgm:cxn modelId="{5D764BEE-A546-4CA4-B9B9-9ADD01A4E129}" srcId="{960282FE-A8A8-405E-8550-AD2E4EA3D8AE}" destId="{336BF857-6DAE-4F10-A4E5-482AAE770221}" srcOrd="0" destOrd="0" parTransId="{1A4412C5-CDF1-4315-A3A5-CF18BE795003}" sibTransId="{795F83A9-7329-486B-A44A-C097857D9CEC}"/>
    <dgm:cxn modelId="{F5733F87-04D0-4118-8B08-42C27BB7662C}" type="presParOf" srcId="{460CD812-30D8-44F0-A1B2-28A90AC3D549}" destId="{92D934EE-EE86-4835-B848-1E0A51DC11D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BB9A0D-AE11-4388-93BA-C327860A8A0C}" type="doc">
      <dgm:prSet loTypeId="urn:microsoft.com/office/officeart/2005/8/layout/hList6" loCatId="list" qsTypeId="urn:microsoft.com/office/officeart/2005/8/quickstyle/simple1" qsCatId="simple" csTypeId="urn:microsoft.com/office/officeart/2005/8/colors/colorful1" csCatId="colorful" phldr="1"/>
      <dgm:spPr/>
      <dgm:t>
        <a:bodyPr/>
        <a:lstStyle/>
        <a:p>
          <a:endParaRPr lang="zh-CN" altLang="en-US"/>
        </a:p>
      </dgm:t>
    </dgm:pt>
    <dgm:pt modelId="{4EFCE724-F3D6-4D54-A848-649384C73D7A}">
      <dgm:prSet custT="1"/>
      <dgm:spPr/>
      <dgm:t>
        <a:bodyPr/>
        <a:lstStyle/>
        <a:p>
          <a:pPr rtl="0"/>
          <a:r>
            <a:rPr lang="zh-CN" altLang="en-US" sz="2000" dirty="0" smtClean="0"/>
            <a:t>可</a:t>
          </a:r>
          <a:endParaRPr lang="en-US" altLang="zh-CN" sz="2000" dirty="0" smtClean="0"/>
        </a:p>
        <a:p>
          <a:pPr rtl="0"/>
          <a:r>
            <a:rPr lang="zh-CN" altLang="en-US" sz="2000" dirty="0" smtClean="0"/>
            <a:t>学</a:t>
          </a:r>
          <a:endParaRPr lang="en-US" altLang="zh-CN" sz="2000" dirty="0" smtClean="0"/>
        </a:p>
        <a:p>
          <a:pPr rtl="0"/>
          <a:r>
            <a:rPr lang="zh-CN" altLang="en-US" sz="2000" dirty="0" smtClean="0"/>
            <a:t>习</a:t>
          </a:r>
          <a:endParaRPr lang="en-US" altLang="zh-CN" sz="2000" dirty="0" smtClean="0"/>
        </a:p>
        <a:p>
          <a:pPr rtl="0"/>
          <a:r>
            <a:rPr lang="zh-CN" altLang="en-US" sz="2000" dirty="0" smtClean="0"/>
            <a:t>性 </a:t>
          </a:r>
          <a:endParaRPr lang="zh-CN" altLang="en-US" sz="2000" dirty="0"/>
        </a:p>
      </dgm:t>
    </dgm:pt>
    <dgm:pt modelId="{F7604DA9-8A74-4FCA-8D22-74607D441B4B}" type="parTrans" cxnId="{0A1B00A9-DDBF-4283-967A-945A7D094DA9}">
      <dgm:prSet/>
      <dgm:spPr/>
      <dgm:t>
        <a:bodyPr/>
        <a:lstStyle/>
        <a:p>
          <a:endParaRPr lang="zh-CN" altLang="en-US"/>
        </a:p>
      </dgm:t>
    </dgm:pt>
    <dgm:pt modelId="{24589A3F-D4D4-4C95-B06A-82FEC5128765}" type="sibTrans" cxnId="{0A1B00A9-DDBF-4283-967A-945A7D094DA9}">
      <dgm:prSet/>
      <dgm:spPr/>
      <dgm:t>
        <a:bodyPr/>
        <a:lstStyle/>
        <a:p>
          <a:endParaRPr lang="zh-CN" altLang="en-US"/>
        </a:p>
      </dgm:t>
    </dgm:pt>
    <dgm:pt modelId="{EEF9D396-0FC4-4C0E-B8D3-1EB68430BB62}">
      <dgm:prSet custT="1"/>
      <dgm:spPr/>
      <dgm:t>
        <a:bodyPr/>
        <a:lstStyle/>
        <a:p>
          <a:pPr rtl="0"/>
          <a:r>
            <a:rPr lang="zh-CN" altLang="en-US" sz="2000" dirty="0" smtClean="0"/>
            <a:t>效</a:t>
          </a:r>
          <a:endParaRPr lang="en-US" altLang="zh-CN" sz="2000" dirty="0" smtClean="0"/>
        </a:p>
        <a:p>
          <a:pPr rtl="0"/>
          <a:r>
            <a:rPr lang="zh-CN" altLang="en-US" sz="2000" dirty="0" smtClean="0"/>
            <a:t>率 </a:t>
          </a:r>
          <a:endParaRPr lang="zh-CN" altLang="en-US" sz="2000" dirty="0"/>
        </a:p>
      </dgm:t>
    </dgm:pt>
    <dgm:pt modelId="{907D6637-21F8-4D6A-9804-E02A3B472B15}" type="parTrans" cxnId="{8CD43313-F9F7-42E8-80E5-1B02419ADF10}">
      <dgm:prSet/>
      <dgm:spPr/>
      <dgm:t>
        <a:bodyPr/>
        <a:lstStyle/>
        <a:p>
          <a:endParaRPr lang="zh-CN" altLang="en-US"/>
        </a:p>
      </dgm:t>
    </dgm:pt>
    <dgm:pt modelId="{C22F4588-B53A-4923-A52C-79F87D5074C7}" type="sibTrans" cxnId="{8CD43313-F9F7-42E8-80E5-1B02419ADF10}">
      <dgm:prSet/>
      <dgm:spPr/>
      <dgm:t>
        <a:bodyPr/>
        <a:lstStyle/>
        <a:p>
          <a:endParaRPr lang="zh-CN" altLang="en-US"/>
        </a:p>
      </dgm:t>
    </dgm:pt>
    <dgm:pt modelId="{A792C52D-43A1-42B0-B175-ECC55F2984BF}">
      <dgm:prSet custT="1"/>
      <dgm:spPr/>
      <dgm:t>
        <a:bodyPr/>
        <a:lstStyle/>
        <a:p>
          <a:pPr rtl="0"/>
          <a:r>
            <a:rPr lang="zh-CN" altLang="en-US" sz="2000" dirty="0" smtClean="0"/>
            <a:t>可</a:t>
          </a:r>
          <a:endParaRPr lang="en-US" altLang="zh-CN" sz="2000" dirty="0" smtClean="0"/>
        </a:p>
        <a:p>
          <a:pPr rtl="0"/>
          <a:r>
            <a:rPr lang="zh-CN" altLang="en-US" sz="2000" dirty="0" smtClean="0"/>
            <a:t>记</a:t>
          </a:r>
          <a:endParaRPr lang="en-US" altLang="zh-CN" sz="2000" dirty="0" smtClean="0"/>
        </a:p>
        <a:p>
          <a:pPr rtl="0"/>
          <a:r>
            <a:rPr lang="zh-CN" altLang="en-US" sz="2000" dirty="0" smtClean="0"/>
            <a:t>忆</a:t>
          </a:r>
          <a:endParaRPr lang="zh-CN" altLang="en-US" sz="2000" dirty="0"/>
        </a:p>
      </dgm:t>
    </dgm:pt>
    <dgm:pt modelId="{7E019FF1-0C2D-4626-9760-8F9E4A7B3477}" type="parTrans" cxnId="{3F20B815-1455-49FB-8185-2E72C282D7A0}">
      <dgm:prSet/>
      <dgm:spPr/>
      <dgm:t>
        <a:bodyPr/>
        <a:lstStyle/>
        <a:p>
          <a:endParaRPr lang="zh-CN" altLang="en-US"/>
        </a:p>
      </dgm:t>
    </dgm:pt>
    <dgm:pt modelId="{577435A3-9B97-458F-B2AC-9B6A6276EF23}" type="sibTrans" cxnId="{3F20B815-1455-49FB-8185-2E72C282D7A0}">
      <dgm:prSet/>
      <dgm:spPr/>
      <dgm:t>
        <a:bodyPr/>
        <a:lstStyle/>
        <a:p>
          <a:endParaRPr lang="zh-CN" altLang="en-US"/>
        </a:p>
      </dgm:t>
    </dgm:pt>
    <dgm:pt modelId="{37F316F1-2458-4641-B5C8-4F54991CD6DD}">
      <dgm:prSet custT="1"/>
      <dgm:spPr/>
      <dgm:t>
        <a:bodyPr/>
        <a:lstStyle/>
        <a:p>
          <a:pPr rtl="0"/>
          <a:r>
            <a:rPr lang="zh-CN" altLang="en-US" sz="2000" dirty="0" smtClean="0"/>
            <a:t>减</a:t>
          </a:r>
          <a:endParaRPr lang="en-US" altLang="zh-CN" sz="2000" dirty="0" smtClean="0"/>
        </a:p>
        <a:p>
          <a:pPr rtl="0"/>
          <a:r>
            <a:rPr lang="zh-CN" altLang="en-US" sz="2000" dirty="0" smtClean="0"/>
            <a:t>少</a:t>
          </a:r>
          <a:endParaRPr lang="en-US" altLang="zh-CN" sz="2000" dirty="0" smtClean="0"/>
        </a:p>
        <a:p>
          <a:pPr rtl="0"/>
          <a:r>
            <a:rPr lang="zh-CN" altLang="en-US" sz="2000" dirty="0" smtClean="0"/>
            <a:t>错</a:t>
          </a:r>
          <a:endParaRPr lang="en-US" altLang="zh-CN" sz="2000" dirty="0" smtClean="0"/>
        </a:p>
        <a:p>
          <a:pPr rtl="0"/>
          <a:r>
            <a:rPr lang="zh-CN" altLang="en-US" sz="2000" dirty="0" smtClean="0"/>
            <a:t>误 </a:t>
          </a:r>
          <a:endParaRPr lang="zh-CN" altLang="en-US" sz="2000" dirty="0"/>
        </a:p>
      </dgm:t>
    </dgm:pt>
    <dgm:pt modelId="{C0A39A1F-ABD4-44FD-8527-6311E396B38A}" type="parTrans" cxnId="{2DAC29D7-A190-437C-B1E9-C55DBE4ED0A3}">
      <dgm:prSet/>
      <dgm:spPr/>
      <dgm:t>
        <a:bodyPr/>
        <a:lstStyle/>
        <a:p>
          <a:endParaRPr lang="zh-CN" altLang="en-US"/>
        </a:p>
      </dgm:t>
    </dgm:pt>
    <dgm:pt modelId="{08CF8949-9347-44ED-AE36-899877A0AAD0}" type="sibTrans" cxnId="{2DAC29D7-A190-437C-B1E9-C55DBE4ED0A3}">
      <dgm:prSet/>
      <dgm:spPr/>
      <dgm:t>
        <a:bodyPr/>
        <a:lstStyle/>
        <a:p>
          <a:endParaRPr lang="zh-CN" altLang="en-US"/>
        </a:p>
      </dgm:t>
    </dgm:pt>
    <dgm:pt modelId="{5936D44D-CB1C-447A-AC00-EF03A82C5F7F}">
      <dgm:prSet custT="1"/>
      <dgm:spPr/>
      <dgm:t>
        <a:bodyPr/>
        <a:lstStyle/>
        <a:p>
          <a:pPr rtl="0"/>
          <a:r>
            <a:rPr lang="zh-CN" altLang="en-US" sz="2000" dirty="0" smtClean="0"/>
            <a:t>使</a:t>
          </a:r>
          <a:endParaRPr lang="en-US" altLang="zh-CN" sz="2000" dirty="0" smtClean="0"/>
        </a:p>
        <a:p>
          <a:pPr rtl="0"/>
          <a:r>
            <a:rPr lang="zh-CN" altLang="en-US" sz="2000" dirty="0" smtClean="0"/>
            <a:t>用</a:t>
          </a:r>
          <a:endParaRPr lang="en-US" altLang="zh-CN" sz="2000" dirty="0" smtClean="0"/>
        </a:p>
        <a:p>
          <a:pPr rtl="0"/>
          <a:r>
            <a:rPr lang="zh-CN" altLang="en-US" sz="2000" dirty="0" smtClean="0"/>
            <a:t>者</a:t>
          </a:r>
          <a:endParaRPr lang="en-US" altLang="zh-CN" sz="2000" dirty="0" smtClean="0"/>
        </a:p>
        <a:p>
          <a:pPr rtl="0"/>
          <a:r>
            <a:rPr lang="zh-CN" altLang="en-US" sz="2000" dirty="0" smtClean="0"/>
            <a:t>满</a:t>
          </a:r>
          <a:endParaRPr lang="en-US" altLang="zh-CN" sz="2000" dirty="0" smtClean="0"/>
        </a:p>
        <a:p>
          <a:pPr rtl="0"/>
          <a:r>
            <a:rPr lang="zh-CN" altLang="en-US" sz="2000" dirty="0" smtClean="0"/>
            <a:t>意</a:t>
          </a:r>
          <a:endParaRPr lang="zh-CN" altLang="en-US" sz="2000" dirty="0"/>
        </a:p>
      </dgm:t>
    </dgm:pt>
    <dgm:pt modelId="{78CBD754-542B-4331-83EF-12C47F75891A}" type="parTrans" cxnId="{736C2451-E8DB-4019-8B9D-1667D5E2DCFB}">
      <dgm:prSet/>
      <dgm:spPr/>
      <dgm:t>
        <a:bodyPr/>
        <a:lstStyle/>
        <a:p>
          <a:endParaRPr lang="zh-CN" altLang="en-US"/>
        </a:p>
      </dgm:t>
    </dgm:pt>
    <dgm:pt modelId="{CDC061F8-4E47-4E94-8B55-6B1FF9D4E3C4}" type="sibTrans" cxnId="{736C2451-E8DB-4019-8B9D-1667D5E2DCFB}">
      <dgm:prSet/>
      <dgm:spPr/>
      <dgm:t>
        <a:bodyPr/>
        <a:lstStyle/>
        <a:p>
          <a:endParaRPr lang="zh-CN" altLang="en-US"/>
        </a:p>
      </dgm:t>
    </dgm:pt>
    <dgm:pt modelId="{9AFC518A-638A-4402-A04E-04DF8E8D4420}" type="pres">
      <dgm:prSet presAssocID="{7CBB9A0D-AE11-4388-93BA-C327860A8A0C}" presName="Name0" presStyleCnt="0">
        <dgm:presLayoutVars>
          <dgm:dir/>
          <dgm:resizeHandles val="exact"/>
        </dgm:presLayoutVars>
      </dgm:prSet>
      <dgm:spPr/>
    </dgm:pt>
    <dgm:pt modelId="{66043D78-A926-4D9D-8A6A-15DE8D9F1602}" type="pres">
      <dgm:prSet presAssocID="{4EFCE724-F3D6-4D54-A848-649384C73D7A}" presName="node" presStyleLbl="node1" presStyleIdx="0" presStyleCnt="5" custLinFactNeighborX="-2289" custLinFactNeighborY="0">
        <dgm:presLayoutVars>
          <dgm:bulletEnabled val="1"/>
        </dgm:presLayoutVars>
      </dgm:prSet>
      <dgm:spPr/>
    </dgm:pt>
    <dgm:pt modelId="{BF3743FB-1905-4BD9-BDC4-D011944CA337}" type="pres">
      <dgm:prSet presAssocID="{24589A3F-D4D4-4C95-B06A-82FEC5128765}" presName="sibTrans" presStyleCnt="0"/>
      <dgm:spPr/>
    </dgm:pt>
    <dgm:pt modelId="{47AFB59D-2BBA-4867-AD5C-01AAB537F001}" type="pres">
      <dgm:prSet presAssocID="{EEF9D396-0FC4-4C0E-B8D3-1EB68430BB62}" presName="node" presStyleLbl="node1" presStyleIdx="1" presStyleCnt="5">
        <dgm:presLayoutVars>
          <dgm:bulletEnabled val="1"/>
        </dgm:presLayoutVars>
      </dgm:prSet>
      <dgm:spPr/>
    </dgm:pt>
    <dgm:pt modelId="{E3EE83BF-DA18-4A3A-85A1-6D27DA5D79AF}" type="pres">
      <dgm:prSet presAssocID="{C22F4588-B53A-4923-A52C-79F87D5074C7}" presName="sibTrans" presStyleCnt="0"/>
      <dgm:spPr/>
    </dgm:pt>
    <dgm:pt modelId="{66200D80-FF98-4B8C-A8FD-5E01BA1B80A7}" type="pres">
      <dgm:prSet presAssocID="{A792C52D-43A1-42B0-B175-ECC55F2984BF}" presName="node" presStyleLbl="node1" presStyleIdx="2" presStyleCnt="5">
        <dgm:presLayoutVars>
          <dgm:bulletEnabled val="1"/>
        </dgm:presLayoutVars>
      </dgm:prSet>
      <dgm:spPr/>
    </dgm:pt>
    <dgm:pt modelId="{A40194E0-D0BB-444D-B5E0-A1E7529A8481}" type="pres">
      <dgm:prSet presAssocID="{577435A3-9B97-458F-B2AC-9B6A6276EF23}" presName="sibTrans" presStyleCnt="0"/>
      <dgm:spPr/>
    </dgm:pt>
    <dgm:pt modelId="{702DFBF1-E242-4B73-BFA8-692E79DF8AF2}" type="pres">
      <dgm:prSet presAssocID="{37F316F1-2458-4641-B5C8-4F54991CD6DD}" presName="node" presStyleLbl="node1" presStyleIdx="3" presStyleCnt="5">
        <dgm:presLayoutVars>
          <dgm:bulletEnabled val="1"/>
        </dgm:presLayoutVars>
      </dgm:prSet>
      <dgm:spPr/>
    </dgm:pt>
    <dgm:pt modelId="{31142D44-5D10-4AA1-A8A3-618811FA458E}" type="pres">
      <dgm:prSet presAssocID="{08CF8949-9347-44ED-AE36-899877A0AAD0}" presName="sibTrans" presStyleCnt="0"/>
      <dgm:spPr/>
    </dgm:pt>
    <dgm:pt modelId="{1E2BB312-1AD3-4D45-8157-3D796FA9731E}" type="pres">
      <dgm:prSet presAssocID="{5936D44D-CB1C-447A-AC00-EF03A82C5F7F}" presName="node" presStyleLbl="node1" presStyleIdx="4" presStyleCnt="5">
        <dgm:presLayoutVars>
          <dgm:bulletEnabled val="1"/>
        </dgm:presLayoutVars>
      </dgm:prSet>
      <dgm:spPr/>
    </dgm:pt>
  </dgm:ptLst>
  <dgm:cxnLst>
    <dgm:cxn modelId="{2DEEA4AC-C079-43FC-9B1F-7B86B0C25242}" type="presOf" srcId="{5936D44D-CB1C-447A-AC00-EF03A82C5F7F}" destId="{1E2BB312-1AD3-4D45-8157-3D796FA9731E}" srcOrd="0" destOrd="0" presId="urn:microsoft.com/office/officeart/2005/8/layout/hList6"/>
    <dgm:cxn modelId="{3F20B815-1455-49FB-8185-2E72C282D7A0}" srcId="{7CBB9A0D-AE11-4388-93BA-C327860A8A0C}" destId="{A792C52D-43A1-42B0-B175-ECC55F2984BF}" srcOrd="2" destOrd="0" parTransId="{7E019FF1-0C2D-4626-9760-8F9E4A7B3477}" sibTransId="{577435A3-9B97-458F-B2AC-9B6A6276EF23}"/>
    <dgm:cxn modelId="{4F528DDB-F927-41B3-B11B-97B14E4DB6C2}" type="presOf" srcId="{4EFCE724-F3D6-4D54-A848-649384C73D7A}" destId="{66043D78-A926-4D9D-8A6A-15DE8D9F1602}" srcOrd="0" destOrd="0" presId="urn:microsoft.com/office/officeart/2005/8/layout/hList6"/>
    <dgm:cxn modelId="{0A1B00A9-DDBF-4283-967A-945A7D094DA9}" srcId="{7CBB9A0D-AE11-4388-93BA-C327860A8A0C}" destId="{4EFCE724-F3D6-4D54-A848-649384C73D7A}" srcOrd="0" destOrd="0" parTransId="{F7604DA9-8A74-4FCA-8D22-74607D441B4B}" sibTransId="{24589A3F-D4D4-4C95-B06A-82FEC5128765}"/>
    <dgm:cxn modelId="{2DAC29D7-A190-437C-B1E9-C55DBE4ED0A3}" srcId="{7CBB9A0D-AE11-4388-93BA-C327860A8A0C}" destId="{37F316F1-2458-4641-B5C8-4F54991CD6DD}" srcOrd="3" destOrd="0" parTransId="{C0A39A1F-ABD4-44FD-8527-6311E396B38A}" sibTransId="{08CF8949-9347-44ED-AE36-899877A0AAD0}"/>
    <dgm:cxn modelId="{8CD43313-F9F7-42E8-80E5-1B02419ADF10}" srcId="{7CBB9A0D-AE11-4388-93BA-C327860A8A0C}" destId="{EEF9D396-0FC4-4C0E-B8D3-1EB68430BB62}" srcOrd="1" destOrd="0" parTransId="{907D6637-21F8-4D6A-9804-E02A3B472B15}" sibTransId="{C22F4588-B53A-4923-A52C-79F87D5074C7}"/>
    <dgm:cxn modelId="{E4D8EB01-0D98-4B90-B854-6812F36A2CE8}" type="presOf" srcId="{37F316F1-2458-4641-B5C8-4F54991CD6DD}" destId="{702DFBF1-E242-4B73-BFA8-692E79DF8AF2}" srcOrd="0" destOrd="0" presId="urn:microsoft.com/office/officeart/2005/8/layout/hList6"/>
    <dgm:cxn modelId="{93C90EB0-B36E-4FE5-B12B-05813E1A314F}" type="presOf" srcId="{A792C52D-43A1-42B0-B175-ECC55F2984BF}" destId="{66200D80-FF98-4B8C-A8FD-5E01BA1B80A7}" srcOrd="0" destOrd="0" presId="urn:microsoft.com/office/officeart/2005/8/layout/hList6"/>
    <dgm:cxn modelId="{BD35EC2B-5043-452B-85FC-64AE7BC935D5}" type="presOf" srcId="{7CBB9A0D-AE11-4388-93BA-C327860A8A0C}" destId="{9AFC518A-638A-4402-A04E-04DF8E8D4420}" srcOrd="0" destOrd="0" presId="urn:microsoft.com/office/officeart/2005/8/layout/hList6"/>
    <dgm:cxn modelId="{736C2451-E8DB-4019-8B9D-1667D5E2DCFB}" srcId="{7CBB9A0D-AE11-4388-93BA-C327860A8A0C}" destId="{5936D44D-CB1C-447A-AC00-EF03A82C5F7F}" srcOrd="4" destOrd="0" parTransId="{78CBD754-542B-4331-83EF-12C47F75891A}" sibTransId="{CDC061F8-4E47-4E94-8B55-6B1FF9D4E3C4}"/>
    <dgm:cxn modelId="{2AFFA953-0819-4D62-AFCA-2E94EE984230}" type="presOf" srcId="{EEF9D396-0FC4-4C0E-B8D3-1EB68430BB62}" destId="{47AFB59D-2BBA-4867-AD5C-01AAB537F001}" srcOrd="0" destOrd="0" presId="urn:microsoft.com/office/officeart/2005/8/layout/hList6"/>
    <dgm:cxn modelId="{802E5DA4-A58D-4368-BE5D-A5EF796AB469}" type="presParOf" srcId="{9AFC518A-638A-4402-A04E-04DF8E8D4420}" destId="{66043D78-A926-4D9D-8A6A-15DE8D9F1602}" srcOrd="0" destOrd="0" presId="urn:microsoft.com/office/officeart/2005/8/layout/hList6"/>
    <dgm:cxn modelId="{71579121-A67B-444F-B04B-07454769D935}" type="presParOf" srcId="{9AFC518A-638A-4402-A04E-04DF8E8D4420}" destId="{BF3743FB-1905-4BD9-BDC4-D011944CA337}" srcOrd="1" destOrd="0" presId="urn:microsoft.com/office/officeart/2005/8/layout/hList6"/>
    <dgm:cxn modelId="{477A0C3F-0FEE-4A54-A885-BE6DFCC3A635}" type="presParOf" srcId="{9AFC518A-638A-4402-A04E-04DF8E8D4420}" destId="{47AFB59D-2BBA-4867-AD5C-01AAB537F001}" srcOrd="2" destOrd="0" presId="urn:microsoft.com/office/officeart/2005/8/layout/hList6"/>
    <dgm:cxn modelId="{EA27CB01-74A5-4701-AB59-5CA08CB7F6EE}" type="presParOf" srcId="{9AFC518A-638A-4402-A04E-04DF8E8D4420}" destId="{E3EE83BF-DA18-4A3A-85A1-6D27DA5D79AF}" srcOrd="3" destOrd="0" presId="urn:microsoft.com/office/officeart/2005/8/layout/hList6"/>
    <dgm:cxn modelId="{523E3BAC-7114-49AC-B0D6-FE8268B1138C}" type="presParOf" srcId="{9AFC518A-638A-4402-A04E-04DF8E8D4420}" destId="{66200D80-FF98-4B8C-A8FD-5E01BA1B80A7}" srcOrd="4" destOrd="0" presId="urn:microsoft.com/office/officeart/2005/8/layout/hList6"/>
    <dgm:cxn modelId="{DDCCC132-6A87-4E10-A36B-8F397A2D3789}" type="presParOf" srcId="{9AFC518A-638A-4402-A04E-04DF8E8D4420}" destId="{A40194E0-D0BB-444D-B5E0-A1E7529A8481}" srcOrd="5" destOrd="0" presId="urn:microsoft.com/office/officeart/2005/8/layout/hList6"/>
    <dgm:cxn modelId="{4C51896E-40E3-4EBA-9E82-8E2B84CD2365}" type="presParOf" srcId="{9AFC518A-638A-4402-A04E-04DF8E8D4420}" destId="{702DFBF1-E242-4B73-BFA8-692E79DF8AF2}" srcOrd="6" destOrd="0" presId="urn:microsoft.com/office/officeart/2005/8/layout/hList6"/>
    <dgm:cxn modelId="{4BB6C46F-A9AB-4009-A70E-F6464E6629D4}" type="presParOf" srcId="{9AFC518A-638A-4402-A04E-04DF8E8D4420}" destId="{31142D44-5D10-4AA1-A8A3-618811FA458E}" srcOrd="7" destOrd="0" presId="urn:microsoft.com/office/officeart/2005/8/layout/hList6"/>
    <dgm:cxn modelId="{F5FCECC3-CB73-4510-9C45-AEBAA33061CF}" type="presParOf" srcId="{9AFC518A-638A-4402-A04E-04DF8E8D4420}" destId="{1E2BB312-1AD3-4D45-8157-3D796FA9731E}" srcOrd="8"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F4082A5-25D8-448E-A5FA-FA509C56B89F}" type="doc">
      <dgm:prSet loTypeId="urn:microsoft.com/office/officeart/2008/layout/VerticalAccentList" loCatId="list" qsTypeId="urn:microsoft.com/office/officeart/2005/8/quickstyle/simple1" qsCatId="simple" csTypeId="urn:microsoft.com/office/officeart/2005/8/colors/colorful3" csCatId="colorful"/>
      <dgm:spPr/>
      <dgm:t>
        <a:bodyPr/>
        <a:lstStyle/>
        <a:p>
          <a:endParaRPr lang="zh-CN" altLang="en-US"/>
        </a:p>
      </dgm:t>
    </dgm:pt>
    <dgm:pt modelId="{905DBC92-C8C9-4D22-8FF8-3282826E68A9}">
      <dgm:prSet/>
      <dgm:spPr/>
      <dgm:t>
        <a:bodyPr/>
        <a:lstStyle/>
        <a:p>
          <a:pPr rtl="0"/>
          <a:r>
            <a:rPr lang="zh-CN" smtClean="0"/>
            <a:t>（1）产品导向观点,利用产品的人体工学的属性加以测量。 </a:t>
          </a:r>
          <a:endParaRPr lang="zh-CN"/>
        </a:p>
      </dgm:t>
    </dgm:pt>
    <dgm:pt modelId="{C7F266BB-35BB-4D80-92CA-62FDBC759D54}" type="parTrans" cxnId="{C24F57B2-55CF-4BED-9CC6-D51FD3DA9E5E}">
      <dgm:prSet/>
      <dgm:spPr/>
      <dgm:t>
        <a:bodyPr/>
        <a:lstStyle/>
        <a:p>
          <a:endParaRPr lang="zh-CN" altLang="en-US"/>
        </a:p>
      </dgm:t>
    </dgm:pt>
    <dgm:pt modelId="{3691EB09-B500-4332-B942-C82722BAFF4F}" type="sibTrans" cxnId="{C24F57B2-55CF-4BED-9CC6-D51FD3DA9E5E}">
      <dgm:prSet/>
      <dgm:spPr/>
      <dgm:t>
        <a:bodyPr/>
        <a:lstStyle/>
        <a:p>
          <a:endParaRPr lang="zh-CN" altLang="en-US"/>
        </a:p>
      </dgm:t>
    </dgm:pt>
    <dgm:pt modelId="{E21855D9-A7A8-488B-8293-8FA527DBBA0A}">
      <dgm:prSet/>
      <dgm:spPr/>
      <dgm:t>
        <a:bodyPr/>
        <a:lstStyle/>
        <a:p>
          <a:pPr rtl="0"/>
          <a:r>
            <a:rPr lang="zh-CN" smtClean="0"/>
            <a:t>（2）使用者导向观点,利用对使用者心理影响及态度测量。</a:t>
          </a:r>
          <a:endParaRPr lang="zh-CN"/>
        </a:p>
      </dgm:t>
    </dgm:pt>
    <dgm:pt modelId="{41B3B9F1-03B5-435F-9944-EC95932906E0}" type="parTrans" cxnId="{187A8EF3-5300-4BAF-B047-B9389A5AC0E8}">
      <dgm:prSet/>
      <dgm:spPr/>
      <dgm:t>
        <a:bodyPr/>
        <a:lstStyle/>
        <a:p>
          <a:endParaRPr lang="zh-CN" altLang="en-US"/>
        </a:p>
      </dgm:t>
    </dgm:pt>
    <dgm:pt modelId="{D8727B52-0295-4084-8F57-E0734FB82715}" type="sibTrans" cxnId="{187A8EF3-5300-4BAF-B047-B9389A5AC0E8}">
      <dgm:prSet/>
      <dgm:spPr/>
      <dgm:t>
        <a:bodyPr/>
        <a:lstStyle/>
        <a:p>
          <a:endParaRPr lang="zh-CN" altLang="en-US"/>
        </a:p>
      </dgm:t>
    </dgm:pt>
    <dgm:pt modelId="{75350658-75CD-4E15-A4F1-73353AF2E6D9}">
      <dgm:prSet/>
      <dgm:spPr/>
      <dgm:t>
        <a:bodyPr/>
        <a:lstStyle/>
        <a:p>
          <a:pPr rtl="0"/>
          <a:r>
            <a:rPr lang="zh-CN" smtClean="0"/>
            <a:t>（3）使用者绩效的观点,借由测量使用者如何与产品互动,特别强调易于使用 (ease of use)或可接受性(acceptability)。</a:t>
          </a:r>
          <a:endParaRPr lang="zh-CN"/>
        </a:p>
      </dgm:t>
    </dgm:pt>
    <dgm:pt modelId="{1DD11AE4-D30B-40B1-A809-7D5B7FC285C7}" type="parTrans" cxnId="{F245D2BA-876E-49E9-89AD-12B84B24F1D3}">
      <dgm:prSet/>
      <dgm:spPr/>
      <dgm:t>
        <a:bodyPr/>
        <a:lstStyle/>
        <a:p>
          <a:endParaRPr lang="zh-CN" altLang="en-US"/>
        </a:p>
      </dgm:t>
    </dgm:pt>
    <dgm:pt modelId="{5385A867-28BA-47B7-B7AA-D2D0159D31BB}" type="sibTrans" cxnId="{F245D2BA-876E-49E9-89AD-12B84B24F1D3}">
      <dgm:prSet/>
      <dgm:spPr/>
      <dgm:t>
        <a:bodyPr/>
        <a:lstStyle/>
        <a:p>
          <a:endParaRPr lang="zh-CN" altLang="en-US"/>
        </a:p>
      </dgm:t>
    </dgm:pt>
    <dgm:pt modelId="{2C14BABD-B335-47AC-B0FE-65D889924778}" type="pres">
      <dgm:prSet presAssocID="{6F4082A5-25D8-448E-A5FA-FA509C56B89F}" presName="Name0" presStyleCnt="0">
        <dgm:presLayoutVars>
          <dgm:chMax/>
          <dgm:chPref/>
          <dgm:dir/>
        </dgm:presLayoutVars>
      </dgm:prSet>
      <dgm:spPr/>
    </dgm:pt>
    <dgm:pt modelId="{DFC927A2-6491-4216-A894-9E2AC4C8FEB7}" type="pres">
      <dgm:prSet presAssocID="{905DBC92-C8C9-4D22-8FF8-3282826E68A9}" presName="parenttextcomposite" presStyleCnt="0"/>
      <dgm:spPr/>
    </dgm:pt>
    <dgm:pt modelId="{717B3A9A-0ECB-4AE5-81F5-468225FC8AB7}" type="pres">
      <dgm:prSet presAssocID="{905DBC92-C8C9-4D22-8FF8-3282826E68A9}" presName="parenttext" presStyleLbl="revTx" presStyleIdx="0" presStyleCnt="3">
        <dgm:presLayoutVars>
          <dgm:chMax/>
          <dgm:chPref val="2"/>
          <dgm:bulletEnabled val="1"/>
        </dgm:presLayoutVars>
      </dgm:prSet>
      <dgm:spPr/>
    </dgm:pt>
    <dgm:pt modelId="{0D4C352D-2CE5-466C-8984-3E90321FB3FD}" type="pres">
      <dgm:prSet presAssocID="{905DBC92-C8C9-4D22-8FF8-3282826E68A9}" presName="parallelogramComposite" presStyleCnt="0"/>
      <dgm:spPr/>
    </dgm:pt>
    <dgm:pt modelId="{EDB058DE-9AC7-40C7-8242-4294C991A685}" type="pres">
      <dgm:prSet presAssocID="{905DBC92-C8C9-4D22-8FF8-3282826E68A9}" presName="parallelogram1" presStyleLbl="alignNode1" presStyleIdx="0" presStyleCnt="21"/>
      <dgm:spPr/>
    </dgm:pt>
    <dgm:pt modelId="{166F9BA6-AC58-464C-B887-E410B9707198}" type="pres">
      <dgm:prSet presAssocID="{905DBC92-C8C9-4D22-8FF8-3282826E68A9}" presName="parallelogram2" presStyleLbl="alignNode1" presStyleIdx="1" presStyleCnt="21"/>
      <dgm:spPr/>
    </dgm:pt>
    <dgm:pt modelId="{B3337882-CDCC-4174-8F64-CB5C1CFFDBE3}" type="pres">
      <dgm:prSet presAssocID="{905DBC92-C8C9-4D22-8FF8-3282826E68A9}" presName="parallelogram3" presStyleLbl="alignNode1" presStyleIdx="2" presStyleCnt="21"/>
      <dgm:spPr/>
    </dgm:pt>
    <dgm:pt modelId="{CEC6E4FE-D80D-4E7B-B4FB-10D0D44C6CA7}" type="pres">
      <dgm:prSet presAssocID="{905DBC92-C8C9-4D22-8FF8-3282826E68A9}" presName="parallelogram4" presStyleLbl="alignNode1" presStyleIdx="3" presStyleCnt="21"/>
      <dgm:spPr/>
    </dgm:pt>
    <dgm:pt modelId="{A3B6F84D-7CC6-4EBB-A17F-82A1F2DC81B5}" type="pres">
      <dgm:prSet presAssocID="{905DBC92-C8C9-4D22-8FF8-3282826E68A9}" presName="parallelogram5" presStyleLbl="alignNode1" presStyleIdx="4" presStyleCnt="21"/>
      <dgm:spPr/>
    </dgm:pt>
    <dgm:pt modelId="{9846C76B-A8F3-4CF8-BB7F-3464FC9659B7}" type="pres">
      <dgm:prSet presAssocID="{905DBC92-C8C9-4D22-8FF8-3282826E68A9}" presName="parallelogram6" presStyleLbl="alignNode1" presStyleIdx="5" presStyleCnt="21"/>
      <dgm:spPr/>
    </dgm:pt>
    <dgm:pt modelId="{92EA2003-3296-4FDE-8E96-21447D9F4E35}" type="pres">
      <dgm:prSet presAssocID="{905DBC92-C8C9-4D22-8FF8-3282826E68A9}" presName="parallelogram7" presStyleLbl="alignNode1" presStyleIdx="6" presStyleCnt="21"/>
      <dgm:spPr/>
    </dgm:pt>
    <dgm:pt modelId="{D8E7E29C-C4A6-4A16-BAAD-0E9CE0EABF8F}" type="pres">
      <dgm:prSet presAssocID="{3691EB09-B500-4332-B942-C82722BAFF4F}" presName="sibTrans" presStyleCnt="0"/>
      <dgm:spPr/>
    </dgm:pt>
    <dgm:pt modelId="{3A8967CF-8BC7-4AB6-BBB6-36DE37709A6E}" type="pres">
      <dgm:prSet presAssocID="{E21855D9-A7A8-488B-8293-8FA527DBBA0A}" presName="parenttextcomposite" presStyleCnt="0"/>
      <dgm:spPr/>
    </dgm:pt>
    <dgm:pt modelId="{9BB0626C-B25E-4BB4-A27D-E9E79ACC79D8}" type="pres">
      <dgm:prSet presAssocID="{E21855D9-A7A8-488B-8293-8FA527DBBA0A}" presName="parenttext" presStyleLbl="revTx" presStyleIdx="1" presStyleCnt="3">
        <dgm:presLayoutVars>
          <dgm:chMax/>
          <dgm:chPref val="2"/>
          <dgm:bulletEnabled val="1"/>
        </dgm:presLayoutVars>
      </dgm:prSet>
      <dgm:spPr/>
    </dgm:pt>
    <dgm:pt modelId="{08BB5B79-4E01-416F-A735-6229E8F1D227}" type="pres">
      <dgm:prSet presAssocID="{E21855D9-A7A8-488B-8293-8FA527DBBA0A}" presName="parallelogramComposite" presStyleCnt="0"/>
      <dgm:spPr/>
    </dgm:pt>
    <dgm:pt modelId="{65703D3C-8FE7-4963-87E6-CE9164CEF122}" type="pres">
      <dgm:prSet presAssocID="{E21855D9-A7A8-488B-8293-8FA527DBBA0A}" presName="parallelogram1" presStyleLbl="alignNode1" presStyleIdx="7" presStyleCnt="21"/>
      <dgm:spPr/>
    </dgm:pt>
    <dgm:pt modelId="{DE7999FF-7830-4608-A4FA-ABAC166C95CF}" type="pres">
      <dgm:prSet presAssocID="{E21855D9-A7A8-488B-8293-8FA527DBBA0A}" presName="parallelogram2" presStyleLbl="alignNode1" presStyleIdx="8" presStyleCnt="21"/>
      <dgm:spPr/>
    </dgm:pt>
    <dgm:pt modelId="{447C6F21-1BEB-41E5-8529-51D36DF677A3}" type="pres">
      <dgm:prSet presAssocID="{E21855D9-A7A8-488B-8293-8FA527DBBA0A}" presName="parallelogram3" presStyleLbl="alignNode1" presStyleIdx="9" presStyleCnt="21"/>
      <dgm:spPr/>
    </dgm:pt>
    <dgm:pt modelId="{E5C38846-2417-47FC-B9CD-8E8ECD93DA8E}" type="pres">
      <dgm:prSet presAssocID="{E21855D9-A7A8-488B-8293-8FA527DBBA0A}" presName="parallelogram4" presStyleLbl="alignNode1" presStyleIdx="10" presStyleCnt="21"/>
      <dgm:spPr/>
    </dgm:pt>
    <dgm:pt modelId="{F513E1D9-BC2B-4011-A81D-6D80B3F40091}" type="pres">
      <dgm:prSet presAssocID="{E21855D9-A7A8-488B-8293-8FA527DBBA0A}" presName="parallelogram5" presStyleLbl="alignNode1" presStyleIdx="11" presStyleCnt="21"/>
      <dgm:spPr/>
    </dgm:pt>
    <dgm:pt modelId="{BE7E8E01-0A75-4BB1-85A3-C81AC2A41D74}" type="pres">
      <dgm:prSet presAssocID="{E21855D9-A7A8-488B-8293-8FA527DBBA0A}" presName="parallelogram6" presStyleLbl="alignNode1" presStyleIdx="12" presStyleCnt="21"/>
      <dgm:spPr/>
    </dgm:pt>
    <dgm:pt modelId="{B70CBDF3-4B5C-45F2-B17B-1B915B4DCC23}" type="pres">
      <dgm:prSet presAssocID="{E21855D9-A7A8-488B-8293-8FA527DBBA0A}" presName="parallelogram7" presStyleLbl="alignNode1" presStyleIdx="13" presStyleCnt="21"/>
      <dgm:spPr/>
    </dgm:pt>
    <dgm:pt modelId="{1B42ACD0-2DE8-40AB-ABA1-45666A2D0A5A}" type="pres">
      <dgm:prSet presAssocID="{D8727B52-0295-4084-8F57-E0734FB82715}" presName="sibTrans" presStyleCnt="0"/>
      <dgm:spPr/>
    </dgm:pt>
    <dgm:pt modelId="{2471860D-3840-44B9-917A-22492E8C77D0}" type="pres">
      <dgm:prSet presAssocID="{75350658-75CD-4E15-A4F1-73353AF2E6D9}" presName="parenttextcomposite" presStyleCnt="0"/>
      <dgm:spPr/>
    </dgm:pt>
    <dgm:pt modelId="{A5601F5F-3411-42D7-9E39-44965C0A5747}" type="pres">
      <dgm:prSet presAssocID="{75350658-75CD-4E15-A4F1-73353AF2E6D9}" presName="parenttext" presStyleLbl="revTx" presStyleIdx="2" presStyleCnt="3">
        <dgm:presLayoutVars>
          <dgm:chMax/>
          <dgm:chPref val="2"/>
          <dgm:bulletEnabled val="1"/>
        </dgm:presLayoutVars>
      </dgm:prSet>
      <dgm:spPr/>
    </dgm:pt>
    <dgm:pt modelId="{4799DCA9-57D3-4051-A913-5751AB2B6818}" type="pres">
      <dgm:prSet presAssocID="{75350658-75CD-4E15-A4F1-73353AF2E6D9}" presName="parallelogramComposite" presStyleCnt="0"/>
      <dgm:spPr/>
    </dgm:pt>
    <dgm:pt modelId="{E395E6E7-23CA-43DE-9596-2D1153891DE9}" type="pres">
      <dgm:prSet presAssocID="{75350658-75CD-4E15-A4F1-73353AF2E6D9}" presName="parallelogram1" presStyleLbl="alignNode1" presStyleIdx="14" presStyleCnt="21"/>
      <dgm:spPr/>
    </dgm:pt>
    <dgm:pt modelId="{2297757A-A90D-4BEE-A567-6C4D47E57C9D}" type="pres">
      <dgm:prSet presAssocID="{75350658-75CD-4E15-A4F1-73353AF2E6D9}" presName="parallelogram2" presStyleLbl="alignNode1" presStyleIdx="15" presStyleCnt="21"/>
      <dgm:spPr/>
    </dgm:pt>
    <dgm:pt modelId="{B7DD1231-9DB7-4573-8D4C-ECB86DB6C674}" type="pres">
      <dgm:prSet presAssocID="{75350658-75CD-4E15-A4F1-73353AF2E6D9}" presName="parallelogram3" presStyleLbl="alignNode1" presStyleIdx="16" presStyleCnt="21"/>
      <dgm:spPr/>
    </dgm:pt>
    <dgm:pt modelId="{25A3292A-E023-4736-A191-0E87118238C8}" type="pres">
      <dgm:prSet presAssocID="{75350658-75CD-4E15-A4F1-73353AF2E6D9}" presName="parallelogram4" presStyleLbl="alignNode1" presStyleIdx="17" presStyleCnt="21"/>
      <dgm:spPr/>
    </dgm:pt>
    <dgm:pt modelId="{D4E09FE9-ACC3-4843-B55D-A7A20CB5CFF5}" type="pres">
      <dgm:prSet presAssocID="{75350658-75CD-4E15-A4F1-73353AF2E6D9}" presName="parallelogram5" presStyleLbl="alignNode1" presStyleIdx="18" presStyleCnt="21"/>
      <dgm:spPr/>
    </dgm:pt>
    <dgm:pt modelId="{BCB9290A-2C13-465B-A7DC-F56E24701BFD}" type="pres">
      <dgm:prSet presAssocID="{75350658-75CD-4E15-A4F1-73353AF2E6D9}" presName="parallelogram6" presStyleLbl="alignNode1" presStyleIdx="19" presStyleCnt="21"/>
      <dgm:spPr/>
    </dgm:pt>
    <dgm:pt modelId="{08115F72-F710-4D48-B38F-67991BB9EDFF}" type="pres">
      <dgm:prSet presAssocID="{75350658-75CD-4E15-A4F1-73353AF2E6D9}" presName="parallelogram7" presStyleLbl="alignNode1" presStyleIdx="20" presStyleCnt="21"/>
      <dgm:spPr/>
    </dgm:pt>
  </dgm:ptLst>
  <dgm:cxnLst>
    <dgm:cxn modelId="{66C6F1AE-0B33-435E-9E7F-2FA07D738EB6}" type="presOf" srcId="{905DBC92-C8C9-4D22-8FF8-3282826E68A9}" destId="{717B3A9A-0ECB-4AE5-81F5-468225FC8AB7}" srcOrd="0" destOrd="0" presId="urn:microsoft.com/office/officeart/2008/layout/VerticalAccentList"/>
    <dgm:cxn modelId="{C24F57B2-55CF-4BED-9CC6-D51FD3DA9E5E}" srcId="{6F4082A5-25D8-448E-A5FA-FA509C56B89F}" destId="{905DBC92-C8C9-4D22-8FF8-3282826E68A9}" srcOrd="0" destOrd="0" parTransId="{C7F266BB-35BB-4D80-92CA-62FDBC759D54}" sibTransId="{3691EB09-B500-4332-B942-C82722BAFF4F}"/>
    <dgm:cxn modelId="{DBF4563E-DC68-420A-95A7-A7884FD973A2}" type="presOf" srcId="{75350658-75CD-4E15-A4F1-73353AF2E6D9}" destId="{A5601F5F-3411-42D7-9E39-44965C0A5747}" srcOrd="0" destOrd="0" presId="urn:microsoft.com/office/officeart/2008/layout/VerticalAccentList"/>
    <dgm:cxn modelId="{A393B81C-A10E-4739-A555-34B4736E5FD9}" type="presOf" srcId="{E21855D9-A7A8-488B-8293-8FA527DBBA0A}" destId="{9BB0626C-B25E-4BB4-A27D-E9E79ACC79D8}" srcOrd="0" destOrd="0" presId="urn:microsoft.com/office/officeart/2008/layout/VerticalAccentList"/>
    <dgm:cxn modelId="{187A8EF3-5300-4BAF-B047-B9389A5AC0E8}" srcId="{6F4082A5-25D8-448E-A5FA-FA509C56B89F}" destId="{E21855D9-A7A8-488B-8293-8FA527DBBA0A}" srcOrd="1" destOrd="0" parTransId="{41B3B9F1-03B5-435F-9944-EC95932906E0}" sibTransId="{D8727B52-0295-4084-8F57-E0734FB82715}"/>
    <dgm:cxn modelId="{55F21CEF-E9FE-48F7-AE37-A4DAE16639B4}" type="presOf" srcId="{6F4082A5-25D8-448E-A5FA-FA509C56B89F}" destId="{2C14BABD-B335-47AC-B0FE-65D889924778}" srcOrd="0" destOrd="0" presId="urn:microsoft.com/office/officeart/2008/layout/VerticalAccentList"/>
    <dgm:cxn modelId="{F245D2BA-876E-49E9-89AD-12B84B24F1D3}" srcId="{6F4082A5-25D8-448E-A5FA-FA509C56B89F}" destId="{75350658-75CD-4E15-A4F1-73353AF2E6D9}" srcOrd="2" destOrd="0" parTransId="{1DD11AE4-D30B-40B1-A809-7D5B7FC285C7}" sibTransId="{5385A867-28BA-47B7-B7AA-D2D0159D31BB}"/>
    <dgm:cxn modelId="{577B05AF-05FE-49E7-B229-1D6119213E91}" type="presParOf" srcId="{2C14BABD-B335-47AC-B0FE-65D889924778}" destId="{DFC927A2-6491-4216-A894-9E2AC4C8FEB7}" srcOrd="0" destOrd="0" presId="urn:microsoft.com/office/officeart/2008/layout/VerticalAccentList"/>
    <dgm:cxn modelId="{511A62AF-E337-48F1-BCA7-78AA9203DF30}" type="presParOf" srcId="{DFC927A2-6491-4216-A894-9E2AC4C8FEB7}" destId="{717B3A9A-0ECB-4AE5-81F5-468225FC8AB7}" srcOrd="0" destOrd="0" presId="urn:microsoft.com/office/officeart/2008/layout/VerticalAccentList"/>
    <dgm:cxn modelId="{F96ECC64-E668-45B3-B0B3-04E3B172CE61}" type="presParOf" srcId="{2C14BABD-B335-47AC-B0FE-65D889924778}" destId="{0D4C352D-2CE5-466C-8984-3E90321FB3FD}" srcOrd="1" destOrd="0" presId="urn:microsoft.com/office/officeart/2008/layout/VerticalAccentList"/>
    <dgm:cxn modelId="{B8FF5650-788F-4740-BDA7-A313CD05DAC8}" type="presParOf" srcId="{0D4C352D-2CE5-466C-8984-3E90321FB3FD}" destId="{EDB058DE-9AC7-40C7-8242-4294C991A685}" srcOrd="0" destOrd="0" presId="urn:microsoft.com/office/officeart/2008/layout/VerticalAccentList"/>
    <dgm:cxn modelId="{E06A9FD2-6D8E-47E2-A264-CBB9CDF99612}" type="presParOf" srcId="{0D4C352D-2CE5-466C-8984-3E90321FB3FD}" destId="{166F9BA6-AC58-464C-B887-E410B9707198}" srcOrd="1" destOrd="0" presId="urn:microsoft.com/office/officeart/2008/layout/VerticalAccentList"/>
    <dgm:cxn modelId="{78EFDC01-E398-4644-9E51-BA69E0B63B9E}" type="presParOf" srcId="{0D4C352D-2CE5-466C-8984-3E90321FB3FD}" destId="{B3337882-CDCC-4174-8F64-CB5C1CFFDBE3}" srcOrd="2" destOrd="0" presId="urn:microsoft.com/office/officeart/2008/layout/VerticalAccentList"/>
    <dgm:cxn modelId="{3EB043B4-9A46-40A8-B43F-827C31B1B5EF}" type="presParOf" srcId="{0D4C352D-2CE5-466C-8984-3E90321FB3FD}" destId="{CEC6E4FE-D80D-4E7B-B4FB-10D0D44C6CA7}" srcOrd="3" destOrd="0" presId="urn:microsoft.com/office/officeart/2008/layout/VerticalAccentList"/>
    <dgm:cxn modelId="{373E600F-47CE-43F8-B837-AB7474A829F3}" type="presParOf" srcId="{0D4C352D-2CE5-466C-8984-3E90321FB3FD}" destId="{A3B6F84D-7CC6-4EBB-A17F-82A1F2DC81B5}" srcOrd="4" destOrd="0" presId="urn:microsoft.com/office/officeart/2008/layout/VerticalAccentList"/>
    <dgm:cxn modelId="{8F40CFA6-77C2-47C8-B198-D5BAFEF0758F}" type="presParOf" srcId="{0D4C352D-2CE5-466C-8984-3E90321FB3FD}" destId="{9846C76B-A8F3-4CF8-BB7F-3464FC9659B7}" srcOrd="5" destOrd="0" presId="urn:microsoft.com/office/officeart/2008/layout/VerticalAccentList"/>
    <dgm:cxn modelId="{2C81DD3D-8EBC-4071-8DD1-7BD087B75B2E}" type="presParOf" srcId="{0D4C352D-2CE5-466C-8984-3E90321FB3FD}" destId="{92EA2003-3296-4FDE-8E96-21447D9F4E35}" srcOrd="6" destOrd="0" presId="urn:microsoft.com/office/officeart/2008/layout/VerticalAccentList"/>
    <dgm:cxn modelId="{5CAFFB13-9B20-4266-8820-A34EF10FB240}" type="presParOf" srcId="{2C14BABD-B335-47AC-B0FE-65D889924778}" destId="{D8E7E29C-C4A6-4A16-BAAD-0E9CE0EABF8F}" srcOrd="2" destOrd="0" presId="urn:microsoft.com/office/officeart/2008/layout/VerticalAccentList"/>
    <dgm:cxn modelId="{21854832-22C8-42E7-B758-A1DA84E5ADED}" type="presParOf" srcId="{2C14BABD-B335-47AC-B0FE-65D889924778}" destId="{3A8967CF-8BC7-4AB6-BBB6-36DE37709A6E}" srcOrd="3" destOrd="0" presId="urn:microsoft.com/office/officeart/2008/layout/VerticalAccentList"/>
    <dgm:cxn modelId="{E1F9F558-0A42-465C-930B-E54321C08249}" type="presParOf" srcId="{3A8967CF-8BC7-4AB6-BBB6-36DE37709A6E}" destId="{9BB0626C-B25E-4BB4-A27D-E9E79ACC79D8}" srcOrd="0" destOrd="0" presId="urn:microsoft.com/office/officeart/2008/layout/VerticalAccentList"/>
    <dgm:cxn modelId="{72F13EE1-5B50-4C73-9728-D73021137FB6}" type="presParOf" srcId="{2C14BABD-B335-47AC-B0FE-65D889924778}" destId="{08BB5B79-4E01-416F-A735-6229E8F1D227}" srcOrd="4" destOrd="0" presId="urn:microsoft.com/office/officeart/2008/layout/VerticalAccentList"/>
    <dgm:cxn modelId="{64ED2932-FC2D-4007-B8FC-E7F1FDBFA1E8}" type="presParOf" srcId="{08BB5B79-4E01-416F-A735-6229E8F1D227}" destId="{65703D3C-8FE7-4963-87E6-CE9164CEF122}" srcOrd="0" destOrd="0" presId="urn:microsoft.com/office/officeart/2008/layout/VerticalAccentList"/>
    <dgm:cxn modelId="{37679056-ACE5-4FC3-BD23-8E0867002BE7}" type="presParOf" srcId="{08BB5B79-4E01-416F-A735-6229E8F1D227}" destId="{DE7999FF-7830-4608-A4FA-ABAC166C95CF}" srcOrd="1" destOrd="0" presId="urn:microsoft.com/office/officeart/2008/layout/VerticalAccentList"/>
    <dgm:cxn modelId="{FE19CDB8-A14A-4EA9-A95E-DBE910437CF7}" type="presParOf" srcId="{08BB5B79-4E01-416F-A735-6229E8F1D227}" destId="{447C6F21-1BEB-41E5-8529-51D36DF677A3}" srcOrd="2" destOrd="0" presId="urn:microsoft.com/office/officeart/2008/layout/VerticalAccentList"/>
    <dgm:cxn modelId="{B8BEFCCC-AC13-4B5F-B2EE-8F76E09AE81D}" type="presParOf" srcId="{08BB5B79-4E01-416F-A735-6229E8F1D227}" destId="{E5C38846-2417-47FC-B9CD-8E8ECD93DA8E}" srcOrd="3" destOrd="0" presId="urn:microsoft.com/office/officeart/2008/layout/VerticalAccentList"/>
    <dgm:cxn modelId="{D7EE580E-7F29-48DD-B01D-60292BD1CE10}" type="presParOf" srcId="{08BB5B79-4E01-416F-A735-6229E8F1D227}" destId="{F513E1D9-BC2B-4011-A81D-6D80B3F40091}" srcOrd="4" destOrd="0" presId="urn:microsoft.com/office/officeart/2008/layout/VerticalAccentList"/>
    <dgm:cxn modelId="{8D2B78E0-06D7-46B7-926C-1BC99D4B5520}" type="presParOf" srcId="{08BB5B79-4E01-416F-A735-6229E8F1D227}" destId="{BE7E8E01-0A75-4BB1-85A3-C81AC2A41D74}" srcOrd="5" destOrd="0" presId="urn:microsoft.com/office/officeart/2008/layout/VerticalAccentList"/>
    <dgm:cxn modelId="{6CDCDAC7-60E2-4731-B239-337F3F05D74D}" type="presParOf" srcId="{08BB5B79-4E01-416F-A735-6229E8F1D227}" destId="{B70CBDF3-4B5C-45F2-B17B-1B915B4DCC23}" srcOrd="6" destOrd="0" presId="urn:microsoft.com/office/officeart/2008/layout/VerticalAccentList"/>
    <dgm:cxn modelId="{95B1AA04-3E05-47E9-B4B7-860E809C1BEE}" type="presParOf" srcId="{2C14BABD-B335-47AC-B0FE-65D889924778}" destId="{1B42ACD0-2DE8-40AB-ABA1-45666A2D0A5A}" srcOrd="5" destOrd="0" presId="urn:microsoft.com/office/officeart/2008/layout/VerticalAccentList"/>
    <dgm:cxn modelId="{D56E58C0-4BDC-4133-A0B0-C3E623C40DBF}" type="presParOf" srcId="{2C14BABD-B335-47AC-B0FE-65D889924778}" destId="{2471860D-3840-44B9-917A-22492E8C77D0}" srcOrd="6" destOrd="0" presId="urn:microsoft.com/office/officeart/2008/layout/VerticalAccentList"/>
    <dgm:cxn modelId="{96F018BD-EFA0-482B-9939-CBDD7F2E5D2F}" type="presParOf" srcId="{2471860D-3840-44B9-917A-22492E8C77D0}" destId="{A5601F5F-3411-42D7-9E39-44965C0A5747}" srcOrd="0" destOrd="0" presId="urn:microsoft.com/office/officeart/2008/layout/VerticalAccentList"/>
    <dgm:cxn modelId="{5EC24AEA-0109-4E1D-A1D7-90E1AC3C0DED}" type="presParOf" srcId="{2C14BABD-B335-47AC-B0FE-65D889924778}" destId="{4799DCA9-57D3-4051-A913-5751AB2B6818}" srcOrd="7" destOrd="0" presId="urn:microsoft.com/office/officeart/2008/layout/VerticalAccentList"/>
    <dgm:cxn modelId="{F81EBB58-06B2-4EEC-AD44-71848BCAC8EB}" type="presParOf" srcId="{4799DCA9-57D3-4051-A913-5751AB2B6818}" destId="{E395E6E7-23CA-43DE-9596-2D1153891DE9}" srcOrd="0" destOrd="0" presId="urn:microsoft.com/office/officeart/2008/layout/VerticalAccentList"/>
    <dgm:cxn modelId="{5A545295-197F-4856-8F02-BA60A0DCE243}" type="presParOf" srcId="{4799DCA9-57D3-4051-A913-5751AB2B6818}" destId="{2297757A-A90D-4BEE-A567-6C4D47E57C9D}" srcOrd="1" destOrd="0" presId="urn:microsoft.com/office/officeart/2008/layout/VerticalAccentList"/>
    <dgm:cxn modelId="{DCB36FC8-1345-4EDD-AB90-87BB9A4533BA}" type="presParOf" srcId="{4799DCA9-57D3-4051-A913-5751AB2B6818}" destId="{B7DD1231-9DB7-4573-8D4C-ECB86DB6C674}" srcOrd="2" destOrd="0" presId="urn:microsoft.com/office/officeart/2008/layout/VerticalAccentList"/>
    <dgm:cxn modelId="{E7558F60-3B46-4C9E-8D8D-0A944221C606}" type="presParOf" srcId="{4799DCA9-57D3-4051-A913-5751AB2B6818}" destId="{25A3292A-E023-4736-A191-0E87118238C8}" srcOrd="3" destOrd="0" presId="urn:microsoft.com/office/officeart/2008/layout/VerticalAccentList"/>
    <dgm:cxn modelId="{109EC0B8-8BA3-44AB-A9E9-0F8E727E6EC0}" type="presParOf" srcId="{4799DCA9-57D3-4051-A913-5751AB2B6818}" destId="{D4E09FE9-ACC3-4843-B55D-A7A20CB5CFF5}" srcOrd="4" destOrd="0" presId="urn:microsoft.com/office/officeart/2008/layout/VerticalAccentList"/>
    <dgm:cxn modelId="{7EC00C5C-E05E-43FE-AE48-F45C2D47AFBB}" type="presParOf" srcId="{4799DCA9-57D3-4051-A913-5751AB2B6818}" destId="{BCB9290A-2C13-465B-A7DC-F56E24701BFD}" srcOrd="5" destOrd="0" presId="urn:microsoft.com/office/officeart/2008/layout/VerticalAccentList"/>
    <dgm:cxn modelId="{49BB4AEB-80D6-4BDD-8015-8647E73111F1}" type="presParOf" srcId="{4799DCA9-57D3-4051-A913-5751AB2B6818}" destId="{08115F72-F710-4D48-B38F-67991BB9EDFF}"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E4DAF8C-3CA8-41D1-BC99-F310B9183E22}" type="doc">
      <dgm:prSet loTypeId="urn:microsoft.com/office/officeart/2005/8/layout/vList2" loCatId="list" qsTypeId="urn:microsoft.com/office/officeart/2005/8/quickstyle/simple1" qsCatId="simple" csTypeId="urn:microsoft.com/office/officeart/2005/8/colors/colorful3" csCatId="colorful"/>
      <dgm:spPr/>
      <dgm:t>
        <a:bodyPr/>
        <a:lstStyle/>
        <a:p>
          <a:endParaRPr lang="zh-CN" altLang="en-US"/>
        </a:p>
      </dgm:t>
    </dgm:pt>
    <dgm:pt modelId="{76B7AFCD-CAEB-4C65-A9A3-7C4ACA81158E}">
      <dgm:prSet custT="1"/>
      <dgm:spPr/>
      <dgm:t>
        <a:bodyPr/>
        <a:lstStyle/>
        <a:p>
          <a:pPr rtl="0"/>
          <a:r>
            <a:rPr lang="zh-CN" altLang="en-US" sz="2000" dirty="0" smtClean="0"/>
            <a:t>基于两者的差异</a:t>
          </a:r>
          <a:r>
            <a:rPr lang="en-US" altLang="zh-CN" sz="2000" dirty="0" smtClean="0"/>
            <a:t>,</a:t>
          </a:r>
          <a:r>
            <a:rPr lang="zh-CN" altLang="en-US" sz="2000" dirty="0" smtClean="0"/>
            <a:t>建议网站可用性准则应该考虑以下概念</a:t>
          </a:r>
          <a:r>
            <a:rPr lang="en-US" altLang="zh-CN" sz="2000" dirty="0" smtClean="0"/>
            <a:t>:</a:t>
          </a:r>
          <a:r>
            <a:rPr lang="zh-CN" altLang="en-US" sz="2000" dirty="0" smtClean="0"/>
            <a:t>浏览性、回应时间、可靠性、内容等</a:t>
          </a:r>
          <a:r>
            <a:rPr lang="en-US" altLang="zh-CN" sz="2000" dirty="0" smtClean="0"/>
            <a:t>,</a:t>
          </a:r>
          <a:r>
            <a:rPr lang="zh-CN" altLang="en-US" sz="2000" dirty="0" smtClean="0"/>
            <a:t>其中浏览性是重要的网站设计因素</a:t>
          </a:r>
          <a:r>
            <a:rPr lang="en-US" altLang="zh-CN" sz="2000" dirty="0" smtClean="0"/>
            <a:t>,</a:t>
          </a:r>
          <a:r>
            <a:rPr lang="zh-CN" altLang="en-US" sz="2000" dirty="0" smtClean="0"/>
            <a:t>整个网站的阶层、架构</a:t>
          </a:r>
          <a:r>
            <a:rPr lang="en-US" altLang="zh-CN" sz="2000" dirty="0" smtClean="0"/>
            <a:t>,</a:t>
          </a:r>
          <a:r>
            <a:rPr lang="zh-CN" altLang="en-US" sz="2000" dirty="0" smtClean="0"/>
            <a:t>能让用户更容易搜寻到需要的资料</a:t>
          </a:r>
          <a:r>
            <a:rPr lang="en-US" altLang="zh-CN" sz="2000" dirty="0" smtClean="0"/>
            <a:t>,</a:t>
          </a:r>
          <a:r>
            <a:rPr lang="zh-CN" altLang="en-US" sz="2000" dirty="0" smtClean="0"/>
            <a:t>在网站中建立有效「连结」与「浏览途径」是设计者建立网站时的一大挑战。</a:t>
          </a:r>
          <a:endParaRPr lang="zh-CN" altLang="en-US" sz="2000" dirty="0"/>
        </a:p>
      </dgm:t>
    </dgm:pt>
    <dgm:pt modelId="{660729F7-497D-48C0-8EB2-1E499CA9F652}" type="parTrans" cxnId="{CD20FABB-F347-4735-9814-6831D6518EFD}">
      <dgm:prSet/>
      <dgm:spPr/>
      <dgm:t>
        <a:bodyPr/>
        <a:lstStyle/>
        <a:p>
          <a:endParaRPr lang="zh-CN" altLang="en-US"/>
        </a:p>
      </dgm:t>
    </dgm:pt>
    <dgm:pt modelId="{3CF6A63B-C36A-4EF9-BBFA-36C2447B0A2A}" type="sibTrans" cxnId="{CD20FABB-F347-4735-9814-6831D6518EFD}">
      <dgm:prSet/>
      <dgm:spPr/>
      <dgm:t>
        <a:bodyPr/>
        <a:lstStyle/>
        <a:p>
          <a:endParaRPr lang="zh-CN" altLang="en-US"/>
        </a:p>
      </dgm:t>
    </dgm:pt>
    <dgm:pt modelId="{D9330768-330E-435B-B59F-36D31C30B2D8}" type="pres">
      <dgm:prSet presAssocID="{8E4DAF8C-3CA8-41D1-BC99-F310B9183E22}" presName="linear" presStyleCnt="0">
        <dgm:presLayoutVars>
          <dgm:animLvl val="lvl"/>
          <dgm:resizeHandles val="exact"/>
        </dgm:presLayoutVars>
      </dgm:prSet>
      <dgm:spPr/>
    </dgm:pt>
    <dgm:pt modelId="{40180B04-E0B3-44CB-B4E6-264D2ADD6B3C}" type="pres">
      <dgm:prSet presAssocID="{76B7AFCD-CAEB-4C65-A9A3-7C4ACA81158E}" presName="parentText" presStyleLbl="node1" presStyleIdx="0" presStyleCnt="1" custLinFactNeighborY="-5977">
        <dgm:presLayoutVars>
          <dgm:chMax val="0"/>
          <dgm:bulletEnabled val="1"/>
        </dgm:presLayoutVars>
      </dgm:prSet>
      <dgm:spPr/>
    </dgm:pt>
  </dgm:ptLst>
  <dgm:cxnLst>
    <dgm:cxn modelId="{CD20FABB-F347-4735-9814-6831D6518EFD}" srcId="{8E4DAF8C-3CA8-41D1-BC99-F310B9183E22}" destId="{76B7AFCD-CAEB-4C65-A9A3-7C4ACA81158E}" srcOrd="0" destOrd="0" parTransId="{660729F7-497D-48C0-8EB2-1E499CA9F652}" sibTransId="{3CF6A63B-C36A-4EF9-BBFA-36C2447B0A2A}"/>
    <dgm:cxn modelId="{DE1D2808-DF31-4DBF-8B16-89E5628F8068}" type="presOf" srcId="{76B7AFCD-CAEB-4C65-A9A3-7C4ACA81158E}" destId="{40180B04-E0B3-44CB-B4E6-264D2ADD6B3C}" srcOrd="0" destOrd="0" presId="urn:microsoft.com/office/officeart/2005/8/layout/vList2"/>
    <dgm:cxn modelId="{16E4C5D7-7615-4F8C-A495-C70103FF2723}" type="presOf" srcId="{8E4DAF8C-3CA8-41D1-BC99-F310B9183E22}" destId="{D9330768-330E-435B-B59F-36D31C30B2D8}" srcOrd="0" destOrd="0" presId="urn:microsoft.com/office/officeart/2005/8/layout/vList2"/>
    <dgm:cxn modelId="{FB51A9DC-74C2-43D5-A2ED-B91516582059}" type="presParOf" srcId="{D9330768-330E-435B-B59F-36D31C30B2D8}" destId="{40180B04-E0B3-44CB-B4E6-264D2ADD6B3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B98980B-BBA3-42E4-B176-829486C3607F}" type="doc">
      <dgm:prSet loTypeId="urn:microsoft.com/office/officeart/2005/8/layout/target3" loCatId="relationship" qsTypeId="urn:microsoft.com/office/officeart/2005/8/quickstyle/simple1" qsCatId="simple" csTypeId="urn:microsoft.com/office/officeart/2005/8/colors/colorful3" csCatId="colorful" phldr="1"/>
      <dgm:spPr/>
      <dgm:t>
        <a:bodyPr/>
        <a:lstStyle/>
        <a:p>
          <a:endParaRPr lang="zh-CN" altLang="en-US"/>
        </a:p>
      </dgm:t>
    </dgm:pt>
    <dgm:pt modelId="{50947E42-ABDB-44D2-94C6-5FBAB870173A}">
      <dgm:prSet/>
      <dgm:spPr/>
      <dgm:t>
        <a:bodyPr/>
        <a:lstStyle/>
        <a:p>
          <a:pPr rtl="0"/>
          <a:r>
            <a:rPr lang="zh-CN" smtClean="0"/>
            <a:t>内容(content)</a:t>
          </a:r>
          <a:endParaRPr lang="zh-CN"/>
        </a:p>
      </dgm:t>
    </dgm:pt>
    <dgm:pt modelId="{FF3C26AB-9702-40C9-9EF6-4B10BDADD4B9}" type="parTrans" cxnId="{00EBD8F6-A240-44BC-964F-7F557E7EF3D2}">
      <dgm:prSet/>
      <dgm:spPr/>
      <dgm:t>
        <a:bodyPr/>
        <a:lstStyle/>
        <a:p>
          <a:endParaRPr lang="zh-CN" altLang="en-US"/>
        </a:p>
      </dgm:t>
    </dgm:pt>
    <dgm:pt modelId="{B66AE7EA-05DE-4792-99BA-7A961D4ECC27}" type="sibTrans" cxnId="{00EBD8F6-A240-44BC-964F-7F557E7EF3D2}">
      <dgm:prSet/>
      <dgm:spPr/>
      <dgm:t>
        <a:bodyPr/>
        <a:lstStyle/>
        <a:p>
          <a:endParaRPr lang="zh-CN" altLang="en-US"/>
        </a:p>
      </dgm:t>
    </dgm:pt>
    <dgm:pt modelId="{395AC30F-85A6-45A8-98B5-7735B3B3E3AD}">
      <dgm:prSet/>
      <dgm:spPr/>
      <dgm:t>
        <a:bodyPr/>
        <a:lstStyle/>
        <a:p>
          <a:pPr rtl="0"/>
          <a:r>
            <a:rPr lang="zh-CN" smtClean="0"/>
            <a:t>易用性(ease of use)</a:t>
          </a:r>
          <a:endParaRPr lang="zh-CN"/>
        </a:p>
      </dgm:t>
    </dgm:pt>
    <dgm:pt modelId="{431F2830-2B0E-4E50-8C97-351FA3713E86}" type="parTrans" cxnId="{5C94820B-DC8B-457E-B3F0-F203C11BCC75}">
      <dgm:prSet/>
      <dgm:spPr/>
      <dgm:t>
        <a:bodyPr/>
        <a:lstStyle/>
        <a:p>
          <a:endParaRPr lang="zh-CN" altLang="en-US"/>
        </a:p>
      </dgm:t>
    </dgm:pt>
    <dgm:pt modelId="{D4D68B93-A9BB-4246-B891-FF2AE8B5BF12}" type="sibTrans" cxnId="{5C94820B-DC8B-457E-B3F0-F203C11BCC75}">
      <dgm:prSet/>
      <dgm:spPr/>
      <dgm:t>
        <a:bodyPr/>
        <a:lstStyle/>
        <a:p>
          <a:endParaRPr lang="zh-CN" altLang="en-US"/>
        </a:p>
      </dgm:t>
    </dgm:pt>
    <dgm:pt modelId="{F007F556-FB2E-439C-B83E-90A37D0EE690}">
      <dgm:prSet/>
      <dgm:spPr/>
      <dgm:t>
        <a:bodyPr/>
        <a:lstStyle/>
        <a:p>
          <a:pPr rtl="0"/>
          <a:r>
            <a:rPr lang="zh-CN" dirty="0" smtClean="0"/>
            <a:t>个人化 (made-for-the-medium)</a:t>
          </a:r>
          <a:endParaRPr lang="zh-CN" dirty="0"/>
        </a:p>
      </dgm:t>
    </dgm:pt>
    <dgm:pt modelId="{20BD3EB3-A6A9-4DA0-92F9-944BE992768F}" type="parTrans" cxnId="{4B2E3B6B-E576-4F67-BDAD-BE82A74675EC}">
      <dgm:prSet/>
      <dgm:spPr/>
      <dgm:t>
        <a:bodyPr/>
        <a:lstStyle/>
        <a:p>
          <a:endParaRPr lang="zh-CN" altLang="en-US"/>
        </a:p>
      </dgm:t>
    </dgm:pt>
    <dgm:pt modelId="{B1CA0BFA-0EAD-464A-8CEB-DD84049B7333}" type="sibTrans" cxnId="{4B2E3B6B-E576-4F67-BDAD-BE82A74675EC}">
      <dgm:prSet/>
      <dgm:spPr/>
      <dgm:t>
        <a:bodyPr/>
        <a:lstStyle/>
        <a:p>
          <a:endParaRPr lang="zh-CN" altLang="en-US"/>
        </a:p>
      </dgm:t>
    </dgm:pt>
    <dgm:pt modelId="{AB1DA509-2760-4B42-AA90-EC4554AB788F}">
      <dgm:prSet/>
      <dgm:spPr/>
      <dgm:t>
        <a:bodyPr/>
        <a:lstStyle/>
        <a:p>
          <a:pPr rtl="0"/>
          <a:r>
            <a:rPr lang="zh-CN" smtClean="0"/>
            <a:t>情感诉求 (emotion)</a:t>
          </a:r>
          <a:endParaRPr lang="zh-CN"/>
        </a:p>
      </dgm:t>
    </dgm:pt>
    <dgm:pt modelId="{CEF4104C-FCAE-4971-B2CD-2EA3198DF872}" type="parTrans" cxnId="{141BF198-36B6-48FA-89C9-F72385F36302}">
      <dgm:prSet/>
      <dgm:spPr/>
      <dgm:t>
        <a:bodyPr/>
        <a:lstStyle/>
        <a:p>
          <a:endParaRPr lang="zh-CN" altLang="en-US"/>
        </a:p>
      </dgm:t>
    </dgm:pt>
    <dgm:pt modelId="{8B756FE8-0DEE-4A85-A5AD-FD8CAF257CD4}" type="sibTrans" cxnId="{141BF198-36B6-48FA-89C9-F72385F36302}">
      <dgm:prSet/>
      <dgm:spPr/>
      <dgm:t>
        <a:bodyPr/>
        <a:lstStyle/>
        <a:p>
          <a:endParaRPr lang="zh-CN" altLang="en-US"/>
        </a:p>
      </dgm:t>
    </dgm:pt>
    <dgm:pt modelId="{959C0240-C072-49C4-83BB-439872887C5D}">
      <dgm:prSet/>
      <dgm:spPr/>
      <dgm:t>
        <a:bodyPr/>
        <a:lstStyle/>
        <a:p>
          <a:pPr rtl="0"/>
          <a:r>
            <a:rPr lang="zh-CN" smtClean="0"/>
            <a:t>推广 (promotion)</a:t>
          </a:r>
          <a:endParaRPr lang="zh-CN"/>
        </a:p>
      </dgm:t>
    </dgm:pt>
    <dgm:pt modelId="{CD8E8724-3718-451A-AD9F-A22D5D8CF396}" type="parTrans" cxnId="{D8FDDA32-F27D-4FA9-B1AF-BBF4DB957888}">
      <dgm:prSet/>
      <dgm:spPr/>
      <dgm:t>
        <a:bodyPr/>
        <a:lstStyle/>
        <a:p>
          <a:endParaRPr lang="zh-CN" altLang="en-US"/>
        </a:p>
      </dgm:t>
    </dgm:pt>
    <dgm:pt modelId="{D7A272D8-8EAC-4CD6-8CED-219F1D4AFCCD}" type="sibTrans" cxnId="{D8FDDA32-F27D-4FA9-B1AF-BBF4DB957888}">
      <dgm:prSet/>
      <dgm:spPr/>
      <dgm:t>
        <a:bodyPr/>
        <a:lstStyle/>
        <a:p>
          <a:endParaRPr lang="zh-CN" altLang="en-US"/>
        </a:p>
      </dgm:t>
    </dgm:pt>
    <dgm:pt modelId="{0A72BDC9-1C3D-4200-BFBC-125A0760FFD9}" type="pres">
      <dgm:prSet presAssocID="{EB98980B-BBA3-42E4-B176-829486C3607F}" presName="Name0" presStyleCnt="0">
        <dgm:presLayoutVars>
          <dgm:chMax val="7"/>
          <dgm:dir/>
          <dgm:animLvl val="lvl"/>
          <dgm:resizeHandles val="exact"/>
        </dgm:presLayoutVars>
      </dgm:prSet>
      <dgm:spPr/>
    </dgm:pt>
    <dgm:pt modelId="{B9064186-A908-4BCE-A6A6-BB96181186F3}" type="pres">
      <dgm:prSet presAssocID="{50947E42-ABDB-44D2-94C6-5FBAB870173A}" presName="circle1" presStyleLbl="node1" presStyleIdx="0" presStyleCnt="5"/>
      <dgm:spPr/>
    </dgm:pt>
    <dgm:pt modelId="{17694107-7DEE-472C-918A-04F5371FD014}" type="pres">
      <dgm:prSet presAssocID="{50947E42-ABDB-44D2-94C6-5FBAB870173A}" presName="space" presStyleCnt="0"/>
      <dgm:spPr/>
    </dgm:pt>
    <dgm:pt modelId="{8522FEB2-DFE8-4D71-BFBD-61D60958CBEE}" type="pres">
      <dgm:prSet presAssocID="{50947E42-ABDB-44D2-94C6-5FBAB870173A}" presName="rect1" presStyleLbl="alignAcc1" presStyleIdx="0" presStyleCnt="5"/>
      <dgm:spPr/>
    </dgm:pt>
    <dgm:pt modelId="{74409BDF-AE51-4C8E-8ABF-D6448D05C665}" type="pres">
      <dgm:prSet presAssocID="{395AC30F-85A6-45A8-98B5-7735B3B3E3AD}" presName="vertSpace2" presStyleLbl="node1" presStyleIdx="0" presStyleCnt="5"/>
      <dgm:spPr/>
    </dgm:pt>
    <dgm:pt modelId="{71737FD4-A8EE-482B-985C-04A0B60736FD}" type="pres">
      <dgm:prSet presAssocID="{395AC30F-85A6-45A8-98B5-7735B3B3E3AD}" presName="circle2" presStyleLbl="node1" presStyleIdx="1" presStyleCnt="5"/>
      <dgm:spPr/>
    </dgm:pt>
    <dgm:pt modelId="{D9EF4037-FC6D-49AF-A5F7-CA3374BAD53F}" type="pres">
      <dgm:prSet presAssocID="{395AC30F-85A6-45A8-98B5-7735B3B3E3AD}" presName="rect2" presStyleLbl="alignAcc1" presStyleIdx="1" presStyleCnt="5"/>
      <dgm:spPr/>
    </dgm:pt>
    <dgm:pt modelId="{A49672A7-2C6E-4534-A428-8B7114FD10B3}" type="pres">
      <dgm:prSet presAssocID="{F007F556-FB2E-439C-B83E-90A37D0EE690}" presName="vertSpace3" presStyleLbl="node1" presStyleIdx="1" presStyleCnt="5"/>
      <dgm:spPr/>
    </dgm:pt>
    <dgm:pt modelId="{EA465448-8D29-42EF-B841-76D4538C63DE}" type="pres">
      <dgm:prSet presAssocID="{F007F556-FB2E-439C-B83E-90A37D0EE690}" presName="circle3" presStyleLbl="node1" presStyleIdx="2" presStyleCnt="5"/>
      <dgm:spPr/>
    </dgm:pt>
    <dgm:pt modelId="{2C5F2F15-8E17-49C9-9F06-3B8176C0A96F}" type="pres">
      <dgm:prSet presAssocID="{F007F556-FB2E-439C-B83E-90A37D0EE690}" presName="rect3" presStyleLbl="alignAcc1" presStyleIdx="2" presStyleCnt="5"/>
      <dgm:spPr/>
    </dgm:pt>
    <dgm:pt modelId="{7C66E28C-8D73-4076-A395-C97257BC4308}" type="pres">
      <dgm:prSet presAssocID="{AB1DA509-2760-4B42-AA90-EC4554AB788F}" presName="vertSpace4" presStyleLbl="node1" presStyleIdx="2" presStyleCnt="5"/>
      <dgm:spPr/>
    </dgm:pt>
    <dgm:pt modelId="{369A1BAA-DDCC-4D6F-9381-17153AA5834E}" type="pres">
      <dgm:prSet presAssocID="{AB1DA509-2760-4B42-AA90-EC4554AB788F}" presName="circle4" presStyleLbl="node1" presStyleIdx="3" presStyleCnt="5"/>
      <dgm:spPr/>
    </dgm:pt>
    <dgm:pt modelId="{13C024E7-C233-4EFE-9239-9C4162CD4084}" type="pres">
      <dgm:prSet presAssocID="{AB1DA509-2760-4B42-AA90-EC4554AB788F}" presName="rect4" presStyleLbl="alignAcc1" presStyleIdx="3" presStyleCnt="5"/>
      <dgm:spPr/>
    </dgm:pt>
    <dgm:pt modelId="{9BB7860C-177D-4AFC-93A4-03D4F091A8EE}" type="pres">
      <dgm:prSet presAssocID="{959C0240-C072-49C4-83BB-439872887C5D}" presName="vertSpace5" presStyleLbl="node1" presStyleIdx="3" presStyleCnt="5"/>
      <dgm:spPr/>
    </dgm:pt>
    <dgm:pt modelId="{912AD089-F155-405D-BA05-3427B62065D4}" type="pres">
      <dgm:prSet presAssocID="{959C0240-C072-49C4-83BB-439872887C5D}" presName="circle5" presStyleLbl="node1" presStyleIdx="4" presStyleCnt="5"/>
      <dgm:spPr/>
    </dgm:pt>
    <dgm:pt modelId="{326E352B-F358-44EF-9CCB-4391BE9FC4B6}" type="pres">
      <dgm:prSet presAssocID="{959C0240-C072-49C4-83BB-439872887C5D}" presName="rect5" presStyleLbl="alignAcc1" presStyleIdx="4" presStyleCnt="5"/>
      <dgm:spPr/>
    </dgm:pt>
    <dgm:pt modelId="{285D0580-C7E0-48B2-852A-5D39D07681B7}" type="pres">
      <dgm:prSet presAssocID="{50947E42-ABDB-44D2-94C6-5FBAB870173A}" presName="rect1ParTxNoCh" presStyleLbl="alignAcc1" presStyleIdx="4" presStyleCnt="5">
        <dgm:presLayoutVars>
          <dgm:chMax val="1"/>
          <dgm:bulletEnabled val="1"/>
        </dgm:presLayoutVars>
      </dgm:prSet>
      <dgm:spPr/>
    </dgm:pt>
    <dgm:pt modelId="{8816332A-2088-4A24-A411-C4E24DD320F0}" type="pres">
      <dgm:prSet presAssocID="{395AC30F-85A6-45A8-98B5-7735B3B3E3AD}" presName="rect2ParTxNoCh" presStyleLbl="alignAcc1" presStyleIdx="4" presStyleCnt="5">
        <dgm:presLayoutVars>
          <dgm:chMax val="1"/>
          <dgm:bulletEnabled val="1"/>
        </dgm:presLayoutVars>
      </dgm:prSet>
      <dgm:spPr/>
    </dgm:pt>
    <dgm:pt modelId="{BBD73FDF-7249-4E3B-9B5D-419EA8A8CE1D}" type="pres">
      <dgm:prSet presAssocID="{F007F556-FB2E-439C-B83E-90A37D0EE690}" presName="rect3ParTxNoCh" presStyleLbl="alignAcc1" presStyleIdx="4" presStyleCnt="5">
        <dgm:presLayoutVars>
          <dgm:chMax val="1"/>
          <dgm:bulletEnabled val="1"/>
        </dgm:presLayoutVars>
      </dgm:prSet>
      <dgm:spPr/>
    </dgm:pt>
    <dgm:pt modelId="{269C8E66-E1C4-4177-8E8A-1ABD8B2CC13A}" type="pres">
      <dgm:prSet presAssocID="{AB1DA509-2760-4B42-AA90-EC4554AB788F}" presName="rect4ParTxNoCh" presStyleLbl="alignAcc1" presStyleIdx="4" presStyleCnt="5">
        <dgm:presLayoutVars>
          <dgm:chMax val="1"/>
          <dgm:bulletEnabled val="1"/>
        </dgm:presLayoutVars>
      </dgm:prSet>
      <dgm:spPr/>
    </dgm:pt>
    <dgm:pt modelId="{29925882-BD29-4C10-B514-5DB2DCEA7C5D}" type="pres">
      <dgm:prSet presAssocID="{959C0240-C072-49C4-83BB-439872887C5D}" presName="rect5ParTxNoCh" presStyleLbl="alignAcc1" presStyleIdx="4" presStyleCnt="5">
        <dgm:presLayoutVars>
          <dgm:chMax val="1"/>
          <dgm:bulletEnabled val="1"/>
        </dgm:presLayoutVars>
      </dgm:prSet>
      <dgm:spPr/>
    </dgm:pt>
  </dgm:ptLst>
  <dgm:cxnLst>
    <dgm:cxn modelId="{FC87B6A4-9B0C-458C-8D78-C980361DE2F5}" type="presOf" srcId="{F007F556-FB2E-439C-B83E-90A37D0EE690}" destId="{2C5F2F15-8E17-49C9-9F06-3B8176C0A96F}" srcOrd="0" destOrd="0" presId="urn:microsoft.com/office/officeart/2005/8/layout/target3"/>
    <dgm:cxn modelId="{4B2E3B6B-E576-4F67-BDAD-BE82A74675EC}" srcId="{EB98980B-BBA3-42E4-B176-829486C3607F}" destId="{F007F556-FB2E-439C-B83E-90A37D0EE690}" srcOrd="2" destOrd="0" parTransId="{20BD3EB3-A6A9-4DA0-92F9-944BE992768F}" sibTransId="{B1CA0BFA-0EAD-464A-8CEB-DD84049B7333}"/>
    <dgm:cxn modelId="{141BF198-36B6-48FA-89C9-F72385F36302}" srcId="{EB98980B-BBA3-42E4-B176-829486C3607F}" destId="{AB1DA509-2760-4B42-AA90-EC4554AB788F}" srcOrd="3" destOrd="0" parTransId="{CEF4104C-FCAE-4971-B2CD-2EA3198DF872}" sibTransId="{8B756FE8-0DEE-4A85-A5AD-FD8CAF257CD4}"/>
    <dgm:cxn modelId="{3A7BA78C-2962-41D3-9ADC-A66AFC241266}" type="presOf" srcId="{AB1DA509-2760-4B42-AA90-EC4554AB788F}" destId="{13C024E7-C233-4EFE-9239-9C4162CD4084}" srcOrd="0" destOrd="0" presId="urn:microsoft.com/office/officeart/2005/8/layout/target3"/>
    <dgm:cxn modelId="{D8FDDA32-F27D-4FA9-B1AF-BBF4DB957888}" srcId="{EB98980B-BBA3-42E4-B176-829486C3607F}" destId="{959C0240-C072-49C4-83BB-439872887C5D}" srcOrd="4" destOrd="0" parTransId="{CD8E8724-3718-451A-AD9F-A22D5D8CF396}" sibTransId="{D7A272D8-8EAC-4CD6-8CED-219F1D4AFCCD}"/>
    <dgm:cxn modelId="{BBBA4A3A-7D66-4D6E-8AEE-A492F88CF624}" type="presOf" srcId="{EB98980B-BBA3-42E4-B176-829486C3607F}" destId="{0A72BDC9-1C3D-4200-BFBC-125A0760FFD9}" srcOrd="0" destOrd="0" presId="urn:microsoft.com/office/officeart/2005/8/layout/target3"/>
    <dgm:cxn modelId="{AE39CF87-32CE-460E-8712-41A06161A39D}" type="presOf" srcId="{395AC30F-85A6-45A8-98B5-7735B3B3E3AD}" destId="{8816332A-2088-4A24-A411-C4E24DD320F0}" srcOrd="1" destOrd="0" presId="urn:microsoft.com/office/officeart/2005/8/layout/target3"/>
    <dgm:cxn modelId="{00EBD8F6-A240-44BC-964F-7F557E7EF3D2}" srcId="{EB98980B-BBA3-42E4-B176-829486C3607F}" destId="{50947E42-ABDB-44D2-94C6-5FBAB870173A}" srcOrd="0" destOrd="0" parTransId="{FF3C26AB-9702-40C9-9EF6-4B10BDADD4B9}" sibTransId="{B66AE7EA-05DE-4792-99BA-7A961D4ECC27}"/>
    <dgm:cxn modelId="{57191339-8B47-4D23-89D4-920B035E7296}" type="presOf" srcId="{395AC30F-85A6-45A8-98B5-7735B3B3E3AD}" destId="{D9EF4037-FC6D-49AF-A5F7-CA3374BAD53F}" srcOrd="0" destOrd="0" presId="urn:microsoft.com/office/officeart/2005/8/layout/target3"/>
    <dgm:cxn modelId="{63AA46BF-B198-47BA-AAE1-B5CDB7269C3F}" type="presOf" srcId="{AB1DA509-2760-4B42-AA90-EC4554AB788F}" destId="{269C8E66-E1C4-4177-8E8A-1ABD8B2CC13A}" srcOrd="1" destOrd="0" presId="urn:microsoft.com/office/officeart/2005/8/layout/target3"/>
    <dgm:cxn modelId="{348F0232-E152-4990-A132-748A2ADED244}" type="presOf" srcId="{F007F556-FB2E-439C-B83E-90A37D0EE690}" destId="{BBD73FDF-7249-4E3B-9B5D-419EA8A8CE1D}" srcOrd="1" destOrd="0" presId="urn:microsoft.com/office/officeart/2005/8/layout/target3"/>
    <dgm:cxn modelId="{8B3DB1B4-49F6-4F64-9303-EEDCAC86504E}" type="presOf" srcId="{50947E42-ABDB-44D2-94C6-5FBAB870173A}" destId="{285D0580-C7E0-48B2-852A-5D39D07681B7}" srcOrd="1" destOrd="0" presId="urn:microsoft.com/office/officeart/2005/8/layout/target3"/>
    <dgm:cxn modelId="{5C94820B-DC8B-457E-B3F0-F203C11BCC75}" srcId="{EB98980B-BBA3-42E4-B176-829486C3607F}" destId="{395AC30F-85A6-45A8-98B5-7735B3B3E3AD}" srcOrd="1" destOrd="0" parTransId="{431F2830-2B0E-4E50-8C97-351FA3713E86}" sibTransId="{D4D68B93-A9BB-4246-B891-FF2AE8B5BF12}"/>
    <dgm:cxn modelId="{245746FA-ECAC-4822-B2F2-65D44FEEA1B6}" type="presOf" srcId="{50947E42-ABDB-44D2-94C6-5FBAB870173A}" destId="{8522FEB2-DFE8-4D71-BFBD-61D60958CBEE}" srcOrd="0" destOrd="0" presId="urn:microsoft.com/office/officeart/2005/8/layout/target3"/>
    <dgm:cxn modelId="{48F6189B-DBA7-4AFC-A2A5-1D410E0E5AE5}" type="presOf" srcId="{959C0240-C072-49C4-83BB-439872887C5D}" destId="{29925882-BD29-4C10-B514-5DB2DCEA7C5D}" srcOrd="1" destOrd="0" presId="urn:microsoft.com/office/officeart/2005/8/layout/target3"/>
    <dgm:cxn modelId="{AE435D3E-7A41-49CE-B6CA-E3CE74BE71E2}" type="presOf" srcId="{959C0240-C072-49C4-83BB-439872887C5D}" destId="{326E352B-F358-44EF-9CCB-4391BE9FC4B6}" srcOrd="0" destOrd="0" presId="urn:microsoft.com/office/officeart/2005/8/layout/target3"/>
    <dgm:cxn modelId="{F6F4E835-818F-4718-AD1B-F79593954421}" type="presParOf" srcId="{0A72BDC9-1C3D-4200-BFBC-125A0760FFD9}" destId="{B9064186-A908-4BCE-A6A6-BB96181186F3}" srcOrd="0" destOrd="0" presId="urn:microsoft.com/office/officeart/2005/8/layout/target3"/>
    <dgm:cxn modelId="{31B22205-FAC0-46A0-92F5-74BFD3A284BD}" type="presParOf" srcId="{0A72BDC9-1C3D-4200-BFBC-125A0760FFD9}" destId="{17694107-7DEE-472C-918A-04F5371FD014}" srcOrd="1" destOrd="0" presId="urn:microsoft.com/office/officeart/2005/8/layout/target3"/>
    <dgm:cxn modelId="{E19713B9-F6BA-48C5-92A3-022645C68686}" type="presParOf" srcId="{0A72BDC9-1C3D-4200-BFBC-125A0760FFD9}" destId="{8522FEB2-DFE8-4D71-BFBD-61D60958CBEE}" srcOrd="2" destOrd="0" presId="urn:microsoft.com/office/officeart/2005/8/layout/target3"/>
    <dgm:cxn modelId="{DFDA6E8B-44AD-458C-B85D-DEBA46FD23FC}" type="presParOf" srcId="{0A72BDC9-1C3D-4200-BFBC-125A0760FFD9}" destId="{74409BDF-AE51-4C8E-8ABF-D6448D05C665}" srcOrd="3" destOrd="0" presId="urn:microsoft.com/office/officeart/2005/8/layout/target3"/>
    <dgm:cxn modelId="{7DE3C14A-A267-4A3C-A35D-2FB64986B0A5}" type="presParOf" srcId="{0A72BDC9-1C3D-4200-BFBC-125A0760FFD9}" destId="{71737FD4-A8EE-482B-985C-04A0B60736FD}" srcOrd="4" destOrd="0" presId="urn:microsoft.com/office/officeart/2005/8/layout/target3"/>
    <dgm:cxn modelId="{6ED36DFE-8F12-493C-85E3-90A3C63D3222}" type="presParOf" srcId="{0A72BDC9-1C3D-4200-BFBC-125A0760FFD9}" destId="{D9EF4037-FC6D-49AF-A5F7-CA3374BAD53F}" srcOrd="5" destOrd="0" presId="urn:microsoft.com/office/officeart/2005/8/layout/target3"/>
    <dgm:cxn modelId="{37DAA438-6C8C-4B43-BB6E-BB21EBBB7806}" type="presParOf" srcId="{0A72BDC9-1C3D-4200-BFBC-125A0760FFD9}" destId="{A49672A7-2C6E-4534-A428-8B7114FD10B3}" srcOrd="6" destOrd="0" presId="urn:microsoft.com/office/officeart/2005/8/layout/target3"/>
    <dgm:cxn modelId="{BC3642E5-C984-4CB0-8E46-8C9C52B1FF5A}" type="presParOf" srcId="{0A72BDC9-1C3D-4200-BFBC-125A0760FFD9}" destId="{EA465448-8D29-42EF-B841-76D4538C63DE}" srcOrd="7" destOrd="0" presId="urn:microsoft.com/office/officeart/2005/8/layout/target3"/>
    <dgm:cxn modelId="{63FD07C2-781E-41B0-A45D-69A8AC109EA1}" type="presParOf" srcId="{0A72BDC9-1C3D-4200-BFBC-125A0760FFD9}" destId="{2C5F2F15-8E17-49C9-9F06-3B8176C0A96F}" srcOrd="8" destOrd="0" presId="urn:microsoft.com/office/officeart/2005/8/layout/target3"/>
    <dgm:cxn modelId="{035ED181-C5CD-411C-8B6A-ED9EB9D2051E}" type="presParOf" srcId="{0A72BDC9-1C3D-4200-BFBC-125A0760FFD9}" destId="{7C66E28C-8D73-4076-A395-C97257BC4308}" srcOrd="9" destOrd="0" presId="urn:microsoft.com/office/officeart/2005/8/layout/target3"/>
    <dgm:cxn modelId="{72FA3685-D2D5-4238-9D46-FED0371EEB3A}" type="presParOf" srcId="{0A72BDC9-1C3D-4200-BFBC-125A0760FFD9}" destId="{369A1BAA-DDCC-4D6F-9381-17153AA5834E}" srcOrd="10" destOrd="0" presId="urn:microsoft.com/office/officeart/2005/8/layout/target3"/>
    <dgm:cxn modelId="{869323C2-205A-42B2-B0C4-53B4947E859D}" type="presParOf" srcId="{0A72BDC9-1C3D-4200-BFBC-125A0760FFD9}" destId="{13C024E7-C233-4EFE-9239-9C4162CD4084}" srcOrd="11" destOrd="0" presId="urn:microsoft.com/office/officeart/2005/8/layout/target3"/>
    <dgm:cxn modelId="{E2795938-0B23-46EB-8CAD-B4F688685BE5}" type="presParOf" srcId="{0A72BDC9-1C3D-4200-BFBC-125A0760FFD9}" destId="{9BB7860C-177D-4AFC-93A4-03D4F091A8EE}" srcOrd="12" destOrd="0" presId="urn:microsoft.com/office/officeart/2005/8/layout/target3"/>
    <dgm:cxn modelId="{90856768-E840-4463-A3A6-81321B3EBDBB}" type="presParOf" srcId="{0A72BDC9-1C3D-4200-BFBC-125A0760FFD9}" destId="{912AD089-F155-405D-BA05-3427B62065D4}" srcOrd="13" destOrd="0" presId="urn:microsoft.com/office/officeart/2005/8/layout/target3"/>
    <dgm:cxn modelId="{00DBA4CD-B6D2-44AD-A920-5F132ACF12B4}" type="presParOf" srcId="{0A72BDC9-1C3D-4200-BFBC-125A0760FFD9}" destId="{326E352B-F358-44EF-9CCB-4391BE9FC4B6}" srcOrd="14" destOrd="0" presId="urn:microsoft.com/office/officeart/2005/8/layout/target3"/>
    <dgm:cxn modelId="{031AC7DE-0324-417B-AC6A-5DE44A89B1A2}" type="presParOf" srcId="{0A72BDC9-1C3D-4200-BFBC-125A0760FFD9}" destId="{285D0580-C7E0-48B2-852A-5D39D07681B7}" srcOrd="15" destOrd="0" presId="urn:microsoft.com/office/officeart/2005/8/layout/target3"/>
    <dgm:cxn modelId="{3D249A2B-03D0-452E-8C89-30F5DD416068}" type="presParOf" srcId="{0A72BDC9-1C3D-4200-BFBC-125A0760FFD9}" destId="{8816332A-2088-4A24-A411-C4E24DD320F0}" srcOrd="16" destOrd="0" presId="urn:microsoft.com/office/officeart/2005/8/layout/target3"/>
    <dgm:cxn modelId="{C7FA2AB0-2B04-4D54-8549-5266204F50A1}" type="presParOf" srcId="{0A72BDC9-1C3D-4200-BFBC-125A0760FFD9}" destId="{BBD73FDF-7249-4E3B-9B5D-419EA8A8CE1D}" srcOrd="17" destOrd="0" presId="urn:microsoft.com/office/officeart/2005/8/layout/target3"/>
    <dgm:cxn modelId="{06463308-083D-47BB-8431-73E15F12A741}" type="presParOf" srcId="{0A72BDC9-1C3D-4200-BFBC-125A0760FFD9}" destId="{269C8E66-E1C4-4177-8E8A-1ABD8B2CC13A}" srcOrd="18" destOrd="0" presId="urn:microsoft.com/office/officeart/2005/8/layout/target3"/>
    <dgm:cxn modelId="{E403302C-0D26-4365-A6A5-C43D9DCE6497}" type="presParOf" srcId="{0A72BDC9-1C3D-4200-BFBC-125A0760FFD9}" destId="{29925882-BD29-4C10-B514-5DB2DCEA7C5D}" srcOrd="1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5DE156F-ABC2-4128-B988-C00DFEAD314C}" type="doc">
      <dgm:prSet loTypeId="urn:microsoft.com/office/officeart/2005/8/layout/vList3" loCatId="list" qsTypeId="urn:microsoft.com/office/officeart/2005/8/quickstyle/simple1" qsCatId="simple" csTypeId="urn:microsoft.com/office/officeart/2005/8/colors/colorful2" csCatId="colorful" phldr="1"/>
      <dgm:spPr/>
      <dgm:t>
        <a:bodyPr/>
        <a:lstStyle/>
        <a:p>
          <a:endParaRPr lang="zh-CN" altLang="en-US"/>
        </a:p>
      </dgm:t>
    </dgm:pt>
    <dgm:pt modelId="{19429EBC-AFE2-48D0-A93F-31BF148F90E7}">
      <dgm:prSet custT="1"/>
      <dgm:spPr/>
      <dgm:t>
        <a:bodyPr/>
        <a:lstStyle/>
        <a:p>
          <a:pPr algn="l" rtl="0"/>
          <a:r>
            <a:rPr lang="zh-CN" altLang="en-US" sz="2000" dirty="0" smtClean="0">
              <a:latin typeface="华文楷体" panose="02010600040101010101" pitchFamily="2" charset="-122"/>
              <a:ea typeface="华文楷体" panose="02010600040101010101" pitchFamily="2" charset="-122"/>
            </a:rPr>
            <a:t>对于维基百科的忠实用户来说，可能已经深深接受了其设计者建立的视觉浏览习惯，每一次的阅读和查询都在使用这些精心的布置进行操作，渐渐形成了固定的用户使用模式。</a:t>
          </a:r>
          <a:endParaRPr lang="zh-CN" altLang="en-US" sz="2000" dirty="0">
            <a:latin typeface="华文楷体" panose="02010600040101010101" pitchFamily="2" charset="-122"/>
            <a:ea typeface="华文楷体" panose="02010600040101010101" pitchFamily="2" charset="-122"/>
          </a:endParaRPr>
        </a:p>
      </dgm:t>
    </dgm:pt>
    <dgm:pt modelId="{0B7D5079-FABF-4034-A814-7B065ABA78A8}" type="parTrans" cxnId="{8BE7F25E-2D33-451F-8620-1B5BF0A8E90A}">
      <dgm:prSet/>
      <dgm:spPr/>
      <dgm:t>
        <a:bodyPr/>
        <a:lstStyle/>
        <a:p>
          <a:endParaRPr lang="zh-CN" altLang="en-US"/>
        </a:p>
      </dgm:t>
    </dgm:pt>
    <dgm:pt modelId="{9851861C-6664-4EF3-9F88-E6BA3DB58455}" type="sibTrans" cxnId="{8BE7F25E-2D33-451F-8620-1B5BF0A8E90A}">
      <dgm:prSet/>
      <dgm:spPr/>
      <dgm:t>
        <a:bodyPr/>
        <a:lstStyle/>
        <a:p>
          <a:endParaRPr lang="zh-CN" altLang="en-US"/>
        </a:p>
      </dgm:t>
    </dgm:pt>
    <dgm:pt modelId="{1BD54B4C-ED6A-4F01-8FAF-46846B42AC8B}" type="pres">
      <dgm:prSet presAssocID="{05DE156F-ABC2-4128-B988-C00DFEAD314C}" presName="linearFlow" presStyleCnt="0">
        <dgm:presLayoutVars>
          <dgm:dir/>
          <dgm:resizeHandles val="exact"/>
        </dgm:presLayoutVars>
      </dgm:prSet>
      <dgm:spPr/>
    </dgm:pt>
    <dgm:pt modelId="{9004EBB8-1134-4598-B995-5B1E49C5000E}" type="pres">
      <dgm:prSet presAssocID="{19429EBC-AFE2-48D0-A93F-31BF148F90E7}" presName="composite" presStyleCnt="0"/>
      <dgm:spPr/>
    </dgm:pt>
    <dgm:pt modelId="{99A384C7-9767-4FEC-95A3-CF7ED10AC388}" type="pres">
      <dgm:prSet presAssocID="{19429EBC-AFE2-48D0-A93F-31BF148F90E7}" presName="imgShp" presStyleLbl="fgImgPlace1" presStyleIdx="0" presStyleCnt="1" custLinFactNeighborX="-21729"/>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a:solidFill>
            <a:schemeClr val="tx2"/>
          </a:solidFill>
        </a:ln>
      </dgm:spPr>
    </dgm:pt>
    <dgm:pt modelId="{91AC4D67-DBEF-4DFF-83C8-8B9D4CE0B893}" type="pres">
      <dgm:prSet presAssocID="{19429EBC-AFE2-48D0-A93F-31BF148F90E7}" presName="txShp" presStyleLbl="node1" presStyleIdx="0" presStyleCnt="1" custScaleX="133876" custLinFactNeighborX="7359" custLinFactNeighborY="5873">
        <dgm:presLayoutVars>
          <dgm:bulletEnabled val="1"/>
        </dgm:presLayoutVars>
      </dgm:prSet>
      <dgm:spPr/>
    </dgm:pt>
  </dgm:ptLst>
  <dgm:cxnLst>
    <dgm:cxn modelId="{C02D44BC-A5BA-42AF-A3F5-40EC55954EF6}" type="presOf" srcId="{05DE156F-ABC2-4128-B988-C00DFEAD314C}" destId="{1BD54B4C-ED6A-4F01-8FAF-46846B42AC8B}" srcOrd="0" destOrd="0" presId="urn:microsoft.com/office/officeart/2005/8/layout/vList3"/>
    <dgm:cxn modelId="{8BE7F25E-2D33-451F-8620-1B5BF0A8E90A}" srcId="{05DE156F-ABC2-4128-B988-C00DFEAD314C}" destId="{19429EBC-AFE2-48D0-A93F-31BF148F90E7}" srcOrd="0" destOrd="0" parTransId="{0B7D5079-FABF-4034-A814-7B065ABA78A8}" sibTransId="{9851861C-6664-4EF3-9F88-E6BA3DB58455}"/>
    <dgm:cxn modelId="{D3111ACA-2AC3-41F5-916B-7CB40EF116E2}" type="presOf" srcId="{19429EBC-AFE2-48D0-A93F-31BF148F90E7}" destId="{91AC4D67-DBEF-4DFF-83C8-8B9D4CE0B893}" srcOrd="0" destOrd="0" presId="urn:microsoft.com/office/officeart/2005/8/layout/vList3"/>
    <dgm:cxn modelId="{6BE26640-5CDC-4F79-B012-9B3DB0DF61A3}" type="presParOf" srcId="{1BD54B4C-ED6A-4F01-8FAF-46846B42AC8B}" destId="{9004EBB8-1134-4598-B995-5B1E49C5000E}" srcOrd="0" destOrd="0" presId="urn:microsoft.com/office/officeart/2005/8/layout/vList3"/>
    <dgm:cxn modelId="{352EF6C0-4C21-45E7-9AD8-C648B02850E2}" type="presParOf" srcId="{9004EBB8-1134-4598-B995-5B1E49C5000E}" destId="{99A384C7-9767-4FEC-95A3-CF7ED10AC388}" srcOrd="0" destOrd="0" presId="urn:microsoft.com/office/officeart/2005/8/layout/vList3"/>
    <dgm:cxn modelId="{58D6C46D-B1E4-44E8-B611-FBC5FF89B410}" type="presParOf" srcId="{9004EBB8-1134-4598-B995-5B1E49C5000E}" destId="{91AC4D67-DBEF-4DFF-83C8-8B9D4CE0B893}"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B77A819-F36D-4E70-BB91-75782DCA6D32}" type="doc">
      <dgm:prSet loTypeId="urn:microsoft.com/office/officeart/2005/8/layout/chart3" loCatId="cycle" qsTypeId="urn:microsoft.com/office/officeart/2005/8/quickstyle/simple1" qsCatId="simple" csTypeId="urn:microsoft.com/office/officeart/2005/8/colors/colorful4" csCatId="colorful"/>
      <dgm:spPr/>
      <dgm:t>
        <a:bodyPr/>
        <a:lstStyle/>
        <a:p>
          <a:endParaRPr lang="zh-CN" altLang="en-US"/>
        </a:p>
      </dgm:t>
    </dgm:pt>
    <dgm:pt modelId="{8F4E31F0-5112-4124-B562-1214A603813D}">
      <dgm:prSet custT="1"/>
      <dgm:spPr/>
      <dgm:t>
        <a:bodyPr/>
        <a:lstStyle/>
        <a:p>
          <a:pPr rtl="0"/>
          <a:r>
            <a:rPr lang="zh-CN" altLang="en-US" sz="2400" dirty="0" smtClean="0"/>
            <a:t>（</a:t>
          </a:r>
          <a:r>
            <a:rPr lang="en-US" altLang="zh-CN" sz="2400" dirty="0" smtClean="0"/>
            <a:t>1</a:t>
          </a:r>
          <a:r>
            <a:rPr lang="zh-CN" altLang="en-US" sz="2400" dirty="0" smtClean="0"/>
            <a:t>）色彩隐喻</a:t>
          </a:r>
          <a:endParaRPr lang="zh-CN" altLang="en-US" sz="2400" dirty="0"/>
        </a:p>
      </dgm:t>
    </dgm:pt>
    <dgm:pt modelId="{D30FE5E2-24D6-409B-8BEC-762744651FF2}" type="parTrans" cxnId="{05F01F5A-0BFB-4E6B-9F13-ED80EEC6DD3D}">
      <dgm:prSet/>
      <dgm:spPr/>
      <dgm:t>
        <a:bodyPr/>
        <a:lstStyle/>
        <a:p>
          <a:endParaRPr lang="zh-CN" altLang="en-US"/>
        </a:p>
      </dgm:t>
    </dgm:pt>
    <dgm:pt modelId="{0EB4ADCB-C285-432A-A2E0-03A28ECEBB24}" type="sibTrans" cxnId="{05F01F5A-0BFB-4E6B-9F13-ED80EEC6DD3D}">
      <dgm:prSet/>
      <dgm:spPr/>
      <dgm:t>
        <a:bodyPr/>
        <a:lstStyle/>
        <a:p>
          <a:endParaRPr lang="zh-CN" altLang="en-US"/>
        </a:p>
      </dgm:t>
    </dgm:pt>
    <dgm:pt modelId="{93DE2D4F-F07C-440C-8EC0-231603BBD2B0}">
      <dgm:prSet custT="1"/>
      <dgm:spPr/>
      <dgm:t>
        <a:bodyPr/>
        <a:lstStyle/>
        <a:p>
          <a:pPr rtl="0"/>
          <a:r>
            <a:rPr lang="zh-CN" altLang="en-US" sz="2400" dirty="0" smtClean="0"/>
            <a:t>（</a:t>
          </a:r>
          <a:r>
            <a:rPr lang="en-US" altLang="zh-CN" sz="2400" dirty="0" smtClean="0"/>
            <a:t>2</a:t>
          </a:r>
          <a:r>
            <a:rPr lang="zh-CN" altLang="en-US" sz="2400" dirty="0" smtClean="0"/>
            <a:t>）图形隐喻</a:t>
          </a:r>
          <a:endParaRPr lang="zh-CN" altLang="en-US" sz="2400" dirty="0"/>
        </a:p>
      </dgm:t>
    </dgm:pt>
    <dgm:pt modelId="{97863593-92F9-41E2-A880-135543CEB500}" type="parTrans" cxnId="{FAEFC401-2C4F-4432-8AB8-9789BAB76981}">
      <dgm:prSet/>
      <dgm:spPr/>
      <dgm:t>
        <a:bodyPr/>
        <a:lstStyle/>
        <a:p>
          <a:endParaRPr lang="zh-CN" altLang="en-US"/>
        </a:p>
      </dgm:t>
    </dgm:pt>
    <dgm:pt modelId="{B520AC26-8C70-41CA-9AD4-CDFDE1530560}" type="sibTrans" cxnId="{FAEFC401-2C4F-4432-8AB8-9789BAB76981}">
      <dgm:prSet/>
      <dgm:spPr/>
      <dgm:t>
        <a:bodyPr/>
        <a:lstStyle/>
        <a:p>
          <a:endParaRPr lang="zh-CN" altLang="en-US"/>
        </a:p>
      </dgm:t>
    </dgm:pt>
    <dgm:pt modelId="{473CCB2D-226C-4A39-9C72-2D0A243066F8}">
      <dgm:prSet custT="1"/>
      <dgm:spPr/>
      <dgm:t>
        <a:bodyPr/>
        <a:lstStyle/>
        <a:p>
          <a:pPr rtl="0"/>
          <a:r>
            <a:rPr lang="zh-CN" altLang="en-US" sz="2400" dirty="0" smtClean="0"/>
            <a:t>（</a:t>
          </a:r>
          <a:r>
            <a:rPr lang="en-US" altLang="zh-CN" sz="2400" dirty="0" smtClean="0"/>
            <a:t>3</a:t>
          </a:r>
          <a:r>
            <a:rPr lang="zh-CN" altLang="en-US" sz="2400" dirty="0" smtClean="0"/>
            <a:t>）文字隐喻</a:t>
          </a:r>
          <a:endParaRPr lang="zh-CN" altLang="en-US" sz="2400" dirty="0"/>
        </a:p>
      </dgm:t>
    </dgm:pt>
    <dgm:pt modelId="{161CBDB1-1DCD-434B-A501-4ADF329847F7}" type="parTrans" cxnId="{7F52A108-59F6-4DAE-9097-1478697B0301}">
      <dgm:prSet/>
      <dgm:spPr/>
      <dgm:t>
        <a:bodyPr/>
        <a:lstStyle/>
        <a:p>
          <a:endParaRPr lang="zh-CN" altLang="en-US"/>
        </a:p>
      </dgm:t>
    </dgm:pt>
    <dgm:pt modelId="{C598DED0-30F9-466C-9C41-6DD92DB496F3}" type="sibTrans" cxnId="{7F52A108-59F6-4DAE-9097-1478697B0301}">
      <dgm:prSet/>
      <dgm:spPr/>
      <dgm:t>
        <a:bodyPr/>
        <a:lstStyle/>
        <a:p>
          <a:endParaRPr lang="zh-CN" altLang="en-US"/>
        </a:p>
      </dgm:t>
    </dgm:pt>
    <dgm:pt modelId="{6CD8F01A-B14F-43DD-AA7F-FE03945EF613}">
      <dgm:prSet custT="1"/>
      <dgm:spPr/>
      <dgm:t>
        <a:bodyPr/>
        <a:lstStyle/>
        <a:p>
          <a:pPr rtl="0"/>
          <a:r>
            <a:rPr lang="zh-CN" altLang="en-US" sz="2400" dirty="0" smtClean="0"/>
            <a:t>（</a:t>
          </a:r>
          <a:r>
            <a:rPr lang="en-US" altLang="zh-CN" sz="2400" dirty="0" smtClean="0"/>
            <a:t>4</a:t>
          </a:r>
          <a:r>
            <a:rPr lang="zh-CN" altLang="en-US" sz="2400" dirty="0" smtClean="0"/>
            <a:t>）结构隐喻 </a:t>
          </a:r>
          <a:endParaRPr lang="zh-CN" altLang="en-US" sz="2400" dirty="0"/>
        </a:p>
      </dgm:t>
    </dgm:pt>
    <dgm:pt modelId="{49532636-3AEC-4434-A9ED-25F1A0929D7F}" type="parTrans" cxnId="{2272CC58-BA74-459E-B398-CF1C3D9C8F9E}">
      <dgm:prSet/>
      <dgm:spPr/>
      <dgm:t>
        <a:bodyPr/>
        <a:lstStyle/>
        <a:p>
          <a:endParaRPr lang="zh-CN" altLang="en-US"/>
        </a:p>
      </dgm:t>
    </dgm:pt>
    <dgm:pt modelId="{D7239080-11BB-4840-BA7C-67DC23FFF2B2}" type="sibTrans" cxnId="{2272CC58-BA74-459E-B398-CF1C3D9C8F9E}">
      <dgm:prSet/>
      <dgm:spPr/>
      <dgm:t>
        <a:bodyPr/>
        <a:lstStyle/>
        <a:p>
          <a:endParaRPr lang="zh-CN" altLang="en-US"/>
        </a:p>
      </dgm:t>
    </dgm:pt>
    <dgm:pt modelId="{1296696C-9FB2-4F32-BCC9-5D7BFC990AAD}" type="pres">
      <dgm:prSet presAssocID="{FB77A819-F36D-4E70-BB91-75782DCA6D32}" presName="compositeShape" presStyleCnt="0">
        <dgm:presLayoutVars>
          <dgm:chMax val="7"/>
          <dgm:dir/>
          <dgm:resizeHandles val="exact"/>
        </dgm:presLayoutVars>
      </dgm:prSet>
      <dgm:spPr/>
    </dgm:pt>
    <dgm:pt modelId="{9BEDCAEE-0B89-4A0D-A1DA-A9EFD46C6514}" type="pres">
      <dgm:prSet presAssocID="{FB77A819-F36D-4E70-BB91-75782DCA6D32}" presName="wedge1" presStyleLbl="node1" presStyleIdx="0" presStyleCnt="4"/>
      <dgm:spPr/>
    </dgm:pt>
    <dgm:pt modelId="{69DA454D-5937-44DA-BC87-2655A420ED54}" type="pres">
      <dgm:prSet presAssocID="{FB77A819-F36D-4E70-BB91-75782DCA6D32}" presName="wedge1Tx" presStyleLbl="node1" presStyleIdx="0" presStyleCnt="4">
        <dgm:presLayoutVars>
          <dgm:chMax val="0"/>
          <dgm:chPref val="0"/>
          <dgm:bulletEnabled val="1"/>
        </dgm:presLayoutVars>
      </dgm:prSet>
      <dgm:spPr/>
    </dgm:pt>
    <dgm:pt modelId="{01ACB623-0494-4C53-B73F-2EC0A24803FB}" type="pres">
      <dgm:prSet presAssocID="{FB77A819-F36D-4E70-BB91-75782DCA6D32}" presName="wedge2" presStyleLbl="node1" presStyleIdx="1" presStyleCnt="4"/>
      <dgm:spPr/>
      <dgm:t>
        <a:bodyPr/>
        <a:lstStyle/>
        <a:p>
          <a:endParaRPr lang="zh-CN" altLang="en-US"/>
        </a:p>
      </dgm:t>
    </dgm:pt>
    <dgm:pt modelId="{8031039C-3ED8-4826-809B-6B2C01D15ADA}" type="pres">
      <dgm:prSet presAssocID="{FB77A819-F36D-4E70-BB91-75782DCA6D32}" presName="wedge2Tx" presStyleLbl="node1" presStyleIdx="1" presStyleCnt="4">
        <dgm:presLayoutVars>
          <dgm:chMax val="0"/>
          <dgm:chPref val="0"/>
          <dgm:bulletEnabled val="1"/>
        </dgm:presLayoutVars>
      </dgm:prSet>
      <dgm:spPr/>
      <dgm:t>
        <a:bodyPr/>
        <a:lstStyle/>
        <a:p>
          <a:endParaRPr lang="zh-CN" altLang="en-US"/>
        </a:p>
      </dgm:t>
    </dgm:pt>
    <dgm:pt modelId="{25BEB43A-B298-4370-97FA-7B0C59DC8260}" type="pres">
      <dgm:prSet presAssocID="{FB77A819-F36D-4E70-BB91-75782DCA6D32}" presName="wedge3" presStyleLbl="node1" presStyleIdx="2" presStyleCnt="4"/>
      <dgm:spPr/>
      <dgm:t>
        <a:bodyPr/>
        <a:lstStyle/>
        <a:p>
          <a:endParaRPr lang="zh-CN" altLang="en-US"/>
        </a:p>
      </dgm:t>
    </dgm:pt>
    <dgm:pt modelId="{9422F6BA-A865-4E71-BF3E-C6FCD2E34F70}" type="pres">
      <dgm:prSet presAssocID="{FB77A819-F36D-4E70-BB91-75782DCA6D32}" presName="wedge3Tx" presStyleLbl="node1" presStyleIdx="2" presStyleCnt="4">
        <dgm:presLayoutVars>
          <dgm:chMax val="0"/>
          <dgm:chPref val="0"/>
          <dgm:bulletEnabled val="1"/>
        </dgm:presLayoutVars>
      </dgm:prSet>
      <dgm:spPr/>
      <dgm:t>
        <a:bodyPr/>
        <a:lstStyle/>
        <a:p>
          <a:endParaRPr lang="zh-CN" altLang="en-US"/>
        </a:p>
      </dgm:t>
    </dgm:pt>
    <dgm:pt modelId="{DC9FD809-8033-4A55-BBAE-6993FB50C2EF}" type="pres">
      <dgm:prSet presAssocID="{FB77A819-F36D-4E70-BB91-75782DCA6D32}" presName="wedge4" presStyleLbl="node1" presStyleIdx="3" presStyleCnt="4"/>
      <dgm:spPr/>
      <dgm:t>
        <a:bodyPr/>
        <a:lstStyle/>
        <a:p>
          <a:endParaRPr lang="zh-CN" altLang="en-US"/>
        </a:p>
      </dgm:t>
    </dgm:pt>
    <dgm:pt modelId="{E2AE9EAF-0BB5-4D77-AB41-788A133CEF26}" type="pres">
      <dgm:prSet presAssocID="{FB77A819-F36D-4E70-BB91-75782DCA6D32}" presName="wedge4Tx" presStyleLbl="node1" presStyleIdx="3" presStyleCnt="4">
        <dgm:presLayoutVars>
          <dgm:chMax val="0"/>
          <dgm:chPref val="0"/>
          <dgm:bulletEnabled val="1"/>
        </dgm:presLayoutVars>
      </dgm:prSet>
      <dgm:spPr/>
      <dgm:t>
        <a:bodyPr/>
        <a:lstStyle/>
        <a:p>
          <a:endParaRPr lang="zh-CN" altLang="en-US"/>
        </a:p>
      </dgm:t>
    </dgm:pt>
  </dgm:ptLst>
  <dgm:cxnLst>
    <dgm:cxn modelId="{9612B6E7-3072-4A06-92FE-50080A884009}" type="presOf" srcId="{6CD8F01A-B14F-43DD-AA7F-FE03945EF613}" destId="{DC9FD809-8033-4A55-BBAE-6993FB50C2EF}" srcOrd="0" destOrd="0" presId="urn:microsoft.com/office/officeart/2005/8/layout/chart3"/>
    <dgm:cxn modelId="{FAEFC401-2C4F-4432-8AB8-9789BAB76981}" srcId="{FB77A819-F36D-4E70-BB91-75782DCA6D32}" destId="{93DE2D4F-F07C-440C-8EC0-231603BBD2B0}" srcOrd="1" destOrd="0" parTransId="{97863593-92F9-41E2-A880-135543CEB500}" sibTransId="{B520AC26-8C70-41CA-9AD4-CDFDE1530560}"/>
    <dgm:cxn modelId="{87E24618-39A9-438D-9528-88935E8291E7}" type="presOf" srcId="{473CCB2D-226C-4A39-9C72-2D0A243066F8}" destId="{9422F6BA-A865-4E71-BF3E-C6FCD2E34F70}" srcOrd="1" destOrd="0" presId="urn:microsoft.com/office/officeart/2005/8/layout/chart3"/>
    <dgm:cxn modelId="{449DAC12-1944-4E9C-9113-08508F77C04F}" type="presOf" srcId="{8F4E31F0-5112-4124-B562-1214A603813D}" destId="{9BEDCAEE-0B89-4A0D-A1DA-A9EFD46C6514}" srcOrd="0" destOrd="0" presId="urn:microsoft.com/office/officeart/2005/8/layout/chart3"/>
    <dgm:cxn modelId="{CB7636DA-35DF-431F-9F29-C19F1EA1CC57}" type="presOf" srcId="{93DE2D4F-F07C-440C-8EC0-231603BBD2B0}" destId="{01ACB623-0494-4C53-B73F-2EC0A24803FB}" srcOrd="0" destOrd="0" presId="urn:microsoft.com/office/officeart/2005/8/layout/chart3"/>
    <dgm:cxn modelId="{2272CC58-BA74-459E-B398-CF1C3D9C8F9E}" srcId="{FB77A819-F36D-4E70-BB91-75782DCA6D32}" destId="{6CD8F01A-B14F-43DD-AA7F-FE03945EF613}" srcOrd="3" destOrd="0" parTransId="{49532636-3AEC-4434-A9ED-25F1A0929D7F}" sibTransId="{D7239080-11BB-4840-BA7C-67DC23FFF2B2}"/>
    <dgm:cxn modelId="{E08B0CB6-0DCF-4104-8165-9D1C9C6672BE}" type="presOf" srcId="{6CD8F01A-B14F-43DD-AA7F-FE03945EF613}" destId="{E2AE9EAF-0BB5-4D77-AB41-788A133CEF26}" srcOrd="1" destOrd="0" presId="urn:microsoft.com/office/officeart/2005/8/layout/chart3"/>
    <dgm:cxn modelId="{5E702527-EB0A-4C81-91D3-144854818AD5}" type="presOf" srcId="{93DE2D4F-F07C-440C-8EC0-231603BBD2B0}" destId="{8031039C-3ED8-4826-809B-6B2C01D15ADA}" srcOrd="1" destOrd="0" presId="urn:microsoft.com/office/officeart/2005/8/layout/chart3"/>
    <dgm:cxn modelId="{7F52A108-59F6-4DAE-9097-1478697B0301}" srcId="{FB77A819-F36D-4E70-BB91-75782DCA6D32}" destId="{473CCB2D-226C-4A39-9C72-2D0A243066F8}" srcOrd="2" destOrd="0" parTransId="{161CBDB1-1DCD-434B-A501-4ADF329847F7}" sibTransId="{C598DED0-30F9-466C-9C41-6DD92DB496F3}"/>
    <dgm:cxn modelId="{D95C357D-BB01-4BE2-8F7D-D379A302EBED}" type="presOf" srcId="{FB77A819-F36D-4E70-BB91-75782DCA6D32}" destId="{1296696C-9FB2-4F32-BCC9-5D7BFC990AAD}" srcOrd="0" destOrd="0" presId="urn:microsoft.com/office/officeart/2005/8/layout/chart3"/>
    <dgm:cxn modelId="{9EF9166C-72F4-4A70-BAE4-95C1E2BFB698}" type="presOf" srcId="{473CCB2D-226C-4A39-9C72-2D0A243066F8}" destId="{25BEB43A-B298-4370-97FA-7B0C59DC8260}" srcOrd="0" destOrd="0" presId="urn:microsoft.com/office/officeart/2005/8/layout/chart3"/>
    <dgm:cxn modelId="{05F01F5A-0BFB-4E6B-9F13-ED80EEC6DD3D}" srcId="{FB77A819-F36D-4E70-BB91-75782DCA6D32}" destId="{8F4E31F0-5112-4124-B562-1214A603813D}" srcOrd="0" destOrd="0" parTransId="{D30FE5E2-24D6-409B-8BEC-762744651FF2}" sibTransId="{0EB4ADCB-C285-432A-A2E0-03A28ECEBB24}"/>
    <dgm:cxn modelId="{4338BD9B-3F85-43B5-B1FC-9FE38DDA8F96}" type="presOf" srcId="{8F4E31F0-5112-4124-B562-1214A603813D}" destId="{69DA454D-5937-44DA-BC87-2655A420ED54}" srcOrd="1" destOrd="0" presId="urn:microsoft.com/office/officeart/2005/8/layout/chart3"/>
    <dgm:cxn modelId="{EB2CE30F-6A26-452C-B0F4-1C2C38761764}" type="presParOf" srcId="{1296696C-9FB2-4F32-BCC9-5D7BFC990AAD}" destId="{9BEDCAEE-0B89-4A0D-A1DA-A9EFD46C6514}" srcOrd="0" destOrd="0" presId="urn:microsoft.com/office/officeart/2005/8/layout/chart3"/>
    <dgm:cxn modelId="{2F5B9943-1F5A-4C02-877A-C6FF2380B8FD}" type="presParOf" srcId="{1296696C-9FB2-4F32-BCC9-5D7BFC990AAD}" destId="{69DA454D-5937-44DA-BC87-2655A420ED54}" srcOrd="1" destOrd="0" presId="urn:microsoft.com/office/officeart/2005/8/layout/chart3"/>
    <dgm:cxn modelId="{C9A8CB24-E3B2-4328-931A-3A2A9B54DF63}" type="presParOf" srcId="{1296696C-9FB2-4F32-BCC9-5D7BFC990AAD}" destId="{01ACB623-0494-4C53-B73F-2EC0A24803FB}" srcOrd="2" destOrd="0" presId="urn:microsoft.com/office/officeart/2005/8/layout/chart3"/>
    <dgm:cxn modelId="{05CAB887-1209-4BFD-9661-0B4137106DBB}" type="presParOf" srcId="{1296696C-9FB2-4F32-BCC9-5D7BFC990AAD}" destId="{8031039C-3ED8-4826-809B-6B2C01D15ADA}" srcOrd="3" destOrd="0" presId="urn:microsoft.com/office/officeart/2005/8/layout/chart3"/>
    <dgm:cxn modelId="{A8DD2105-0D54-406C-AB16-BB9BD1D2BB68}" type="presParOf" srcId="{1296696C-9FB2-4F32-BCC9-5D7BFC990AAD}" destId="{25BEB43A-B298-4370-97FA-7B0C59DC8260}" srcOrd="4" destOrd="0" presId="urn:microsoft.com/office/officeart/2005/8/layout/chart3"/>
    <dgm:cxn modelId="{BD8D3983-F14D-4E3D-B3CA-5BCDC5ADEA62}" type="presParOf" srcId="{1296696C-9FB2-4F32-BCC9-5D7BFC990AAD}" destId="{9422F6BA-A865-4E71-BF3E-C6FCD2E34F70}" srcOrd="5" destOrd="0" presId="urn:microsoft.com/office/officeart/2005/8/layout/chart3"/>
    <dgm:cxn modelId="{E2A7E485-2945-4A09-A565-F89B88D61ED8}" type="presParOf" srcId="{1296696C-9FB2-4F32-BCC9-5D7BFC990AAD}" destId="{DC9FD809-8033-4A55-BBAE-6993FB50C2EF}" srcOrd="6" destOrd="0" presId="urn:microsoft.com/office/officeart/2005/8/layout/chart3"/>
    <dgm:cxn modelId="{0CF5FEF9-1639-47AB-A730-24F9E731726C}" type="presParOf" srcId="{1296696C-9FB2-4F32-BCC9-5D7BFC990AAD}" destId="{E2AE9EAF-0BB5-4D77-AB41-788A133CEF26}" srcOrd="7"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49448BC-8C63-464A-BD31-810154AB1669}" type="doc">
      <dgm:prSet loTypeId="urn:microsoft.com/office/officeart/2005/8/layout/cycle6" loCatId="cycle" qsTypeId="urn:microsoft.com/office/officeart/2005/8/quickstyle/simple1" qsCatId="simple" csTypeId="urn:microsoft.com/office/officeart/2005/8/colors/colorful5" csCatId="colorful" phldr="1"/>
      <dgm:spPr/>
      <dgm:t>
        <a:bodyPr/>
        <a:lstStyle/>
        <a:p>
          <a:endParaRPr lang="zh-CN" altLang="en-US"/>
        </a:p>
      </dgm:t>
    </dgm:pt>
    <dgm:pt modelId="{A0B7D955-7789-4070-8FAA-CDDDE27816BE}">
      <dgm:prSet/>
      <dgm:spPr/>
      <dgm:t>
        <a:bodyPr/>
        <a:lstStyle/>
        <a:p>
          <a:pPr rtl="0"/>
          <a:r>
            <a:rPr lang="zh-CN" smtClean="0"/>
            <a:t>（1）理解用户是会犯错的。</a:t>
          </a:r>
          <a:endParaRPr lang="zh-CN"/>
        </a:p>
      </dgm:t>
    </dgm:pt>
    <dgm:pt modelId="{93D5ADEA-581B-4898-942F-A6D77F5D9720}" type="parTrans" cxnId="{905CFF77-7ABB-47D2-AB23-16B38F2F6CFB}">
      <dgm:prSet/>
      <dgm:spPr/>
      <dgm:t>
        <a:bodyPr/>
        <a:lstStyle/>
        <a:p>
          <a:endParaRPr lang="zh-CN" altLang="en-US"/>
        </a:p>
      </dgm:t>
    </dgm:pt>
    <dgm:pt modelId="{1B476D3E-0A45-4796-AF2B-F8C01D9E9C24}" type="sibTrans" cxnId="{905CFF77-7ABB-47D2-AB23-16B38F2F6CFB}">
      <dgm:prSet/>
      <dgm:spPr/>
      <dgm:t>
        <a:bodyPr/>
        <a:lstStyle/>
        <a:p>
          <a:endParaRPr lang="zh-CN" altLang="en-US"/>
        </a:p>
      </dgm:t>
    </dgm:pt>
    <dgm:pt modelId="{D8A4EB5C-BB38-4EF4-A550-B3483A8B3962}">
      <dgm:prSet/>
      <dgm:spPr/>
      <dgm:t>
        <a:bodyPr/>
        <a:lstStyle/>
        <a:p>
          <a:pPr rtl="0"/>
          <a:r>
            <a:rPr lang="zh-CN" smtClean="0"/>
            <a:t>（</a:t>
          </a:r>
          <a:r>
            <a:rPr lang="en-US" smtClean="0"/>
            <a:t>2</a:t>
          </a:r>
          <a:r>
            <a:rPr lang="zh-CN" smtClean="0"/>
            <a:t>）满足用户的期望。</a:t>
          </a:r>
          <a:endParaRPr lang="zh-CN"/>
        </a:p>
      </dgm:t>
    </dgm:pt>
    <dgm:pt modelId="{AF362B69-8ED4-4484-8568-15B34B0EA820}" type="parTrans" cxnId="{63C9800E-62BC-4315-80FB-98B304192A34}">
      <dgm:prSet/>
      <dgm:spPr/>
      <dgm:t>
        <a:bodyPr/>
        <a:lstStyle/>
        <a:p>
          <a:endParaRPr lang="zh-CN" altLang="en-US"/>
        </a:p>
      </dgm:t>
    </dgm:pt>
    <dgm:pt modelId="{535522C3-B700-4D94-A41E-C81163F9C6E4}" type="sibTrans" cxnId="{63C9800E-62BC-4315-80FB-98B304192A34}">
      <dgm:prSet/>
      <dgm:spPr/>
      <dgm:t>
        <a:bodyPr/>
        <a:lstStyle/>
        <a:p>
          <a:endParaRPr lang="zh-CN" altLang="en-US"/>
        </a:p>
      </dgm:t>
    </dgm:pt>
    <dgm:pt modelId="{E3235F72-4271-4A68-A0F9-FD17036F0E18}">
      <dgm:prSet/>
      <dgm:spPr/>
      <dgm:t>
        <a:bodyPr/>
        <a:lstStyle/>
        <a:p>
          <a:pPr rtl="0"/>
          <a:r>
            <a:rPr lang="zh-CN" smtClean="0"/>
            <a:t>（</a:t>
          </a:r>
          <a:r>
            <a:rPr lang="en-US" smtClean="0"/>
            <a:t>3</a:t>
          </a:r>
          <a:r>
            <a:rPr lang="zh-CN" smtClean="0"/>
            <a:t>）建立虚拟世界的方向感。</a:t>
          </a:r>
          <a:endParaRPr lang="zh-CN"/>
        </a:p>
      </dgm:t>
    </dgm:pt>
    <dgm:pt modelId="{3EE5972D-1EE2-4272-824B-A35F6E2CBB10}" type="parTrans" cxnId="{424DAB23-47EA-4A29-B43B-946F07727330}">
      <dgm:prSet/>
      <dgm:spPr/>
      <dgm:t>
        <a:bodyPr/>
        <a:lstStyle/>
        <a:p>
          <a:endParaRPr lang="zh-CN" altLang="en-US"/>
        </a:p>
      </dgm:t>
    </dgm:pt>
    <dgm:pt modelId="{C6EB1D39-9112-41D2-8D80-4A8F7F78F8BF}" type="sibTrans" cxnId="{424DAB23-47EA-4A29-B43B-946F07727330}">
      <dgm:prSet/>
      <dgm:spPr/>
      <dgm:t>
        <a:bodyPr/>
        <a:lstStyle/>
        <a:p>
          <a:endParaRPr lang="zh-CN" altLang="en-US"/>
        </a:p>
      </dgm:t>
    </dgm:pt>
    <dgm:pt modelId="{85F086F3-1C7C-427C-BEB3-4C56A95430AA}">
      <dgm:prSet/>
      <dgm:spPr/>
      <dgm:t>
        <a:bodyPr/>
        <a:lstStyle/>
        <a:p>
          <a:pPr rtl="0"/>
          <a:r>
            <a:rPr lang="zh-CN" smtClean="0"/>
            <a:t>（</a:t>
          </a:r>
          <a:r>
            <a:rPr lang="en-US" smtClean="0"/>
            <a:t>4</a:t>
          </a:r>
          <a:r>
            <a:rPr lang="zh-CN" smtClean="0"/>
            <a:t>）固定元素要有固定位置。</a:t>
          </a:r>
          <a:endParaRPr lang="zh-CN"/>
        </a:p>
      </dgm:t>
    </dgm:pt>
    <dgm:pt modelId="{157DE7F1-55E5-4DB7-AADB-F4684CF881B9}" type="parTrans" cxnId="{8CE199EC-EF56-4FC1-9FF7-5FAD891399AB}">
      <dgm:prSet/>
      <dgm:spPr/>
      <dgm:t>
        <a:bodyPr/>
        <a:lstStyle/>
        <a:p>
          <a:endParaRPr lang="zh-CN" altLang="en-US"/>
        </a:p>
      </dgm:t>
    </dgm:pt>
    <dgm:pt modelId="{360EBB28-B943-481D-95D5-1FCD7D994A49}" type="sibTrans" cxnId="{8CE199EC-EF56-4FC1-9FF7-5FAD891399AB}">
      <dgm:prSet/>
      <dgm:spPr/>
      <dgm:t>
        <a:bodyPr/>
        <a:lstStyle/>
        <a:p>
          <a:endParaRPr lang="zh-CN" altLang="en-US"/>
        </a:p>
      </dgm:t>
    </dgm:pt>
    <dgm:pt modelId="{E151334B-C592-4B35-A4FE-D0CB40AC4A7C}">
      <dgm:prSet/>
      <dgm:spPr/>
      <dgm:t>
        <a:bodyPr/>
        <a:lstStyle/>
        <a:p>
          <a:pPr rtl="0"/>
          <a:r>
            <a:rPr lang="zh-CN" dirty="0" smtClean="0"/>
            <a:t>（</a:t>
          </a:r>
          <a:r>
            <a:rPr lang="en-US" dirty="0" smtClean="0"/>
            <a:t>5</a:t>
          </a:r>
          <a:r>
            <a:rPr lang="zh-CN" dirty="0" smtClean="0"/>
            <a:t>）了解常用的功能与惯例。</a:t>
          </a:r>
          <a:endParaRPr lang="zh-CN" dirty="0"/>
        </a:p>
      </dgm:t>
    </dgm:pt>
    <dgm:pt modelId="{F84D888B-E65B-47F5-8EB0-8ED4443DFD0A}" type="parTrans" cxnId="{1DF0E7AA-4E59-4897-B0EA-D5B1A08B1EE6}">
      <dgm:prSet/>
      <dgm:spPr/>
      <dgm:t>
        <a:bodyPr/>
        <a:lstStyle/>
        <a:p>
          <a:endParaRPr lang="zh-CN" altLang="en-US"/>
        </a:p>
      </dgm:t>
    </dgm:pt>
    <dgm:pt modelId="{3E27AF5F-B4E4-431B-894E-64289D3D6DCC}" type="sibTrans" cxnId="{1DF0E7AA-4E59-4897-B0EA-D5B1A08B1EE6}">
      <dgm:prSet/>
      <dgm:spPr/>
      <dgm:t>
        <a:bodyPr/>
        <a:lstStyle/>
        <a:p>
          <a:endParaRPr lang="zh-CN" altLang="en-US"/>
        </a:p>
      </dgm:t>
    </dgm:pt>
    <dgm:pt modelId="{F2C8D88B-76BF-43F1-9088-90B3FB1DE6C5}">
      <dgm:prSet/>
      <dgm:spPr/>
      <dgm:t>
        <a:bodyPr/>
        <a:lstStyle/>
        <a:p>
          <a:pPr rtl="0"/>
          <a:r>
            <a:rPr lang="zh-CN" smtClean="0"/>
            <a:t>（</a:t>
          </a:r>
          <a:r>
            <a:rPr lang="en-US" smtClean="0"/>
            <a:t>6</a:t>
          </a:r>
          <a:r>
            <a:rPr lang="zh-CN" smtClean="0"/>
            <a:t>）视觉设计舒适清晰。</a:t>
          </a:r>
          <a:endParaRPr lang="zh-CN"/>
        </a:p>
      </dgm:t>
    </dgm:pt>
    <dgm:pt modelId="{9DB86602-4DFE-4F3C-8BF3-9EC78268E870}" type="parTrans" cxnId="{87E15244-80A5-4022-9DB1-7793EE0A6FF4}">
      <dgm:prSet/>
      <dgm:spPr/>
      <dgm:t>
        <a:bodyPr/>
        <a:lstStyle/>
        <a:p>
          <a:endParaRPr lang="zh-CN" altLang="en-US"/>
        </a:p>
      </dgm:t>
    </dgm:pt>
    <dgm:pt modelId="{B7DEF6B0-BCBF-4135-B86C-A84CE20C6E0C}" type="sibTrans" cxnId="{87E15244-80A5-4022-9DB1-7793EE0A6FF4}">
      <dgm:prSet/>
      <dgm:spPr/>
      <dgm:t>
        <a:bodyPr/>
        <a:lstStyle/>
        <a:p>
          <a:endParaRPr lang="zh-CN" altLang="en-US"/>
        </a:p>
      </dgm:t>
    </dgm:pt>
    <dgm:pt modelId="{DEC50A88-72F8-4A65-B7F2-E4F4D962FA2E}" type="pres">
      <dgm:prSet presAssocID="{B49448BC-8C63-464A-BD31-810154AB1669}" presName="cycle" presStyleCnt="0">
        <dgm:presLayoutVars>
          <dgm:dir/>
          <dgm:resizeHandles val="exact"/>
        </dgm:presLayoutVars>
      </dgm:prSet>
      <dgm:spPr/>
    </dgm:pt>
    <dgm:pt modelId="{DA349FF7-B7DD-47B4-AD64-6BE26D5BE41D}" type="pres">
      <dgm:prSet presAssocID="{A0B7D955-7789-4070-8FAA-CDDDE27816BE}" presName="node" presStyleLbl="node1" presStyleIdx="0" presStyleCnt="6" custScaleX="129999">
        <dgm:presLayoutVars>
          <dgm:bulletEnabled val="1"/>
        </dgm:presLayoutVars>
      </dgm:prSet>
      <dgm:spPr/>
    </dgm:pt>
    <dgm:pt modelId="{AA65DF61-125A-4B42-9E05-A2B5672ABD09}" type="pres">
      <dgm:prSet presAssocID="{A0B7D955-7789-4070-8FAA-CDDDE27816BE}" presName="spNode" presStyleCnt="0"/>
      <dgm:spPr/>
    </dgm:pt>
    <dgm:pt modelId="{7C21FF37-1FB8-404F-AEE5-43DBC8F985E9}" type="pres">
      <dgm:prSet presAssocID="{1B476D3E-0A45-4796-AF2B-F8C01D9E9C24}" presName="sibTrans" presStyleLbl="sibTrans1D1" presStyleIdx="0" presStyleCnt="6"/>
      <dgm:spPr/>
    </dgm:pt>
    <dgm:pt modelId="{C3B509B2-4564-4CDA-A213-B21C9BE46470}" type="pres">
      <dgm:prSet presAssocID="{D8A4EB5C-BB38-4EF4-A550-B3483A8B3962}" presName="node" presStyleLbl="node1" presStyleIdx="1" presStyleCnt="6" custScaleX="129999">
        <dgm:presLayoutVars>
          <dgm:bulletEnabled val="1"/>
        </dgm:presLayoutVars>
      </dgm:prSet>
      <dgm:spPr/>
    </dgm:pt>
    <dgm:pt modelId="{45A4FB3F-37D3-40B8-9E0A-6493C7CA834F}" type="pres">
      <dgm:prSet presAssocID="{D8A4EB5C-BB38-4EF4-A550-B3483A8B3962}" presName="spNode" presStyleCnt="0"/>
      <dgm:spPr/>
    </dgm:pt>
    <dgm:pt modelId="{89B6B7FB-4638-4E05-B219-074BBE62D046}" type="pres">
      <dgm:prSet presAssocID="{535522C3-B700-4D94-A41E-C81163F9C6E4}" presName="sibTrans" presStyleLbl="sibTrans1D1" presStyleIdx="1" presStyleCnt="6"/>
      <dgm:spPr/>
    </dgm:pt>
    <dgm:pt modelId="{E4B2B67B-B6A9-4863-A21D-892859A5F8ED}" type="pres">
      <dgm:prSet presAssocID="{E3235F72-4271-4A68-A0F9-FD17036F0E18}" presName="node" presStyleLbl="node1" presStyleIdx="2" presStyleCnt="6" custScaleX="129999">
        <dgm:presLayoutVars>
          <dgm:bulletEnabled val="1"/>
        </dgm:presLayoutVars>
      </dgm:prSet>
      <dgm:spPr/>
    </dgm:pt>
    <dgm:pt modelId="{43E442A2-1372-478C-AA63-DAF472469A73}" type="pres">
      <dgm:prSet presAssocID="{E3235F72-4271-4A68-A0F9-FD17036F0E18}" presName="spNode" presStyleCnt="0"/>
      <dgm:spPr/>
    </dgm:pt>
    <dgm:pt modelId="{7D5274A3-183F-43FA-AAF2-D09F392D7CB5}" type="pres">
      <dgm:prSet presAssocID="{C6EB1D39-9112-41D2-8D80-4A8F7F78F8BF}" presName="sibTrans" presStyleLbl="sibTrans1D1" presStyleIdx="2" presStyleCnt="6"/>
      <dgm:spPr/>
    </dgm:pt>
    <dgm:pt modelId="{A438AA95-9274-4980-BEBC-1CB02E9B0CC7}" type="pres">
      <dgm:prSet presAssocID="{85F086F3-1C7C-427C-BEB3-4C56A95430AA}" presName="node" presStyleLbl="node1" presStyleIdx="3" presStyleCnt="6" custScaleX="129999">
        <dgm:presLayoutVars>
          <dgm:bulletEnabled val="1"/>
        </dgm:presLayoutVars>
      </dgm:prSet>
      <dgm:spPr/>
    </dgm:pt>
    <dgm:pt modelId="{642B3D61-2C05-46A1-85EC-41EFA2C02783}" type="pres">
      <dgm:prSet presAssocID="{85F086F3-1C7C-427C-BEB3-4C56A95430AA}" presName="spNode" presStyleCnt="0"/>
      <dgm:spPr/>
    </dgm:pt>
    <dgm:pt modelId="{D84806BF-4AAF-4355-8514-6E21AE2F38F0}" type="pres">
      <dgm:prSet presAssocID="{360EBB28-B943-481D-95D5-1FCD7D994A49}" presName="sibTrans" presStyleLbl="sibTrans1D1" presStyleIdx="3" presStyleCnt="6"/>
      <dgm:spPr/>
    </dgm:pt>
    <dgm:pt modelId="{1AE59DED-1015-4061-BD7B-67A22A01FB5C}" type="pres">
      <dgm:prSet presAssocID="{E151334B-C592-4B35-A4FE-D0CB40AC4A7C}" presName="node" presStyleLbl="node1" presStyleIdx="4" presStyleCnt="6" custScaleX="129999">
        <dgm:presLayoutVars>
          <dgm:bulletEnabled val="1"/>
        </dgm:presLayoutVars>
      </dgm:prSet>
      <dgm:spPr/>
    </dgm:pt>
    <dgm:pt modelId="{23B5F291-2832-462E-ADAB-0DCBBA42AE1D}" type="pres">
      <dgm:prSet presAssocID="{E151334B-C592-4B35-A4FE-D0CB40AC4A7C}" presName="spNode" presStyleCnt="0"/>
      <dgm:spPr/>
    </dgm:pt>
    <dgm:pt modelId="{DC1804D7-0B7D-4766-8875-E743E2538969}" type="pres">
      <dgm:prSet presAssocID="{3E27AF5F-B4E4-431B-894E-64289D3D6DCC}" presName="sibTrans" presStyleLbl="sibTrans1D1" presStyleIdx="4" presStyleCnt="6"/>
      <dgm:spPr/>
    </dgm:pt>
    <dgm:pt modelId="{4E28BA63-84E8-4937-A8E8-9D3347CAE2A5}" type="pres">
      <dgm:prSet presAssocID="{F2C8D88B-76BF-43F1-9088-90B3FB1DE6C5}" presName="node" presStyleLbl="node1" presStyleIdx="5" presStyleCnt="6" custScaleX="129999">
        <dgm:presLayoutVars>
          <dgm:bulletEnabled val="1"/>
        </dgm:presLayoutVars>
      </dgm:prSet>
      <dgm:spPr/>
    </dgm:pt>
    <dgm:pt modelId="{07BB8AA5-3648-4975-8618-BB36E6D8AC10}" type="pres">
      <dgm:prSet presAssocID="{F2C8D88B-76BF-43F1-9088-90B3FB1DE6C5}" presName="spNode" presStyleCnt="0"/>
      <dgm:spPr/>
    </dgm:pt>
    <dgm:pt modelId="{1406A026-BD90-412D-B6B6-E76271D8CBE3}" type="pres">
      <dgm:prSet presAssocID="{B7DEF6B0-BCBF-4135-B86C-A84CE20C6E0C}" presName="sibTrans" presStyleLbl="sibTrans1D1" presStyleIdx="5" presStyleCnt="6"/>
      <dgm:spPr/>
    </dgm:pt>
  </dgm:ptLst>
  <dgm:cxnLst>
    <dgm:cxn modelId="{9B2F60A5-D99D-4C7A-8FC3-44B1A09D432B}" type="presOf" srcId="{C6EB1D39-9112-41D2-8D80-4A8F7F78F8BF}" destId="{7D5274A3-183F-43FA-AAF2-D09F392D7CB5}" srcOrd="0" destOrd="0" presId="urn:microsoft.com/office/officeart/2005/8/layout/cycle6"/>
    <dgm:cxn modelId="{40C78A39-D8C9-4DA5-8E50-EAE7E8E61B80}" type="presOf" srcId="{360EBB28-B943-481D-95D5-1FCD7D994A49}" destId="{D84806BF-4AAF-4355-8514-6E21AE2F38F0}" srcOrd="0" destOrd="0" presId="urn:microsoft.com/office/officeart/2005/8/layout/cycle6"/>
    <dgm:cxn modelId="{63C9800E-62BC-4315-80FB-98B304192A34}" srcId="{B49448BC-8C63-464A-BD31-810154AB1669}" destId="{D8A4EB5C-BB38-4EF4-A550-B3483A8B3962}" srcOrd="1" destOrd="0" parTransId="{AF362B69-8ED4-4484-8568-15B34B0EA820}" sibTransId="{535522C3-B700-4D94-A41E-C81163F9C6E4}"/>
    <dgm:cxn modelId="{1DF0E7AA-4E59-4897-B0EA-D5B1A08B1EE6}" srcId="{B49448BC-8C63-464A-BD31-810154AB1669}" destId="{E151334B-C592-4B35-A4FE-D0CB40AC4A7C}" srcOrd="4" destOrd="0" parTransId="{F84D888B-E65B-47F5-8EB0-8ED4443DFD0A}" sibTransId="{3E27AF5F-B4E4-431B-894E-64289D3D6DCC}"/>
    <dgm:cxn modelId="{B2289C27-AEBA-4F34-8FE7-1391F5650C67}" type="presOf" srcId="{B7DEF6B0-BCBF-4135-B86C-A84CE20C6E0C}" destId="{1406A026-BD90-412D-B6B6-E76271D8CBE3}" srcOrd="0" destOrd="0" presId="urn:microsoft.com/office/officeart/2005/8/layout/cycle6"/>
    <dgm:cxn modelId="{321F9DD2-57F5-43F6-911B-6C6675830A3B}" type="presOf" srcId="{F2C8D88B-76BF-43F1-9088-90B3FB1DE6C5}" destId="{4E28BA63-84E8-4937-A8E8-9D3347CAE2A5}" srcOrd="0" destOrd="0" presId="urn:microsoft.com/office/officeart/2005/8/layout/cycle6"/>
    <dgm:cxn modelId="{424DAB23-47EA-4A29-B43B-946F07727330}" srcId="{B49448BC-8C63-464A-BD31-810154AB1669}" destId="{E3235F72-4271-4A68-A0F9-FD17036F0E18}" srcOrd="2" destOrd="0" parTransId="{3EE5972D-1EE2-4272-824B-A35F6E2CBB10}" sibTransId="{C6EB1D39-9112-41D2-8D80-4A8F7F78F8BF}"/>
    <dgm:cxn modelId="{A29F5E5C-C8E2-429D-8D2A-469C48E4DCC0}" type="presOf" srcId="{E151334B-C592-4B35-A4FE-D0CB40AC4A7C}" destId="{1AE59DED-1015-4061-BD7B-67A22A01FB5C}" srcOrd="0" destOrd="0" presId="urn:microsoft.com/office/officeart/2005/8/layout/cycle6"/>
    <dgm:cxn modelId="{E48217BE-2C23-4C16-BCF1-A3D862271F15}" type="presOf" srcId="{B49448BC-8C63-464A-BD31-810154AB1669}" destId="{DEC50A88-72F8-4A65-B7F2-E4F4D962FA2E}" srcOrd="0" destOrd="0" presId="urn:microsoft.com/office/officeart/2005/8/layout/cycle6"/>
    <dgm:cxn modelId="{87E15244-80A5-4022-9DB1-7793EE0A6FF4}" srcId="{B49448BC-8C63-464A-BD31-810154AB1669}" destId="{F2C8D88B-76BF-43F1-9088-90B3FB1DE6C5}" srcOrd="5" destOrd="0" parTransId="{9DB86602-4DFE-4F3C-8BF3-9EC78268E870}" sibTransId="{B7DEF6B0-BCBF-4135-B86C-A84CE20C6E0C}"/>
    <dgm:cxn modelId="{E1F46CD0-6634-4B59-85BF-F1830E296396}" type="presOf" srcId="{D8A4EB5C-BB38-4EF4-A550-B3483A8B3962}" destId="{C3B509B2-4564-4CDA-A213-B21C9BE46470}" srcOrd="0" destOrd="0" presId="urn:microsoft.com/office/officeart/2005/8/layout/cycle6"/>
    <dgm:cxn modelId="{4B8D4761-C961-475B-AD49-C0EE7E64263B}" type="presOf" srcId="{3E27AF5F-B4E4-431B-894E-64289D3D6DCC}" destId="{DC1804D7-0B7D-4766-8875-E743E2538969}" srcOrd="0" destOrd="0" presId="urn:microsoft.com/office/officeart/2005/8/layout/cycle6"/>
    <dgm:cxn modelId="{7EFB46BE-E3B2-4AAB-BD2E-CCF033B6A9BF}" type="presOf" srcId="{1B476D3E-0A45-4796-AF2B-F8C01D9E9C24}" destId="{7C21FF37-1FB8-404F-AEE5-43DBC8F985E9}" srcOrd="0" destOrd="0" presId="urn:microsoft.com/office/officeart/2005/8/layout/cycle6"/>
    <dgm:cxn modelId="{905CFF77-7ABB-47D2-AB23-16B38F2F6CFB}" srcId="{B49448BC-8C63-464A-BD31-810154AB1669}" destId="{A0B7D955-7789-4070-8FAA-CDDDE27816BE}" srcOrd="0" destOrd="0" parTransId="{93D5ADEA-581B-4898-942F-A6D77F5D9720}" sibTransId="{1B476D3E-0A45-4796-AF2B-F8C01D9E9C24}"/>
    <dgm:cxn modelId="{98408015-6D25-4D98-99F6-4B2B17B08ED4}" type="presOf" srcId="{A0B7D955-7789-4070-8FAA-CDDDE27816BE}" destId="{DA349FF7-B7DD-47B4-AD64-6BE26D5BE41D}" srcOrd="0" destOrd="0" presId="urn:microsoft.com/office/officeart/2005/8/layout/cycle6"/>
    <dgm:cxn modelId="{EF901D3D-486E-4042-A47B-097D5E91BEEA}" type="presOf" srcId="{E3235F72-4271-4A68-A0F9-FD17036F0E18}" destId="{E4B2B67B-B6A9-4863-A21D-892859A5F8ED}" srcOrd="0" destOrd="0" presId="urn:microsoft.com/office/officeart/2005/8/layout/cycle6"/>
    <dgm:cxn modelId="{6BAE3E25-137C-48B2-8BB0-901A0423F59B}" type="presOf" srcId="{85F086F3-1C7C-427C-BEB3-4C56A95430AA}" destId="{A438AA95-9274-4980-BEBC-1CB02E9B0CC7}" srcOrd="0" destOrd="0" presId="urn:microsoft.com/office/officeart/2005/8/layout/cycle6"/>
    <dgm:cxn modelId="{EEAD5CF0-67E4-47ED-9480-011851827BEF}" type="presOf" srcId="{535522C3-B700-4D94-A41E-C81163F9C6E4}" destId="{89B6B7FB-4638-4E05-B219-074BBE62D046}" srcOrd="0" destOrd="0" presId="urn:microsoft.com/office/officeart/2005/8/layout/cycle6"/>
    <dgm:cxn modelId="{8CE199EC-EF56-4FC1-9FF7-5FAD891399AB}" srcId="{B49448BC-8C63-464A-BD31-810154AB1669}" destId="{85F086F3-1C7C-427C-BEB3-4C56A95430AA}" srcOrd="3" destOrd="0" parTransId="{157DE7F1-55E5-4DB7-AADB-F4684CF881B9}" sibTransId="{360EBB28-B943-481D-95D5-1FCD7D994A49}"/>
    <dgm:cxn modelId="{E337B55F-EEA8-4458-8EF7-EFBB9DFBDA28}" type="presParOf" srcId="{DEC50A88-72F8-4A65-B7F2-E4F4D962FA2E}" destId="{DA349FF7-B7DD-47B4-AD64-6BE26D5BE41D}" srcOrd="0" destOrd="0" presId="urn:microsoft.com/office/officeart/2005/8/layout/cycle6"/>
    <dgm:cxn modelId="{13B41D4F-EA1A-4FA0-87EE-650D5E856309}" type="presParOf" srcId="{DEC50A88-72F8-4A65-B7F2-E4F4D962FA2E}" destId="{AA65DF61-125A-4B42-9E05-A2B5672ABD09}" srcOrd="1" destOrd="0" presId="urn:microsoft.com/office/officeart/2005/8/layout/cycle6"/>
    <dgm:cxn modelId="{0D380705-6B1F-497F-9C83-7BD3EE87711A}" type="presParOf" srcId="{DEC50A88-72F8-4A65-B7F2-E4F4D962FA2E}" destId="{7C21FF37-1FB8-404F-AEE5-43DBC8F985E9}" srcOrd="2" destOrd="0" presId="urn:microsoft.com/office/officeart/2005/8/layout/cycle6"/>
    <dgm:cxn modelId="{83B15726-FF7E-4703-BF2B-070BCA9CBD9E}" type="presParOf" srcId="{DEC50A88-72F8-4A65-B7F2-E4F4D962FA2E}" destId="{C3B509B2-4564-4CDA-A213-B21C9BE46470}" srcOrd="3" destOrd="0" presId="urn:microsoft.com/office/officeart/2005/8/layout/cycle6"/>
    <dgm:cxn modelId="{6B6A7FD7-A54B-47BB-A2F7-12563EAB0C06}" type="presParOf" srcId="{DEC50A88-72F8-4A65-B7F2-E4F4D962FA2E}" destId="{45A4FB3F-37D3-40B8-9E0A-6493C7CA834F}" srcOrd="4" destOrd="0" presId="urn:microsoft.com/office/officeart/2005/8/layout/cycle6"/>
    <dgm:cxn modelId="{920D60AC-CED6-40C4-99FA-2CD239007FAC}" type="presParOf" srcId="{DEC50A88-72F8-4A65-B7F2-E4F4D962FA2E}" destId="{89B6B7FB-4638-4E05-B219-074BBE62D046}" srcOrd="5" destOrd="0" presId="urn:microsoft.com/office/officeart/2005/8/layout/cycle6"/>
    <dgm:cxn modelId="{CECF79AA-ACEE-478B-864F-B435D8C8F3A1}" type="presParOf" srcId="{DEC50A88-72F8-4A65-B7F2-E4F4D962FA2E}" destId="{E4B2B67B-B6A9-4863-A21D-892859A5F8ED}" srcOrd="6" destOrd="0" presId="urn:microsoft.com/office/officeart/2005/8/layout/cycle6"/>
    <dgm:cxn modelId="{C384594E-BD53-410F-B3EC-F58AE9CC0593}" type="presParOf" srcId="{DEC50A88-72F8-4A65-B7F2-E4F4D962FA2E}" destId="{43E442A2-1372-478C-AA63-DAF472469A73}" srcOrd="7" destOrd="0" presId="urn:microsoft.com/office/officeart/2005/8/layout/cycle6"/>
    <dgm:cxn modelId="{800804CB-A2CB-44D7-AFFE-D8664156D38C}" type="presParOf" srcId="{DEC50A88-72F8-4A65-B7F2-E4F4D962FA2E}" destId="{7D5274A3-183F-43FA-AAF2-D09F392D7CB5}" srcOrd="8" destOrd="0" presId="urn:microsoft.com/office/officeart/2005/8/layout/cycle6"/>
    <dgm:cxn modelId="{D5C4E0A2-6CBF-49EA-89DD-66087479EDDD}" type="presParOf" srcId="{DEC50A88-72F8-4A65-B7F2-E4F4D962FA2E}" destId="{A438AA95-9274-4980-BEBC-1CB02E9B0CC7}" srcOrd="9" destOrd="0" presId="urn:microsoft.com/office/officeart/2005/8/layout/cycle6"/>
    <dgm:cxn modelId="{8649F938-DC0B-404A-9942-643431289271}" type="presParOf" srcId="{DEC50A88-72F8-4A65-B7F2-E4F4D962FA2E}" destId="{642B3D61-2C05-46A1-85EC-41EFA2C02783}" srcOrd="10" destOrd="0" presId="urn:microsoft.com/office/officeart/2005/8/layout/cycle6"/>
    <dgm:cxn modelId="{39896063-A086-4398-A9F0-386820145418}" type="presParOf" srcId="{DEC50A88-72F8-4A65-B7F2-E4F4D962FA2E}" destId="{D84806BF-4AAF-4355-8514-6E21AE2F38F0}" srcOrd="11" destOrd="0" presId="urn:microsoft.com/office/officeart/2005/8/layout/cycle6"/>
    <dgm:cxn modelId="{EE28F2E8-F756-4C66-9974-501F35B226CA}" type="presParOf" srcId="{DEC50A88-72F8-4A65-B7F2-E4F4D962FA2E}" destId="{1AE59DED-1015-4061-BD7B-67A22A01FB5C}" srcOrd="12" destOrd="0" presId="urn:microsoft.com/office/officeart/2005/8/layout/cycle6"/>
    <dgm:cxn modelId="{110C80A8-34E0-434A-BFE8-2FCF0DC384EC}" type="presParOf" srcId="{DEC50A88-72F8-4A65-B7F2-E4F4D962FA2E}" destId="{23B5F291-2832-462E-ADAB-0DCBBA42AE1D}" srcOrd="13" destOrd="0" presId="urn:microsoft.com/office/officeart/2005/8/layout/cycle6"/>
    <dgm:cxn modelId="{16EB3853-7621-4103-9823-AD3FF82E83FC}" type="presParOf" srcId="{DEC50A88-72F8-4A65-B7F2-E4F4D962FA2E}" destId="{DC1804D7-0B7D-4766-8875-E743E2538969}" srcOrd="14" destOrd="0" presId="urn:microsoft.com/office/officeart/2005/8/layout/cycle6"/>
    <dgm:cxn modelId="{213624E8-067A-4B96-A6C2-ED206E4836C3}" type="presParOf" srcId="{DEC50A88-72F8-4A65-B7F2-E4F4D962FA2E}" destId="{4E28BA63-84E8-4937-A8E8-9D3347CAE2A5}" srcOrd="15" destOrd="0" presId="urn:microsoft.com/office/officeart/2005/8/layout/cycle6"/>
    <dgm:cxn modelId="{E14E0DC9-7152-433E-8F57-61BE77221CE6}" type="presParOf" srcId="{DEC50A88-72F8-4A65-B7F2-E4F4D962FA2E}" destId="{07BB8AA5-3648-4975-8618-BB36E6D8AC10}" srcOrd="16" destOrd="0" presId="urn:microsoft.com/office/officeart/2005/8/layout/cycle6"/>
    <dgm:cxn modelId="{07F71B6C-5536-431E-97EA-A8D228AC6F84}" type="presParOf" srcId="{DEC50A88-72F8-4A65-B7F2-E4F4D962FA2E}" destId="{1406A026-BD90-412D-B6B6-E76271D8CBE3}"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76F44E-9157-4487-B0ED-65FF87371E92}">
      <dsp:nvSpPr>
        <dsp:cNvPr id="0" name=""/>
        <dsp:cNvSpPr/>
      </dsp:nvSpPr>
      <dsp:spPr>
        <a:xfrm>
          <a:off x="0" y="20220"/>
          <a:ext cx="9972540" cy="1123200"/>
        </a:xfrm>
        <a:prstGeom prst="roundRect">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smtClean="0"/>
            <a:t>在进入网站视觉设计阶段时，我们要注意网站设计与其他媒介视觉设计的区别。</a:t>
          </a:r>
          <a:endParaRPr lang="zh-CN" altLang="en-US" sz="2000" kern="1200"/>
        </a:p>
      </dsp:txBody>
      <dsp:txXfrm>
        <a:off x="54830" y="75050"/>
        <a:ext cx="9862880" cy="1013540"/>
      </dsp:txXfrm>
    </dsp:sp>
    <dsp:sp modelId="{EAD56E00-8661-4078-BB19-DF7DB0F865E1}">
      <dsp:nvSpPr>
        <dsp:cNvPr id="0" name=""/>
        <dsp:cNvSpPr/>
      </dsp:nvSpPr>
      <dsp:spPr>
        <a:xfrm>
          <a:off x="0" y="1316220"/>
          <a:ext cx="9972540" cy="1123200"/>
        </a:xfrm>
        <a:prstGeom prst="roundRect">
          <a:avLst/>
        </a:prstGeom>
        <a:solidFill>
          <a:schemeClr val="accent5">
            <a:hueOff val="2230328"/>
            <a:satOff val="-9870"/>
            <a:lumOff val="-9902"/>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独特的设备交互和内容，使得网站设计有别于传统媒介的视觉信息传达形式，对视觉设计有了更高的要求。</a:t>
          </a:r>
          <a:endParaRPr lang="zh-CN" altLang="en-US" sz="2000" kern="1200" dirty="0"/>
        </a:p>
      </dsp:txBody>
      <dsp:txXfrm>
        <a:off x="54830" y="1371050"/>
        <a:ext cx="9862880" cy="1013540"/>
      </dsp:txXfrm>
    </dsp:sp>
    <dsp:sp modelId="{16331B09-1690-4E4D-B885-86814FED89D4}">
      <dsp:nvSpPr>
        <dsp:cNvPr id="0" name=""/>
        <dsp:cNvSpPr/>
      </dsp:nvSpPr>
      <dsp:spPr>
        <a:xfrm>
          <a:off x="0" y="2612221"/>
          <a:ext cx="9972540" cy="1123200"/>
        </a:xfrm>
        <a:prstGeom prst="roundRect">
          <a:avLst/>
        </a:prstGeom>
        <a:solidFill>
          <a:schemeClr val="accent5">
            <a:hueOff val="4460656"/>
            <a:satOff val="-19740"/>
            <a:lumOff val="-19804"/>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smtClean="0"/>
            <a:t>我们要深入研究用户行为和交互原理，使得设计出来的网站更具有视觉竞争力。</a:t>
          </a:r>
          <a:endParaRPr lang="zh-CN" altLang="en-US" sz="2000" kern="1200"/>
        </a:p>
      </dsp:txBody>
      <dsp:txXfrm>
        <a:off x="54830" y="2667051"/>
        <a:ext cx="9862880" cy="101354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FD37C6-306D-452E-846B-D00107C5EDDE}">
      <dsp:nvSpPr>
        <dsp:cNvPr id="0" name=""/>
        <dsp:cNvSpPr/>
      </dsp:nvSpPr>
      <dsp:spPr>
        <a:xfrm>
          <a:off x="0" y="0"/>
          <a:ext cx="9083899" cy="889200"/>
        </a:xfrm>
        <a:prstGeom prst="roundRect">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除了可扫读性、隐喻性、可访问性等重要概念外，我们继续来总结一些使网站好用的“易用性法则”：</a:t>
          </a:r>
          <a:endParaRPr lang="zh-CN" sz="1900" kern="1200"/>
        </a:p>
      </dsp:txBody>
      <dsp:txXfrm>
        <a:off x="43407" y="43407"/>
        <a:ext cx="8997085" cy="80238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A0F36-9A82-48AC-92BE-EDA81940ED2F}">
      <dsp:nvSpPr>
        <dsp:cNvPr id="0" name=""/>
        <dsp:cNvSpPr/>
      </dsp:nvSpPr>
      <dsp:spPr>
        <a:xfrm>
          <a:off x="0" y="281311"/>
          <a:ext cx="6933127" cy="546576"/>
        </a:xfrm>
        <a:prstGeom prst="roundRect">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smtClean="0"/>
            <a:t>可以在每个页面都设计里全局导航、局部导航和上下文导航。</a:t>
          </a:r>
          <a:endParaRPr lang="zh-CN" altLang="en-US" sz="2000" kern="1200"/>
        </a:p>
      </dsp:txBody>
      <dsp:txXfrm>
        <a:off x="26682" y="307993"/>
        <a:ext cx="6879763" cy="493212"/>
      </dsp:txXfrm>
    </dsp:sp>
    <dsp:sp modelId="{706D0561-B487-44BE-B880-A2760B5B5C78}">
      <dsp:nvSpPr>
        <dsp:cNvPr id="0" name=""/>
        <dsp:cNvSpPr/>
      </dsp:nvSpPr>
      <dsp:spPr>
        <a:xfrm>
          <a:off x="0" y="1337056"/>
          <a:ext cx="6933127" cy="575663"/>
        </a:xfrm>
        <a:prstGeom prst="roundRect">
          <a:avLst/>
        </a:prstGeom>
        <a:solidFill>
          <a:schemeClr val="accent4">
            <a:hueOff val="-7576108"/>
            <a:satOff val="28364"/>
            <a:lumOff val="392"/>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还可以把内容按照语义关联进行分组，建立清晰的视觉层次。</a:t>
          </a:r>
          <a:endParaRPr lang="zh-CN" altLang="en-US" sz="2000" kern="1200" dirty="0"/>
        </a:p>
      </dsp:txBody>
      <dsp:txXfrm>
        <a:off x="28102" y="1365158"/>
        <a:ext cx="6876923" cy="51945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CC757C-E812-4136-B8EC-C94EC8F2C5E8}">
      <dsp:nvSpPr>
        <dsp:cNvPr id="0" name=""/>
        <dsp:cNvSpPr/>
      </dsp:nvSpPr>
      <dsp:spPr>
        <a:xfrm rot="5400000">
          <a:off x="1365155" y="1183146"/>
          <a:ext cx="641142" cy="729918"/>
        </a:xfrm>
        <a:prstGeom prst="bentUpArrow">
          <a:avLst>
            <a:gd name="adj1" fmla="val 32840"/>
            <a:gd name="adj2" fmla="val 25000"/>
            <a:gd name="adj3" fmla="val 35780"/>
          </a:avLst>
        </a:prstGeom>
        <a:solidFill>
          <a:schemeClr val="accent1">
            <a:tint val="50000"/>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820E458-C298-4855-911F-24BE62405FBA}">
      <dsp:nvSpPr>
        <dsp:cNvPr id="0" name=""/>
        <dsp:cNvSpPr/>
      </dsp:nvSpPr>
      <dsp:spPr>
        <a:xfrm>
          <a:off x="7914" y="472427"/>
          <a:ext cx="3454061" cy="755479"/>
        </a:xfrm>
        <a:prstGeom prst="roundRect">
          <a:avLst>
            <a:gd name="adj" fmla="val 16670"/>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altLang="en-US" sz="1800" kern="1200" dirty="0" smtClean="0"/>
            <a:t>（</a:t>
          </a:r>
          <a:r>
            <a:rPr lang="en-US" altLang="zh-CN" sz="1800" kern="1200" dirty="0" smtClean="0"/>
            <a:t>1</a:t>
          </a:r>
          <a:r>
            <a:rPr lang="zh-CN" altLang="en-US" sz="1800" kern="1200" dirty="0" smtClean="0"/>
            <a:t>）给予用户整体的解决方案</a:t>
          </a:r>
          <a:endParaRPr lang="zh-CN" altLang="en-US" sz="1800" kern="1200" dirty="0"/>
        </a:p>
      </dsp:txBody>
      <dsp:txXfrm>
        <a:off x="44800" y="509313"/>
        <a:ext cx="3380289" cy="681707"/>
      </dsp:txXfrm>
    </dsp:sp>
    <dsp:sp modelId="{15A7298B-9A03-4D2B-A159-281239199C55}">
      <dsp:nvSpPr>
        <dsp:cNvPr id="0" name=""/>
        <dsp:cNvSpPr/>
      </dsp:nvSpPr>
      <dsp:spPr>
        <a:xfrm>
          <a:off x="2274598" y="544479"/>
          <a:ext cx="784984" cy="610611"/>
        </a:xfrm>
        <a:prstGeom prst="rect">
          <a:avLst/>
        </a:prstGeom>
        <a:noFill/>
        <a:ln>
          <a:noFill/>
        </a:ln>
        <a:effectLst/>
      </dsp:spPr>
      <dsp:style>
        <a:lnRef idx="0">
          <a:scrgbClr r="0" g="0" b="0"/>
        </a:lnRef>
        <a:fillRef idx="0">
          <a:scrgbClr r="0" g="0" b="0"/>
        </a:fillRef>
        <a:effectRef idx="0">
          <a:scrgbClr r="0" g="0" b="0"/>
        </a:effectRef>
        <a:fontRef idx="minor"/>
      </dsp:style>
    </dsp:sp>
    <dsp:sp modelId="{F80BAA6B-621B-4709-B975-9E57120C44A3}">
      <dsp:nvSpPr>
        <dsp:cNvPr id="0" name=""/>
        <dsp:cNvSpPr/>
      </dsp:nvSpPr>
      <dsp:spPr>
        <a:xfrm rot="5400000">
          <a:off x="2464407" y="2031799"/>
          <a:ext cx="641142" cy="729918"/>
        </a:xfrm>
        <a:prstGeom prst="bentUpArrow">
          <a:avLst>
            <a:gd name="adj1" fmla="val 32840"/>
            <a:gd name="adj2" fmla="val 25000"/>
            <a:gd name="adj3" fmla="val 35780"/>
          </a:avLst>
        </a:prstGeom>
        <a:solidFill>
          <a:schemeClr val="accent1">
            <a:tint val="50000"/>
            <a:hueOff val="-2771904"/>
            <a:satOff val="17901"/>
            <a:lumOff val="4654"/>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E698A99-6903-410E-B2D8-FD7D9610139A}">
      <dsp:nvSpPr>
        <dsp:cNvPr id="0" name=""/>
        <dsp:cNvSpPr/>
      </dsp:nvSpPr>
      <dsp:spPr>
        <a:xfrm>
          <a:off x="2007518" y="1273953"/>
          <a:ext cx="2336666" cy="755479"/>
        </a:xfrm>
        <a:prstGeom prst="roundRect">
          <a:avLst>
            <a:gd name="adj" fmla="val 16670"/>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altLang="en-US" sz="1800" kern="1200" smtClean="0"/>
            <a:t>（</a:t>
          </a:r>
          <a:r>
            <a:rPr lang="en-US" altLang="zh-CN" sz="1800" kern="1200" smtClean="0"/>
            <a:t>2</a:t>
          </a:r>
          <a:r>
            <a:rPr lang="zh-CN" altLang="en-US" sz="1800" kern="1200" smtClean="0"/>
            <a:t>）</a:t>
          </a:r>
          <a:r>
            <a:rPr lang="en-US" altLang="zh-CN" sz="1800" kern="1200" smtClean="0"/>
            <a:t>AIDA</a:t>
          </a:r>
          <a:r>
            <a:rPr lang="zh-CN" altLang="en-US" sz="1800" kern="1200" smtClean="0"/>
            <a:t>销售策略</a:t>
          </a:r>
          <a:endParaRPr lang="zh-CN" altLang="en-US" sz="1800" kern="1200"/>
        </a:p>
      </dsp:txBody>
      <dsp:txXfrm>
        <a:off x="2044404" y="1310839"/>
        <a:ext cx="2262894" cy="681707"/>
      </dsp:txXfrm>
    </dsp:sp>
    <dsp:sp modelId="{3333908F-FF53-4C10-A581-1028D8712F24}">
      <dsp:nvSpPr>
        <dsp:cNvPr id="0" name=""/>
        <dsp:cNvSpPr/>
      </dsp:nvSpPr>
      <dsp:spPr>
        <a:xfrm>
          <a:off x="3373850" y="1393132"/>
          <a:ext cx="784984" cy="610611"/>
        </a:xfrm>
        <a:prstGeom prst="rect">
          <a:avLst/>
        </a:prstGeom>
        <a:noFill/>
        <a:ln>
          <a:noFill/>
        </a:ln>
        <a:effectLst/>
      </dsp:spPr>
      <dsp:style>
        <a:lnRef idx="0">
          <a:scrgbClr r="0" g="0" b="0"/>
        </a:lnRef>
        <a:fillRef idx="0">
          <a:scrgbClr r="0" g="0" b="0"/>
        </a:fillRef>
        <a:effectRef idx="0">
          <a:scrgbClr r="0" g="0" b="0"/>
        </a:effectRef>
        <a:fontRef idx="minor"/>
      </dsp:style>
    </dsp:sp>
    <dsp:sp modelId="{61971F7C-2F7A-4009-A9E7-6B719CB9F2BA}">
      <dsp:nvSpPr>
        <dsp:cNvPr id="0" name=""/>
        <dsp:cNvSpPr/>
      </dsp:nvSpPr>
      <dsp:spPr>
        <a:xfrm rot="5400000">
          <a:off x="4122357" y="2880452"/>
          <a:ext cx="641142" cy="729918"/>
        </a:xfrm>
        <a:prstGeom prst="bentUpArrow">
          <a:avLst>
            <a:gd name="adj1" fmla="val 32840"/>
            <a:gd name="adj2" fmla="val 25000"/>
            <a:gd name="adj3" fmla="val 35780"/>
          </a:avLst>
        </a:prstGeom>
        <a:solidFill>
          <a:schemeClr val="accent1">
            <a:tint val="50000"/>
            <a:hueOff val="-5543808"/>
            <a:satOff val="35803"/>
            <a:lumOff val="9309"/>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E8CB4F-56A6-4662-BBDF-4207F3998E3A}">
      <dsp:nvSpPr>
        <dsp:cNvPr id="0" name=""/>
        <dsp:cNvSpPr/>
      </dsp:nvSpPr>
      <dsp:spPr>
        <a:xfrm>
          <a:off x="3323813" y="2169733"/>
          <a:ext cx="2336666" cy="755479"/>
        </a:xfrm>
        <a:prstGeom prst="roundRect">
          <a:avLst>
            <a:gd name="adj" fmla="val 16670"/>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altLang="en-US" sz="1800" kern="1200" smtClean="0"/>
            <a:t>（</a:t>
          </a:r>
          <a:r>
            <a:rPr lang="en-US" altLang="zh-CN" sz="1800" kern="1200" smtClean="0"/>
            <a:t>3</a:t>
          </a:r>
          <a:r>
            <a:rPr lang="zh-CN" altLang="en-US" sz="1800" kern="1200" smtClean="0"/>
            <a:t>）信息展示</a:t>
          </a:r>
          <a:endParaRPr lang="zh-CN" altLang="en-US" sz="1800" kern="1200"/>
        </a:p>
      </dsp:txBody>
      <dsp:txXfrm>
        <a:off x="3360699" y="2206619"/>
        <a:ext cx="2262894" cy="681707"/>
      </dsp:txXfrm>
    </dsp:sp>
    <dsp:sp modelId="{C000E406-EEF7-4936-974B-816EFE4B55EA}">
      <dsp:nvSpPr>
        <dsp:cNvPr id="0" name=""/>
        <dsp:cNvSpPr/>
      </dsp:nvSpPr>
      <dsp:spPr>
        <a:xfrm>
          <a:off x="5031799" y="2241785"/>
          <a:ext cx="784984" cy="610611"/>
        </a:xfrm>
        <a:prstGeom prst="rect">
          <a:avLst/>
        </a:prstGeom>
        <a:noFill/>
        <a:ln>
          <a:noFill/>
        </a:ln>
        <a:effectLst/>
      </dsp:spPr>
      <dsp:style>
        <a:lnRef idx="0">
          <a:scrgbClr r="0" g="0" b="0"/>
        </a:lnRef>
        <a:fillRef idx="0">
          <a:scrgbClr r="0" g="0" b="0"/>
        </a:fillRef>
        <a:effectRef idx="0">
          <a:scrgbClr r="0" g="0" b="0"/>
        </a:effectRef>
        <a:fontRef idx="minor"/>
      </dsp:style>
    </dsp:sp>
    <dsp:sp modelId="{FD71CFFE-F13F-4234-9F44-D8E83A2CFDA6}">
      <dsp:nvSpPr>
        <dsp:cNvPr id="0" name=""/>
        <dsp:cNvSpPr/>
      </dsp:nvSpPr>
      <dsp:spPr>
        <a:xfrm rot="5400000">
          <a:off x="5780306" y="3729105"/>
          <a:ext cx="641142" cy="729918"/>
        </a:xfrm>
        <a:prstGeom prst="bentUpArrow">
          <a:avLst>
            <a:gd name="adj1" fmla="val 32840"/>
            <a:gd name="adj2" fmla="val 25000"/>
            <a:gd name="adj3" fmla="val 35780"/>
          </a:avLst>
        </a:prstGeom>
        <a:solidFill>
          <a:schemeClr val="accent1">
            <a:tint val="50000"/>
            <a:hueOff val="-8315712"/>
            <a:satOff val="53704"/>
            <a:lumOff val="13963"/>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4E41F80-62A9-4479-A2D0-B23CFCC42E04}">
      <dsp:nvSpPr>
        <dsp:cNvPr id="0" name=""/>
        <dsp:cNvSpPr/>
      </dsp:nvSpPr>
      <dsp:spPr>
        <a:xfrm>
          <a:off x="4981763" y="3018386"/>
          <a:ext cx="2336666" cy="755479"/>
        </a:xfrm>
        <a:prstGeom prst="roundRect">
          <a:avLst>
            <a:gd name="adj" fmla="val 16670"/>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altLang="en-US" sz="1800" kern="1200" dirty="0" smtClean="0"/>
            <a:t>（</a:t>
          </a:r>
          <a:r>
            <a:rPr lang="en-US" altLang="zh-CN" sz="1800" kern="1200" dirty="0" smtClean="0"/>
            <a:t>4</a:t>
          </a:r>
          <a:r>
            <a:rPr lang="zh-CN" altLang="en-US" sz="1800" kern="1200" dirty="0" smtClean="0"/>
            <a:t>）回馈用户</a:t>
          </a:r>
          <a:endParaRPr lang="zh-CN" altLang="en-US" sz="1800" kern="1200" dirty="0"/>
        </a:p>
      </dsp:txBody>
      <dsp:txXfrm>
        <a:off x="5018649" y="3055272"/>
        <a:ext cx="2262894" cy="681707"/>
      </dsp:txXfrm>
    </dsp:sp>
    <dsp:sp modelId="{DAEB97E1-D53B-4F4D-BF80-CC06F32B9F0C}">
      <dsp:nvSpPr>
        <dsp:cNvPr id="0" name=""/>
        <dsp:cNvSpPr/>
      </dsp:nvSpPr>
      <dsp:spPr>
        <a:xfrm>
          <a:off x="6689749" y="3090438"/>
          <a:ext cx="784984" cy="610611"/>
        </a:xfrm>
        <a:prstGeom prst="rect">
          <a:avLst/>
        </a:prstGeom>
        <a:noFill/>
        <a:ln>
          <a:noFill/>
        </a:ln>
        <a:effectLst/>
      </dsp:spPr>
      <dsp:style>
        <a:lnRef idx="0">
          <a:scrgbClr r="0" g="0" b="0"/>
        </a:lnRef>
        <a:fillRef idx="0">
          <a:scrgbClr r="0" g="0" b="0"/>
        </a:fillRef>
        <a:effectRef idx="0">
          <a:scrgbClr r="0" g="0" b="0"/>
        </a:effectRef>
        <a:fontRef idx="minor"/>
      </dsp:style>
    </dsp:sp>
    <dsp:sp modelId="{FA14AB0C-69D5-4D7F-BD0B-39660EDAA852}">
      <dsp:nvSpPr>
        <dsp:cNvPr id="0" name=""/>
        <dsp:cNvSpPr/>
      </dsp:nvSpPr>
      <dsp:spPr>
        <a:xfrm rot="5400000">
          <a:off x="7438256" y="4577758"/>
          <a:ext cx="641142" cy="729918"/>
        </a:xfrm>
        <a:prstGeom prst="bentUpArrow">
          <a:avLst>
            <a:gd name="adj1" fmla="val 32840"/>
            <a:gd name="adj2" fmla="val 25000"/>
            <a:gd name="adj3" fmla="val 35780"/>
          </a:avLst>
        </a:prstGeom>
        <a:solidFill>
          <a:schemeClr val="accent1">
            <a:tint val="50000"/>
            <a:hueOff val="-11087616"/>
            <a:satOff val="71605"/>
            <a:lumOff val="18617"/>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352E9C4-58C3-484B-9936-29D02DEB9631}">
      <dsp:nvSpPr>
        <dsp:cNvPr id="0" name=""/>
        <dsp:cNvSpPr/>
      </dsp:nvSpPr>
      <dsp:spPr>
        <a:xfrm>
          <a:off x="6639712" y="3867039"/>
          <a:ext cx="2336666" cy="755479"/>
        </a:xfrm>
        <a:prstGeom prst="roundRect">
          <a:avLst>
            <a:gd name="adj" fmla="val 16670"/>
          </a:avLst>
        </a:prstGeom>
        <a:solidFill>
          <a:schemeClr val="accent6">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altLang="en-US" sz="1800" kern="1200" smtClean="0"/>
            <a:t>（</a:t>
          </a:r>
          <a:r>
            <a:rPr lang="en-US" altLang="zh-CN" sz="1800" kern="1200" smtClean="0"/>
            <a:t>5</a:t>
          </a:r>
          <a:r>
            <a:rPr lang="zh-CN" altLang="en-US" sz="1800" kern="1200" smtClean="0"/>
            <a:t>）永远给予进一步的建议或操作</a:t>
          </a:r>
          <a:endParaRPr lang="zh-CN" altLang="en-US" sz="1800" kern="1200"/>
        </a:p>
      </dsp:txBody>
      <dsp:txXfrm>
        <a:off x="6676598" y="3903925"/>
        <a:ext cx="2262894" cy="681707"/>
      </dsp:txXfrm>
    </dsp:sp>
    <dsp:sp modelId="{54D15D3C-3547-4EE8-9410-2D135CE03A61}">
      <dsp:nvSpPr>
        <dsp:cNvPr id="0" name=""/>
        <dsp:cNvSpPr/>
      </dsp:nvSpPr>
      <dsp:spPr>
        <a:xfrm>
          <a:off x="8347699" y="3939091"/>
          <a:ext cx="784984" cy="610611"/>
        </a:xfrm>
        <a:prstGeom prst="rect">
          <a:avLst/>
        </a:prstGeom>
        <a:noFill/>
        <a:ln>
          <a:noFill/>
        </a:ln>
        <a:effectLst/>
      </dsp:spPr>
      <dsp:style>
        <a:lnRef idx="0">
          <a:scrgbClr r="0" g="0" b="0"/>
        </a:lnRef>
        <a:fillRef idx="0">
          <a:scrgbClr r="0" g="0" b="0"/>
        </a:fillRef>
        <a:effectRef idx="0">
          <a:scrgbClr r="0" g="0" b="0"/>
        </a:effectRef>
        <a:fontRef idx="minor"/>
      </dsp:style>
    </dsp:sp>
    <dsp:sp modelId="{05B35606-6618-420C-836D-D084F5967590}">
      <dsp:nvSpPr>
        <dsp:cNvPr id="0" name=""/>
        <dsp:cNvSpPr/>
      </dsp:nvSpPr>
      <dsp:spPr>
        <a:xfrm>
          <a:off x="8297662" y="4715691"/>
          <a:ext cx="2336666" cy="755479"/>
        </a:xfrm>
        <a:prstGeom prst="roundRect">
          <a:avLst>
            <a:gd name="adj" fmla="val 16670"/>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zh-CN" altLang="en-US" sz="1800" kern="1200" smtClean="0"/>
            <a:t>（</a:t>
          </a:r>
          <a:r>
            <a:rPr lang="en-US" altLang="zh-CN" sz="1800" kern="1200" smtClean="0"/>
            <a:t>6</a:t>
          </a:r>
          <a:r>
            <a:rPr lang="zh-CN" altLang="en-US" sz="1800" kern="1200" smtClean="0"/>
            <a:t>）简化环节 </a:t>
          </a:r>
          <a:endParaRPr lang="zh-CN" altLang="en-US" sz="1800" kern="1200"/>
        </a:p>
      </dsp:txBody>
      <dsp:txXfrm>
        <a:off x="8334548" y="4752577"/>
        <a:ext cx="2262894" cy="68170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80589F-22A2-4C70-AB16-BD09821E3935}">
      <dsp:nvSpPr>
        <dsp:cNvPr id="0" name=""/>
        <dsp:cNvSpPr/>
      </dsp:nvSpPr>
      <dsp:spPr>
        <a:xfrm>
          <a:off x="763395" y="0"/>
          <a:ext cx="8651811" cy="2285270"/>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96285F2-11C2-4EF8-B76A-795F5BBB8C9F}">
      <dsp:nvSpPr>
        <dsp:cNvPr id="0" name=""/>
        <dsp:cNvSpPr/>
      </dsp:nvSpPr>
      <dsp:spPr>
        <a:xfrm>
          <a:off x="321063" y="685581"/>
          <a:ext cx="3053580" cy="914108"/>
        </a:xfrm>
        <a:prstGeom prst="roundRect">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zh-CN" sz="1900" kern="1200" dirty="0" smtClean="0"/>
            <a:t>第一步是“吸引注意力”</a:t>
          </a:r>
          <a:endParaRPr lang="zh-CN" sz="1900" kern="1200" dirty="0"/>
        </a:p>
      </dsp:txBody>
      <dsp:txXfrm>
        <a:off x="365686" y="730204"/>
        <a:ext cx="2964334" cy="824862"/>
      </dsp:txXfrm>
    </dsp:sp>
    <dsp:sp modelId="{E7DA631B-2111-4C20-B22A-07777BFC8927}">
      <dsp:nvSpPr>
        <dsp:cNvPr id="0" name=""/>
        <dsp:cNvSpPr/>
      </dsp:nvSpPr>
      <dsp:spPr>
        <a:xfrm>
          <a:off x="3562510" y="685581"/>
          <a:ext cx="3053580" cy="914108"/>
        </a:xfrm>
        <a:prstGeom prst="round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zh-CN" sz="1900" kern="1200" smtClean="0"/>
            <a:t>第二步是“兴趣”和“购买期望”</a:t>
          </a:r>
          <a:endParaRPr lang="zh-CN" sz="1900" kern="1200"/>
        </a:p>
      </dsp:txBody>
      <dsp:txXfrm>
        <a:off x="3607133" y="730204"/>
        <a:ext cx="2964334" cy="824862"/>
      </dsp:txXfrm>
    </dsp:sp>
    <dsp:sp modelId="{D9F01317-7330-45AC-A148-4F78A3E4365A}">
      <dsp:nvSpPr>
        <dsp:cNvPr id="0" name=""/>
        <dsp:cNvSpPr/>
      </dsp:nvSpPr>
      <dsp:spPr>
        <a:xfrm>
          <a:off x="6803958" y="685581"/>
          <a:ext cx="3053580" cy="914108"/>
        </a:xfrm>
        <a:prstGeom prst="roundRect">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zh-CN" sz="1900" kern="1200" smtClean="0"/>
            <a:t>最后一步就是行动</a:t>
          </a:r>
          <a:endParaRPr lang="zh-CN" sz="1900" kern="1200"/>
        </a:p>
      </dsp:txBody>
      <dsp:txXfrm>
        <a:off x="6848581" y="730204"/>
        <a:ext cx="2964334" cy="82486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CDE169-5C3D-4888-8805-A36A2027F1D1}">
      <dsp:nvSpPr>
        <dsp:cNvPr id="0" name=""/>
        <dsp:cNvSpPr/>
      </dsp:nvSpPr>
      <dsp:spPr>
        <a:xfrm>
          <a:off x="-4633620" y="-710380"/>
          <a:ext cx="5519483" cy="5519483"/>
        </a:xfrm>
        <a:prstGeom prst="blockArc">
          <a:avLst>
            <a:gd name="adj1" fmla="val 18900000"/>
            <a:gd name="adj2" fmla="val 2700000"/>
            <a:gd name="adj3" fmla="val 391"/>
          </a:avLst>
        </a:prstGeom>
        <a:noFill/>
        <a:ln w="22225" cap="rnd"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1E2DF1-DE21-4626-9D8B-107146BBA80A}">
      <dsp:nvSpPr>
        <dsp:cNvPr id="0" name=""/>
        <dsp:cNvSpPr/>
      </dsp:nvSpPr>
      <dsp:spPr>
        <a:xfrm>
          <a:off x="463983" y="315109"/>
          <a:ext cx="8358118" cy="630547"/>
        </a:xfrm>
        <a:prstGeom prst="rect">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0497"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吸引用户的另一技巧就是免费赠送或回馈用户。</a:t>
          </a:r>
          <a:endParaRPr lang="zh-CN" sz="1600" kern="1200"/>
        </a:p>
      </dsp:txBody>
      <dsp:txXfrm>
        <a:off x="463983" y="315109"/>
        <a:ext cx="8358118" cy="630547"/>
      </dsp:txXfrm>
    </dsp:sp>
    <dsp:sp modelId="{6D51BFD1-604C-4945-8DF1-C72121A7E759}">
      <dsp:nvSpPr>
        <dsp:cNvPr id="0" name=""/>
        <dsp:cNvSpPr/>
      </dsp:nvSpPr>
      <dsp:spPr>
        <a:xfrm>
          <a:off x="69890" y="236291"/>
          <a:ext cx="788184" cy="788184"/>
        </a:xfrm>
        <a:prstGeom prst="ellipse">
          <a:avLst/>
        </a:prstGeom>
        <a:solidFill>
          <a:schemeClr val="lt1">
            <a:hueOff val="0"/>
            <a:satOff val="0"/>
            <a:lumOff val="0"/>
            <a:alphaOff val="0"/>
          </a:schemeClr>
        </a:solidFill>
        <a:ln w="22225"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03C513-9DC8-40A0-B759-E22CE758AD5B}">
      <dsp:nvSpPr>
        <dsp:cNvPr id="0" name=""/>
        <dsp:cNvSpPr/>
      </dsp:nvSpPr>
      <dsp:spPr>
        <a:xfrm>
          <a:off x="825490" y="1261095"/>
          <a:ext cx="7996611" cy="630547"/>
        </a:xfrm>
        <a:prstGeom prst="rect">
          <a:avLst/>
        </a:prstGeom>
        <a:solidFill>
          <a:schemeClr val="accent4">
            <a:hueOff val="-2525370"/>
            <a:satOff val="9455"/>
            <a:lumOff val="131"/>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0497"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当用户收到“礼物”时，他们想回报网站或希望再次光顾网站的几率就会提高很多。</a:t>
          </a:r>
          <a:endParaRPr lang="zh-CN" sz="1600" kern="1200"/>
        </a:p>
      </dsp:txBody>
      <dsp:txXfrm>
        <a:off x="825490" y="1261095"/>
        <a:ext cx="7996611" cy="630547"/>
      </dsp:txXfrm>
    </dsp:sp>
    <dsp:sp modelId="{271F3F89-212C-4221-A21A-C704E98F666B}">
      <dsp:nvSpPr>
        <dsp:cNvPr id="0" name=""/>
        <dsp:cNvSpPr/>
      </dsp:nvSpPr>
      <dsp:spPr>
        <a:xfrm>
          <a:off x="431398" y="1182276"/>
          <a:ext cx="788184" cy="788184"/>
        </a:xfrm>
        <a:prstGeom prst="ellipse">
          <a:avLst/>
        </a:prstGeom>
        <a:solidFill>
          <a:schemeClr val="lt1">
            <a:hueOff val="0"/>
            <a:satOff val="0"/>
            <a:lumOff val="0"/>
            <a:alphaOff val="0"/>
          </a:schemeClr>
        </a:solidFill>
        <a:ln w="22225" cap="rnd" cmpd="sng" algn="ctr">
          <a:solidFill>
            <a:schemeClr val="accent4">
              <a:hueOff val="-2525370"/>
              <a:satOff val="9455"/>
              <a:lumOff val="131"/>
              <a:alphaOff val="0"/>
            </a:schemeClr>
          </a:solidFill>
          <a:prstDash val="solid"/>
        </a:ln>
        <a:effectLst/>
      </dsp:spPr>
      <dsp:style>
        <a:lnRef idx="2">
          <a:scrgbClr r="0" g="0" b="0"/>
        </a:lnRef>
        <a:fillRef idx="1">
          <a:scrgbClr r="0" g="0" b="0"/>
        </a:fillRef>
        <a:effectRef idx="0">
          <a:scrgbClr r="0" g="0" b="0"/>
        </a:effectRef>
        <a:fontRef idx="minor"/>
      </dsp:style>
    </dsp:sp>
    <dsp:sp modelId="{CFC9F6E9-E394-418B-A886-792C9F81E7FD}">
      <dsp:nvSpPr>
        <dsp:cNvPr id="0" name=""/>
        <dsp:cNvSpPr/>
      </dsp:nvSpPr>
      <dsp:spPr>
        <a:xfrm>
          <a:off x="825490" y="2207080"/>
          <a:ext cx="7996611" cy="630547"/>
        </a:xfrm>
        <a:prstGeom prst="rect">
          <a:avLst/>
        </a:prstGeom>
        <a:solidFill>
          <a:schemeClr val="accent4">
            <a:hueOff val="-5050739"/>
            <a:satOff val="18909"/>
            <a:lumOff val="261"/>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0497"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这种赠送或回馈的时机也很重要，研究显示，用户更喜欢事前得到回馈，而非事后。</a:t>
          </a:r>
          <a:endParaRPr lang="zh-CN" sz="1600" kern="1200"/>
        </a:p>
      </dsp:txBody>
      <dsp:txXfrm>
        <a:off x="825490" y="2207080"/>
        <a:ext cx="7996611" cy="630547"/>
      </dsp:txXfrm>
    </dsp:sp>
    <dsp:sp modelId="{D301E632-8C41-484A-B17C-30FC190F8B51}">
      <dsp:nvSpPr>
        <dsp:cNvPr id="0" name=""/>
        <dsp:cNvSpPr/>
      </dsp:nvSpPr>
      <dsp:spPr>
        <a:xfrm>
          <a:off x="431398" y="2128261"/>
          <a:ext cx="788184" cy="788184"/>
        </a:xfrm>
        <a:prstGeom prst="ellipse">
          <a:avLst/>
        </a:prstGeom>
        <a:solidFill>
          <a:schemeClr val="lt1">
            <a:hueOff val="0"/>
            <a:satOff val="0"/>
            <a:lumOff val="0"/>
            <a:alphaOff val="0"/>
          </a:schemeClr>
        </a:solidFill>
        <a:ln w="22225" cap="rnd" cmpd="sng" algn="ctr">
          <a:solidFill>
            <a:schemeClr val="accent4">
              <a:hueOff val="-5050739"/>
              <a:satOff val="18909"/>
              <a:lumOff val="261"/>
              <a:alphaOff val="0"/>
            </a:schemeClr>
          </a:solidFill>
          <a:prstDash val="solid"/>
        </a:ln>
        <a:effectLst/>
      </dsp:spPr>
      <dsp:style>
        <a:lnRef idx="2">
          <a:scrgbClr r="0" g="0" b="0"/>
        </a:lnRef>
        <a:fillRef idx="1">
          <a:scrgbClr r="0" g="0" b="0"/>
        </a:fillRef>
        <a:effectRef idx="0">
          <a:scrgbClr r="0" g="0" b="0"/>
        </a:effectRef>
        <a:fontRef idx="minor"/>
      </dsp:style>
    </dsp:sp>
    <dsp:sp modelId="{145A6192-4129-48D9-8BDB-CFCED18B59FF}">
      <dsp:nvSpPr>
        <dsp:cNvPr id="0" name=""/>
        <dsp:cNvSpPr/>
      </dsp:nvSpPr>
      <dsp:spPr>
        <a:xfrm>
          <a:off x="463983" y="3153065"/>
          <a:ext cx="8358118" cy="630547"/>
        </a:xfrm>
        <a:prstGeom prst="rect">
          <a:avLst/>
        </a:prstGeom>
        <a:solidFill>
          <a:schemeClr val="accent4">
            <a:hueOff val="-7576108"/>
            <a:satOff val="28364"/>
            <a:lumOff val="392"/>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0497"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因此，适当的免费赠送或增值服务是可以赢得用户的好感的。</a:t>
          </a:r>
          <a:endParaRPr lang="zh-CN" sz="1600" kern="1200"/>
        </a:p>
      </dsp:txBody>
      <dsp:txXfrm>
        <a:off x="463983" y="3153065"/>
        <a:ext cx="8358118" cy="630547"/>
      </dsp:txXfrm>
    </dsp:sp>
    <dsp:sp modelId="{1C1C5F3D-A6AE-40D5-BF99-10338087BF6E}">
      <dsp:nvSpPr>
        <dsp:cNvPr id="0" name=""/>
        <dsp:cNvSpPr/>
      </dsp:nvSpPr>
      <dsp:spPr>
        <a:xfrm>
          <a:off x="69890" y="3074247"/>
          <a:ext cx="788184" cy="788184"/>
        </a:xfrm>
        <a:prstGeom prst="ellipse">
          <a:avLst/>
        </a:prstGeom>
        <a:solidFill>
          <a:schemeClr val="lt1">
            <a:hueOff val="0"/>
            <a:satOff val="0"/>
            <a:lumOff val="0"/>
            <a:alphaOff val="0"/>
          </a:schemeClr>
        </a:solidFill>
        <a:ln w="22225" cap="rnd" cmpd="sng" algn="ctr">
          <a:solidFill>
            <a:schemeClr val="accent4">
              <a:hueOff val="-7576108"/>
              <a:satOff val="28364"/>
              <a:lumOff val="392"/>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F6D494-EFC8-43BD-9B6B-68E8CCE1D523}">
      <dsp:nvSpPr>
        <dsp:cNvPr id="0" name=""/>
        <dsp:cNvSpPr/>
      </dsp:nvSpPr>
      <dsp:spPr>
        <a:xfrm>
          <a:off x="1315" y="180148"/>
          <a:ext cx="1743475" cy="1743475"/>
        </a:xfrm>
        <a:prstGeom prst="ellipse">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rtl="0">
            <a:lnSpc>
              <a:spcPct val="90000"/>
            </a:lnSpc>
            <a:spcBef>
              <a:spcPct val="0"/>
            </a:spcBef>
            <a:spcAft>
              <a:spcPct val="35000"/>
            </a:spcAft>
          </a:pPr>
          <a:r>
            <a:rPr lang="zh-CN" sz="2200" kern="1200" smtClean="0"/>
            <a:t>（1）不可替代性</a:t>
          </a:r>
          <a:endParaRPr lang="zh-CN" sz="2200" kern="1200"/>
        </a:p>
      </dsp:txBody>
      <dsp:txXfrm>
        <a:off x="256641" y="435474"/>
        <a:ext cx="1232823" cy="1232823"/>
      </dsp:txXfrm>
    </dsp:sp>
    <dsp:sp modelId="{65217760-BA2E-4A75-BE41-A029F40151F6}">
      <dsp:nvSpPr>
        <dsp:cNvPr id="0" name=""/>
        <dsp:cNvSpPr/>
      </dsp:nvSpPr>
      <dsp:spPr>
        <a:xfrm>
          <a:off x="1886360" y="546278"/>
          <a:ext cx="1011215" cy="1011215"/>
        </a:xfrm>
        <a:prstGeom prst="mathPlus">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zh-CN" altLang="en-US" sz="1700" kern="1200"/>
        </a:p>
      </dsp:txBody>
      <dsp:txXfrm>
        <a:off x="2020397" y="932967"/>
        <a:ext cx="743141" cy="237837"/>
      </dsp:txXfrm>
    </dsp:sp>
    <dsp:sp modelId="{BB9C4EBB-A4CA-4DC1-9F33-EE9AA4F69355}">
      <dsp:nvSpPr>
        <dsp:cNvPr id="0" name=""/>
        <dsp:cNvSpPr/>
      </dsp:nvSpPr>
      <dsp:spPr>
        <a:xfrm>
          <a:off x="3039146" y="180148"/>
          <a:ext cx="1743475" cy="1743475"/>
        </a:xfrm>
        <a:prstGeom prst="ellipse">
          <a:avLst/>
        </a:prstGeom>
        <a:solidFill>
          <a:schemeClr val="accent3">
            <a:hueOff val="4952981"/>
            <a:satOff val="-30976"/>
            <a:lumOff val="-2157"/>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rtl="0">
            <a:lnSpc>
              <a:spcPct val="90000"/>
            </a:lnSpc>
            <a:spcBef>
              <a:spcPct val="0"/>
            </a:spcBef>
            <a:spcAft>
              <a:spcPct val="35000"/>
            </a:spcAft>
          </a:pPr>
          <a:r>
            <a:rPr lang="zh-CN" sz="2200" kern="1200" smtClean="0"/>
            <a:t>（2）提供最佳信息</a:t>
          </a:r>
          <a:endParaRPr lang="zh-CN" sz="2200" kern="1200"/>
        </a:p>
      </dsp:txBody>
      <dsp:txXfrm>
        <a:off x="3294472" y="435474"/>
        <a:ext cx="1232823" cy="1232823"/>
      </dsp:txXfrm>
    </dsp:sp>
    <dsp:sp modelId="{E69F8515-F763-430E-8797-B6F18E1EC866}">
      <dsp:nvSpPr>
        <dsp:cNvPr id="0" name=""/>
        <dsp:cNvSpPr/>
      </dsp:nvSpPr>
      <dsp:spPr>
        <a:xfrm>
          <a:off x="4924192" y="546278"/>
          <a:ext cx="1011215" cy="1011215"/>
        </a:xfrm>
        <a:prstGeom prst="mathEqual">
          <a:avLst/>
        </a:prstGeom>
        <a:solidFill>
          <a:schemeClr val="accent3">
            <a:hueOff val="9905962"/>
            <a:satOff val="-61952"/>
            <a:lumOff val="-431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kern="1200"/>
        </a:p>
      </dsp:txBody>
      <dsp:txXfrm>
        <a:off x="5058229" y="754588"/>
        <a:ext cx="743141" cy="594595"/>
      </dsp:txXfrm>
    </dsp:sp>
    <dsp:sp modelId="{B7758727-8AAD-490B-96CE-59FD5210717E}">
      <dsp:nvSpPr>
        <dsp:cNvPr id="0" name=""/>
        <dsp:cNvSpPr/>
      </dsp:nvSpPr>
      <dsp:spPr>
        <a:xfrm>
          <a:off x="6076978" y="180148"/>
          <a:ext cx="1743475" cy="1743475"/>
        </a:xfrm>
        <a:prstGeom prst="ellipse">
          <a:avLst/>
        </a:prstGeom>
        <a:solidFill>
          <a:schemeClr val="accent3">
            <a:hueOff val="9905962"/>
            <a:satOff val="-61952"/>
            <a:lumOff val="-4314"/>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rtl="0">
            <a:lnSpc>
              <a:spcPct val="90000"/>
            </a:lnSpc>
            <a:spcBef>
              <a:spcPct val="0"/>
            </a:spcBef>
            <a:spcAft>
              <a:spcPct val="35000"/>
            </a:spcAft>
          </a:pPr>
          <a:r>
            <a:rPr lang="zh-CN" altLang="en-US" sz="2200" kern="1200" dirty="0" smtClean="0"/>
            <a:t>网站</a:t>
          </a:r>
          <a:endParaRPr lang="zh-CN" sz="2200" kern="1200" dirty="0"/>
        </a:p>
      </dsp:txBody>
      <dsp:txXfrm>
        <a:off x="6332304" y="435474"/>
        <a:ext cx="1232823" cy="123282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F01B67-A840-46DA-90BA-2C1E56021FED}">
      <dsp:nvSpPr>
        <dsp:cNvPr id="0" name=""/>
        <dsp:cNvSpPr/>
      </dsp:nvSpPr>
      <dsp:spPr>
        <a:xfrm>
          <a:off x="0" y="0"/>
          <a:ext cx="10384665" cy="842400"/>
        </a:xfrm>
        <a:prstGeom prst="roundRect">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有些网站为了脱颖而出，就会做一些非常与众不同的事情，尤其是新媒体时代的信息传递方式多样且丰富，完全可以在网络互动中发挥极大的作用，并以轻松娱乐的方式提升网站品牌和用户好感。</a:t>
          </a:r>
          <a:endParaRPr lang="zh-CN" sz="1800" kern="1200" dirty="0"/>
        </a:p>
      </dsp:txBody>
      <dsp:txXfrm>
        <a:off x="41123" y="41123"/>
        <a:ext cx="10302419" cy="760154"/>
      </dsp:txXfrm>
    </dsp:sp>
    <dsp:sp modelId="{8B19A50B-3416-4E0B-9405-BEE6D4C6F3BD}">
      <dsp:nvSpPr>
        <dsp:cNvPr id="0" name=""/>
        <dsp:cNvSpPr/>
      </dsp:nvSpPr>
      <dsp:spPr>
        <a:xfrm>
          <a:off x="0" y="1408877"/>
          <a:ext cx="10384665" cy="842400"/>
        </a:xfrm>
        <a:prstGeom prst="round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在流行文化、消费经济不断飙升的今天，话题性和自我表达成为重要的细分市场，社会化的人际关系和媒体互动能产生意想不到的传播效应与网络文化。</a:t>
          </a:r>
          <a:endParaRPr lang="zh-CN" sz="1800" kern="1200" dirty="0"/>
        </a:p>
      </dsp:txBody>
      <dsp:txXfrm>
        <a:off x="41123" y="1450000"/>
        <a:ext cx="10302419" cy="760154"/>
      </dsp:txXfrm>
    </dsp:sp>
    <dsp:sp modelId="{F9CAAD49-94C1-469E-A375-69602CEB2161}">
      <dsp:nvSpPr>
        <dsp:cNvPr id="0" name=""/>
        <dsp:cNvSpPr/>
      </dsp:nvSpPr>
      <dsp:spPr>
        <a:xfrm>
          <a:off x="0" y="2642795"/>
          <a:ext cx="10384665" cy="842400"/>
        </a:xfrm>
        <a:prstGeom prst="roundRect">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这种效应一旦进入人们的脑海里，就会产生源源不断的连锁反应（当然这些反应有好有坏）。</a:t>
          </a:r>
          <a:endParaRPr lang="zh-CN" sz="1800" kern="1200" dirty="0"/>
        </a:p>
      </dsp:txBody>
      <dsp:txXfrm>
        <a:off x="41123" y="2683918"/>
        <a:ext cx="10302419" cy="760154"/>
      </dsp:txXfrm>
    </dsp:sp>
    <dsp:sp modelId="{AEC88529-D3EC-4EAB-B597-F81079F6FA65}">
      <dsp:nvSpPr>
        <dsp:cNvPr id="0" name=""/>
        <dsp:cNvSpPr/>
      </dsp:nvSpPr>
      <dsp:spPr>
        <a:xfrm>
          <a:off x="0" y="3846129"/>
          <a:ext cx="10384665" cy="842400"/>
        </a:xfrm>
        <a:prstGeom prst="roundRect">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网站在此时的价值也远远超出了设计者的目标，但如果能够善加利用这些效应或话题，确保网站机构成为众人讨论的焦点，从而起到宣传网站的作用。</a:t>
          </a:r>
          <a:endParaRPr lang="zh-CN" sz="1800" kern="1200" dirty="0"/>
        </a:p>
      </dsp:txBody>
      <dsp:txXfrm>
        <a:off x="41123" y="3887252"/>
        <a:ext cx="10302419" cy="7601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D934EE-EE86-4835-B848-1E0A51DC11D0}">
      <dsp:nvSpPr>
        <dsp:cNvPr id="0" name=""/>
        <dsp:cNvSpPr/>
      </dsp:nvSpPr>
      <dsp:spPr>
        <a:xfrm>
          <a:off x="0" y="164609"/>
          <a:ext cx="8581622" cy="1937520"/>
        </a:xfrm>
        <a:prstGeom prst="roundRect">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zh-CN" sz="2300" kern="1200" dirty="0" smtClean="0">
              <a:latin typeface="华文楷体" panose="02010600040101010101" pitchFamily="2" charset="-122"/>
              <a:ea typeface="华文楷体" panose="02010600040101010101" pitchFamily="2" charset="-122"/>
            </a:rPr>
            <a:t>好的用户体验体现在网页设计的每个细节。设计师必须有明确的网站目标，深入了解用户需求，为网站制定恰当的功能规格与内容，建立清晰的信息架构和易懂的网站导航，还要通过界面交互与视觉设计使用户获得满意的浏览体验，取得用户的信任。</a:t>
          </a:r>
          <a:endParaRPr lang="zh-CN" sz="2300" kern="1200" dirty="0">
            <a:latin typeface="华文楷体" panose="02010600040101010101" pitchFamily="2" charset="-122"/>
            <a:ea typeface="华文楷体" panose="02010600040101010101" pitchFamily="2" charset="-122"/>
          </a:endParaRPr>
        </a:p>
      </dsp:txBody>
      <dsp:txXfrm>
        <a:off x="94582" y="259191"/>
        <a:ext cx="8392458" cy="17483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043D78-A926-4D9D-8A6A-15DE8D9F1602}">
      <dsp:nvSpPr>
        <dsp:cNvPr id="0" name=""/>
        <dsp:cNvSpPr/>
      </dsp:nvSpPr>
      <dsp:spPr>
        <a:xfrm rot="16200000">
          <a:off x="-1265866" y="1266878"/>
          <a:ext cx="3427027" cy="893270"/>
        </a:xfrm>
        <a:prstGeom prst="flowChartManualOperation">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ctr" anchorCtr="0">
          <a:noAutofit/>
        </a:bodyPr>
        <a:lstStyle/>
        <a:p>
          <a:pPr lvl="0" algn="ctr" defTabSz="889000" rtl="0">
            <a:lnSpc>
              <a:spcPct val="90000"/>
            </a:lnSpc>
            <a:spcBef>
              <a:spcPct val="0"/>
            </a:spcBef>
            <a:spcAft>
              <a:spcPct val="35000"/>
            </a:spcAft>
          </a:pPr>
          <a:r>
            <a:rPr lang="zh-CN" altLang="en-US" sz="2000" kern="1200" dirty="0" smtClean="0"/>
            <a:t>可</a:t>
          </a:r>
          <a:endParaRPr lang="en-US" altLang="zh-CN" sz="2000" kern="1200" dirty="0" smtClean="0"/>
        </a:p>
        <a:p>
          <a:pPr lvl="0" algn="ctr" defTabSz="889000" rtl="0">
            <a:lnSpc>
              <a:spcPct val="90000"/>
            </a:lnSpc>
            <a:spcBef>
              <a:spcPct val="0"/>
            </a:spcBef>
            <a:spcAft>
              <a:spcPct val="35000"/>
            </a:spcAft>
          </a:pPr>
          <a:r>
            <a:rPr lang="zh-CN" altLang="en-US" sz="2000" kern="1200" dirty="0" smtClean="0"/>
            <a:t>学</a:t>
          </a:r>
          <a:endParaRPr lang="en-US" altLang="zh-CN" sz="2000" kern="1200" dirty="0" smtClean="0"/>
        </a:p>
        <a:p>
          <a:pPr lvl="0" algn="ctr" defTabSz="889000" rtl="0">
            <a:lnSpc>
              <a:spcPct val="90000"/>
            </a:lnSpc>
            <a:spcBef>
              <a:spcPct val="0"/>
            </a:spcBef>
            <a:spcAft>
              <a:spcPct val="35000"/>
            </a:spcAft>
          </a:pPr>
          <a:r>
            <a:rPr lang="zh-CN" altLang="en-US" sz="2000" kern="1200" dirty="0" smtClean="0"/>
            <a:t>习</a:t>
          </a:r>
          <a:endParaRPr lang="en-US" altLang="zh-CN" sz="2000" kern="1200" dirty="0" smtClean="0"/>
        </a:p>
        <a:p>
          <a:pPr lvl="0" algn="ctr" defTabSz="889000" rtl="0">
            <a:lnSpc>
              <a:spcPct val="90000"/>
            </a:lnSpc>
            <a:spcBef>
              <a:spcPct val="0"/>
            </a:spcBef>
            <a:spcAft>
              <a:spcPct val="35000"/>
            </a:spcAft>
          </a:pPr>
          <a:r>
            <a:rPr lang="zh-CN" altLang="en-US" sz="2000" kern="1200" dirty="0" smtClean="0"/>
            <a:t>性 </a:t>
          </a:r>
          <a:endParaRPr lang="zh-CN" altLang="en-US" sz="2000" kern="1200" dirty="0"/>
        </a:p>
      </dsp:txBody>
      <dsp:txXfrm rot="5400000">
        <a:off x="1012" y="685405"/>
        <a:ext cx="893270" cy="2056217"/>
      </dsp:txXfrm>
    </dsp:sp>
    <dsp:sp modelId="{47AFB59D-2BBA-4867-AD5C-01AAB537F001}">
      <dsp:nvSpPr>
        <dsp:cNvPr id="0" name=""/>
        <dsp:cNvSpPr/>
      </dsp:nvSpPr>
      <dsp:spPr>
        <a:xfrm rot="16200000">
          <a:off x="-304066" y="1266878"/>
          <a:ext cx="3427027" cy="893270"/>
        </a:xfrm>
        <a:prstGeom prst="flowChartManualOperation">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ctr" anchorCtr="0">
          <a:noAutofit/>
        </a:bodyPr>
        <a:lstStyle/>
        <a:p>
          <a:pPr lvl="0" algn="ctr" defTabSz="889000" rtl="0">
            <a:lnSpc>
              <a:spcPct val="90000"/>
            </a:lnSpc>
            <a:spcBef>
              <a:spcPct val="0"/>
            </a:spcBef>
            <a:spcAft>
              <a:spcPct val="35000"/>
            </a:spcAft>
          </a:pPr>
          <a:r>
            <a:rPr lang="zh-CN" altLang="en-US" sz="2000" kern="1200" dirty="0" smtClean="0"/>
            <a:t>效</a:t>
          </a:r>
          <a:endParaRPr lang="en-US" altLang="zh-CN" sz="2000" kern="1200" dirty="0" smtClean="0"/>
        </a:p>
        <a:p>
          <a:pPr lvl="0" algn="ctr" defTabSz="889000" rtl="0">
            <a:lnSpc>
              <a:spcPct val="90000"/>
            </a:lnSpc>
            <a:spcBef>
              <a:spcPct val="0"/>
            </a:spcBef>
            <a:spcAft>
              <a:spcPct val="35000"/>
            </a:spcAft>
          </a:pPr>
          <a:r>
            <a:rPr lang="zh-CN" altLang="en-US" sz="2000" kern="1200" dirty="0" smtClean="0"/>
            <a:t>率 </a:t>
          </a:r>
          <a:endParaRPr lang="zh-CN" altLang="en-US" sz="2000" kern="1200" dirty="0"/>
        </a:p>
      </dsp:txBody>
      <dsp:txXfrm rot="5400000">
        <a:off x="962812" y="685405"/>
        <a:ext cx="893270" cy="2056217"/>
      </dsp:txXfrm>
    </dsp:sp>
    <dsp:sp modelId="{66200D80-FF98-4B8C-A8FD-5E01BA1B80A7}">
      <dsp:nvSpPr>
        <dsp:cNvPr id="0" name=""/>
        <dsp:cNvSpPr/>
      </dsp:nvSpPr>
      <dsp:spPr>
        <a:xfrm rot="16200000">
          <a:off x="656199" y="1266878"/>
          <a:ext cx="3427027" cy="893270"/>
        </a:xfrm>
        <a:prstGeom prst="flowChartManualOperation">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ctr" anchorCtr="0">
          <a:noAutofit/>
        </a:bodyPr>
        <a:lstStyle/>
        <a:p>
          <a:pPr lvl="0" algn="ctr" defTabSz="889000" rtl="0">
            <a:lnSpc>
              <a:spcPct val="90000"/>
            </a:lnSpc>
            <a:spcBef>
              <a:spcPct val="0"/>
            </a:spcBef>
            <a:spcAft>
              <a:spcPct val="35000"/>
            </a:spcAft>
          </a:pPr>
          <a:r>
            <a:rPr lang="zh-CN" altLang="en-US" sz="2000" kern="1200" dirty="0" smtClean="0"/>
            <a:t>可</a:t>
          </a:r>
          <a:endParaRPr lang="en-US" altLang="zh-CN" sz="2000" kern="1200" dirty="0" smtClean="0"/>
        </a:p>
        <a:p>
          <a:pPr lvl="0" algn="ctr" defTabSz="889000" rtl="0">
            <a:lnSpc>
              <a:spcPct val="90000"/>
            </a:lnSpc>
            <a:spcBef>
              <a:spcPct val="0"/>
            </a:spcBef>
            <a:spcAft>
              <a:spcPct val="35000"/>
            </a:spcAft>
          </a:pPr>
          <a:r>
            <a:rPr lang="zh-CN" altLang="en-US" sz="2000" kern="1200" dirty="0" smtClean="0"/>
            <a:t>记</a:t>
          </a:r>
          <a:endParaRPr lang="en-US" altLang="zh-CN" sz="2000" kern="1200" dirty="0" smtClean="0"/>
        </a:p>
        <a:p>
          <a:pPr lvl="0" algn="ctr" defTabSz="889000" rtl="0">
            <a:lnSpc>
              <a:spcPct val="90000"/>
            </a:lnSpc>
            <a:spcBef>
              <a:spcPct val="0"/>
            </a:spcBef>
            <a:spcAft>
              <a:spcPct val="35000"/>
            </a:spcAft>
          </a:pPr>
          <a:r>
            <a:rPr lang="zh-CN" altLang="en-US" sz="2000" kern="1200" dirty="0" smtClean="0"/>
            <a:t>忆</a:t>
          </a:r>
          <a:endParaRPr lang="zh-CN" altLang="en-US" sz="2000" kern="1200" dirty="0"/>
        </a:p>
      </dsp:txBody>
      <dsp:txXfrm rot="5400000">
        <a:off x="1923077" y="685405"/>
        <a:ext cx="893270" cy="2056217"/>
      </dsp:txXfrm>
    </dsp:sp>
    <dsp:sp modelId="{702DFBF1-E242-4B73-BFA8-692E79DF8AF2}">
      <dsp:nvSpPr>
        <dsp:cNvPr id="0" name=""/>
        <dsp:cNvSpPr/>
      </dsp:nvSpPr>
      <dsp:spPr>
        <a:xfrm rot="16200000">
          <a:off x="1616464" y="1266878"/>
          <a:ext cx="3427027" cy="893270"/>
        </a:xfrm>
        <a:prstGeom prst="flowChartManualOperation">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ctr" anchorCtr="0">
          <a:noAutofit/>
        </a:bodyPr>
        <a:lstStyle/>
        <a:p>
          <a:pPr lvl="0" algn="ctr" defTabSz="889000" rtl="0">
            <a:lnSpc>
              <a:spcPct val="90000"/>
            </a:lnSpc>
            <a:spcBef>
              <a:spcPct val="0"/>
            </a:spcBef>
            <a:spcAft>
              <a:spcPct val="35000"/>
            </a:spcAft>
          </a:pPr>
          <a:r>
            <a:rPr lang="zh-CN" altLang="en-US" sz="2000" kern="1200" dirty="0" smtClean="0"/>
            <a:t>减</a:t>
          </a:r>
          <a:endParaRPr lang="en-US" altLang="zh-CN" sz="2000" kern="1200" dirty="0" smtClean="0"/>
        </a:p>
        <a:p>
          <a:pPr lvl="0" algn="ctr" defTabSz="889000" rtl="0">
            <a:lnSpc>
              <a:spcPct val="90000"/>
            </a:lnSpc>
            <a:spcBef>
              <a:spcPct val="0"/>
            </a:spcBef>
            <a:spcAft>
              <a:spcPct val="35000"/>
            </a:spcAft>
          </a:pPr>
          <a:r>
            <a:rPr lang="zh-CN" altLang="en-US" sz="2000" kern="1200" dirty="0" smtClean="0"/>
            <a:t>少</a:t>
          </a:r>
          <a:endParaRPr lang="en-US" altLang="zh-CN" sz="2000" kern="1200" dirty="0" smtClean="0"/>
        </a:p>
        <a:p>
          <a:pPr lvl="0" algn="ctr" defTabSz="889000" rtl="0">
            <a:lnSpc>
              <a:spcPct val="90000"/>
            </a:lnSpc>
            <a:spcBef>
              <a:spcPct val="0"/>
            </a:spcBef>
            <a:spcAft>
              <a:spcPct val="35000"/>
            </a:spcAft>
          </a:pPr>
          <a:r>
            <a:rPr lang="zh-CN" altLang="en-US" sz="2000" kern="1200" dirty="0" smtClean="0"/>
            <a:t>错</a:t>
          </a:r>
          <a:endParaRPr lang="en-US" altLang="zh-CN" sz="2000" kern="1200" dirty="0" smtClean="0"/>
        </a:p>
        <a:p>
          <a:pPr lvl="0" algn="ctr" defTabSz="889000" rtl="0">
            <a:lnSpc>
              <a:spcPct val="90000"/>
            </a:lnSpc>
            <a:spcBef>
              <a:spcPct val="0"/>
            </a:spcBef>
            <a:spcAft>
              <a:spcPct val="35000"/>
            </a:spcAft>
          </a:pPr>
          <a:r>
            <a:rPr lang="zh-CN" altLang="en-US" sz="2000" kern="1200" dirty="0" smtClean="0"/>
            <a:t>误 </a:t>
          </a:r>
          <a:endParaRPr lang="zh-CN" altLang="en-US" sz="2000" kern="1200" dirty="0"/>
        </a:p>
      </dsp:txBody>
      <dsp:txXfrm rot="5400000">
        <a:off x="2883342" y="685405"/>
        <a:ext cx="893270" cy="2056217"/>
      </dsp:txXfrm>
    </dsp:sp>
    <dsp:sp modelId="{1E2BB312-1AD3-4D45-8157-3D796FA9731E}">
      <dsp:nvSpPr>
        <dsp:cNvPr id="0" name=""/>
        <dsp:cNvSpPr/>
      </dsp:nvSpPr>
      <dsp:spPr>
        <a:xfrm rot="16200000">
          <a:off x="2576730" y="1266878"/>
          <a:ext cx="3427027" cy="893270"/>
        </a:xfrm>
        <a:prstGeom prst="flowChartManualOperation">
          <a:avLst/>
        </a:prstGeom>
        <a:solidFill>
          <a:schemeClr val="accent6">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ctr" anchorCtr="0">
          <a:noAutofit/>
        </a:bodyPr>
        <a:lstStyle/>
        <a:p>
          <a:pPr lvl="0" algn="ctr" defTabSz="889000" rtl="0">
            <a:lnSpc>
              <a:spcPct val="90000"/>
            </a:lnSpc>
            <a:spcBef>
              <a:spcPct val="0"/>
            </a:spcBef>
            <a:spcAft>
              <a:spcPct val="35000"/>
            </a:spcAft>
          </a:pPr>
          <a:r>
            <a:rPr lang="zh-CN" altLang="en-US" sz="2000" kern="1200" dirty="0" smtClean="0"/>
            <a:t>使</a:t>
          </a:r>
          <a:endParaRPr lang="en-US" altLang="zh-CN" sz="2000" kern="1200" dirty="0" smtClean="0"/>
        </a:p>
        <a:p>
          <a:pPr lvl="0" algn="ctr" defTabSz="889000" rtl="0">
            <a:lnSpc>
              <a:spcPct val="90000"/>
            </a:lnSpc>
            <a:spcBef>
              <a:spcPct val="0"/>
            </a:spcBef>
            <a:spcAft>
              <a:spcPct val="35000"/>
            </a:spcAft>
          </a:pPr>
          <a:r>
            <a:rPr lang="zh-CN" altLang="en-US" sz="2000" kern="1200" dirty="0" smtClean="0"/>
            <a:t>用</a:t>
          </a:r>
          <a:endParaRPr lang="en-US" altLang="zh-CN" sz="2000" kern="1200" dirty="0" smtClean="0"/>
        </a:p>
        <a:p>
          <a:pPr lvl="0" algn="ctr" defTabSz="889000" rtl="0">
            <a:lnSpc>
              <a:spcPct val="90000"/>
            </a:lnSpc>
            <a:spcBef>
              <a:spcPct val="0"/>
            </a:spcBef>
            <a:spcAft>
              <a:spcPct val="35000"/>
            </a:spcAft>
          </a:pPr>
          <a:r>
            <a:rPr lang="zh-CN" altLang="en-US" sz="2000" kern="1200" dirty="0" smtClean="0"/>
            <a:t>者</a:t>
          </a:r>
          <a:endParaRPr lang="en-US" altLang="zh-CN" sz="2000" kern="1200" dirty="0" smtClean="0"/>
        </a:p>
        <a:p>
          <a:pPr lvl="0" algn="ctr" defTabSz="889000" rtl="0">
            <a:lnSpc>
              <a:spcPct val="90000"/>
            </a:lnSpc>
            <a:spcBef>
              <a:spcPct val="0"/>
            </a:spcBef>
            <a:spcAft>
              <a:spcPct val="35000"/>
            </a:spcAft>
          </a:pPr>
          <a:r>
            <a:rPr lang="zh-CN" altLang="en-US" sz="2000" kern="1200" dirty="0" smtClean="0"/>
            <a:t>满</a:t>
          </a:r>
          <a:endParaRPr lang="en-US" altLang="zh-CN" sz="2000" kern="1200" dirty="0" smtClean="0"/>
        </a:p>
        <a:p>
          <a:pPr lvl="0" algn="ctr" defTabSz="889000" rtl="0">
            <a:lnSpc>
              <a:spcPct val="90000"/>
            </a:lnSpc>
            <a:spcBef>
              <a:spcPct val="0"/>
            </a:spcBef>
            <a:spcAft>
              <a:spcPct val="35000"/>
            </a:spcAft>
          </a:pPr>
          <a:r>
            <a:rPr lang="zh-CN" altLang="en-US" sz="2000" kern="1200" dirty="0" smtClean="0"/>
            <a:t>意</a:t>
          </a:r>
          <a:endParaRPr lang="zh-CN" altLang="en-US" sz="2000" kern="1200" dirty="0"/>
        </a:p>
      </dsp:txBody>
      <dsp:txXfrm rot="5400000">
        <a:off x="3843608" y="685405"/>
        <a:ext cx="893270" cy="20562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7B3A9A-0ECB-4AE5-81F5-468225FC8AB7}">
      <dsp:nvSpPr>
        <dsp:cNvPr id="0" name=""/>
        <dsp:cNvSpPr/>
      </dsp:nvSpPr>
      <dsp:spPr>
        <a:xfrm>
          <a:off x="511505" y="6900"/>
          <a:ext cx="9207106" cy="837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l" defTabSz="844550" rtl="0">
            <a:lnSpc>
              <a:spcPct val="90000"/>
            </a:lnSpc>
            <a:spcBef>
              <a:spcPct val="0"/>
            </a:spcBef>
            <a:spcAft>
              <a:spcPct val="35000"/>
            </a:spcAft>
          </a:pPr>
          <a:r>
            <a:rPr lang="zh-CN" sz="1900" kern="1200" smtClean="0"/>
            <a:t>（1）产品导向观点,利用产品的人体工学的属性加以测量。 </a:t>
          </a:r>
          <a:endParaRPr lang="zh-CN" sz="1900" kern="1200"/>
        </a:p>
      </dsp:txBody>
      <dsp:txXfrm>
        <a:off x="511505" y="6900"/>
        <a:ext cx="9207106" cy="837009"/>
      </dsp:txXfrm>
    </dsp:sp>
    <dsp:sp modelId="{EDB058DE-9AC7-40C7-8242-4294C991A685}">
      <dsp:nvSpPr>
        <dsp:cNvPr id="0" name=""/>
        <dsp:cNvSpPr/>
      </dsp:nvSpPr>
      <dsp:spPr>
        <a:xfrm>
          <a:off x="511505" y="843910"/>
          <a:ext cx="1227614" cy="204602"/>
        </a:xfrm>
        <a:prstGeom prst="parallelogram">
          <a:avLst>
            <a:gd name="adj" fmla="val 140840"/>
          </a:avLst>
        </a:prstGeom>
        <a:solidFill>
          <a:schemeClr val="accent3">
            <a:hueOff val="0"/>
            <a:satOff val="0"/>
            <a:lumOff val="0"/>
            <a:alphaOff val="0"/>
          </a:schemeClr>
        </a:solidFill>
        <a:ln w="2222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6F9BA6-AC58-464C-B887-E410B9707198}">
      <dsp:nvSpPr>
        <dsp:cNvPr id="0" name=""/>
        <dsp:cNvSpPr/>
      </dsp:nvSpPr>
      <dsp:spPr>
        <a:xfrm>
          <a:off x="1810730" y="843910"/>
          <a:ext cx="1227614" cy="204602"/>
        </a:xfrm>
        <a:prstGeom prst="parallelogram">
          <a:avLst>
            <a:gd name="adj" fmla="val 140840"/>
          </a:avLst>
        </a:prstGeom>
        <a:solidFill>
          <a:schemeClr val="accent3">
            <a:hueOff val="495298"/>
            <a:satOff val="-3098"/>
            <a:lumOff val="-216"/>
            <a:alphaOff val="0"/>
          </a:schemeClr>
        </a:solidFill>
        <a:ln w="22225" cap="rnd" cmpd="sng" algn="ctr">
          <a:solidFill>
            <a:schemeClr val="accent3">
              <a:hueOff val="495298"/>
              <a:satOff val="-3098"/>
              <a:lumOff val="-21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337882-CDCC-4174-8F64-CB5C1CFFDBE3}">
      <dsp:nvSpPr>
        <dsp:cNvPr id="0" name=""/>
        <dsp:cNvSpPr/>
      </dsp:nvSpPr>
      <dsp:spPr>
        <a:xfrm>
          <a:off x="3109955" y="843910"/>
          <a:ext cx="1227614" cy="204602"/>
        </a:xfrm>
        <a:prstGeom prst="parallelogram">
          <a:avLst>
            <a:gd name="adj" fmla="val 140840"/>
          </a:avLst>
        </a:prstGeom>
        <a:solidFill>
          <a:schemeClr val="accent3">
            <a:hueOff val="990596"/>
            <a:satOff val="-6195"/>
            <a:lumOff val="-431"/>
            <a:alphaOff val="0"/>
          </a:schemeClr>
        </a:solidFill>
        <a:ln w="22225" cap="rnd" cmpd="sng" algn="ctr">
          <a:solidFill>
            <a:schemeClr val="accent3">
              <a:hueOff val="990596"/>
              <a:satOff val="-6195"/>
              <a:lumOff val="-43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C6E4FE-D80D-4E7B-B4FB-10D0D44C6CA7}">
      <dsp:nvSpPr>
        <dsp:cNvPr id="0" name=""/>
        <dsp:cNvSpPr/>
      </dsp:nvSpPr>
      <dsp:spPr>
        <a:xfrm>
          <a:off x="4409180" y="843910"/>
          <a:ext cx="1227614" cy="204602"/>
        </a:xfrm>
        <a:prstGeom prst="parallelogram">
          <a:avLst>
            <a:gd name="adj" fmla="val 140840"/>
          </a:avLst>
        </a:prstGeom>
        <a:solidFill>
          <a:schemeClr val="accent3">
            <a:hueOff val="1485894"/>
            <a:satOff val="-9293"/>
            <a:lumOff val="-647"/>
            <a:alphaOff val="0"/>
          </a:schemeClr>
        </a:solidFill>
        <a:ln w="22225" cap="rnd" cmpd="sng" algn="ctr">
          <a:solidFill>
            <a:schemeClr val="accent3">
              <a:hueOff val="1485894"/>
              <a:satOff val="-9293"/>
              <a:lumOff val="-64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3B6F84D-7CC6-4EBB-A17F-82A1F2DC81B5}">
      <dsp:nvSpPr>
        <dsp:cNvPr id="0" name=""/>
        <dsp:cNvSpPr/>
      </dsp:nvSpPr>
      <dsp:spPr>
        <a:xfrm>
          <a:off x="5708405" y="843910"/>
          <a:ext cx="1227614" cy="204602"/>
        </a:xfrm>
        <a:prstGeom prst="parallelogram">
          <a:avLst>
            <a:gd name="adj" fmla="val 140840"/>
          </a:avLst>
        </a:prstGeom>
        <a:solidFill>
          <a:schemeClr val="accent3">
            <a:hueOff val="1981192"/>
            <a:satOff val="-12390"/>
            <a:lumOff val="-863"/>
            <a:alphaOff val="0"/>
          </a:schemeClr>
        </a:solidFill>
        <a:ln w="22225" cap="rnd" cmpd="sng" algn="ctr">
          <a:solidFill>
            <a:schemeClr val="accent3">
              <a:hueOff val="1981192"/>
              <a:satOff val="-12390"/>
              <a:lumOff val="-86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846C76B-A8F3-4CF8-BB7F-3464FC9659B7}">
      <dsp:nvSpPr>
        <dsp:cNvPr id="0" name=""/>
        <dsp:cNvSpPr/>
      </dsp:nvSpPr>
      <dsp:spPr>
        <a:xfrm>
          <a:off x="7007630" y="843910"/>
          <a:ext cx="1227614" cy="204602"/>
        </a:xfrm>
        <a:prstGeom prst="parallelogram">
          <a:avLst>
            <a:gd name="adj" fmla="val 140840"/>
          </a:avLst>
        </a:prstGeom>
        <a:solidFill>
          <a:schemeClr val="accent3">
            <a:hueOff val="2476490"/>
            <a:satOff val="-15488"/>
            <a:lumOff val="-1078"/>
            <a:alphaOff val="0"/>
          </a:schemeClr>
        </a:solidFill>
        <a:ln w="22225" cap="rnd" cmpd="sng" algn="ctr">
          <a:solidFill>
            <a:schemeClr val="accent3">
              <a:hueOff val="2476490"/>
              <a:satOff val="-15488"/>
              <a:lumOff val="-107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EA2003-3296-4FDE-8E96-21447D9F4E35}">
      <dsp:nvSpPr>
        <dsp:cNvPr id="0" name=""/>
        <dsp:cNvSpPr/>
      </dsp:nvSpPr>
      <dsp:spPr>
        <a:xfrm>
          <a:off x="8306855" y="843910"/>
          <a:ext cx="1227614" cy="204602"/>
        </a:xfrm>
        <a:prstGeom prst="parallelogram">
          <a:avLst>
            <a:gd name="adj" fmla="val 140840"/>
          </a:avLst>
        </a:prstGeom>
        <a:solidFill>
          <a:schemeClr val="accent3">
            <a:hueOff val="2971789"/>
            <a:satOff val="-18586"/>
            <a:lumOff val="-1294"/>
            <a:alphaOff val="0"/>
          </a:schemeClr>
        </a:solidFill>
        <a:ln w="22225" cap="rnd" cmpd="sng" algn="ctr">
          <a:solidFill>
            <a:schemeClr val="accent3">
              <a:hueOff val="2971789"/>
              <a:satOff val="-18586"/>
              <a:lumOff val="-129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B0626C-B25E-4BB4-A27D-E9E79ACC79D8}">
      <dsp:nvSpPr>
        <dsp:cNvPr id="0" name=""/>
        <dsp:cNvSpPr/>
      </dsp:nvSpPr>
      <dsp:spPr>
        <a:xfrm>
          <a:off x="511505" y="1113900"/>
          <a:ext cx="9207106" cy="837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l" defTabSz="844550" rtl="0">
            <a:lnSpc>
              <a:spcPct val="90000"/>
            </a:lnSpc>
            <a:spcBef>
              <a:spcPct val="0"/>
            </a:spcBef>
            <a:spcAft>
              <a:spcPct val="35000"/>
            </a:spcAft>
          </a:pPr>
          <a:r>
            <a:rPr lang="zh-CN" sz="1900" kern="1200" smtClean="0"/>
            <a:t>（2）使用者导向观点,利用对使用者心理影响及态度测量。</a:t>
          </a:r>
          <a:endParaRPr lang="zh-CN" sz="1900" kern="1200"/>
        </a:p>
      </dsp:txBody>
      <dsp:txXfrm>
        <a:off x="511505" y="1113900"/>
        <a:ext cx="9207106" cy="837009"/>
      </dsp:txXfrm>
    </dsp:sp>
    <dsp:sp modelId="{65703D3C-8FE7-4963-87E6-CE9164CEF122}">
      <dsp:nvSpPr>
        <dsp:cNvPr id="0" name=""/>
        <dsp:cNvSpPr/>
      </dsp:nvSpPr>
      <dsp:spPr>
        <a:xfrm>
          <a:off x="511505" y="1950910"/>
          <a:ext cx="1227614" cy="204602"/>
        </a:xfrm>
        <a:prstGeom prst="parallelogram">
          <a:avLst>
            <a:gd name="adj" fmla="val 140840"/>
          </a:avLst>
        </a:prstGeom>
        <a:solidFill>
          <a:schemeClr val="accent3">
            <a:hueOff val="3467087"/>
            <a:satOff val="-21683"/>
            <a:lumOff val="-1510"/>
            <a:alphaOff val="0"/>
          </a:schemeClr>
        </a:solidFill>
        <a:ln w="22225" cap="rnd" cmpd="sng" algn="ctr">
          <a:solidFill>
            <a:schemeClr val="accent3">
              <a:hueOff val="3467087"/>
              <a:satOff val="-21683"/>
              <a:lumOff val="-151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7999FF-7830-4608-A4FA-ABAC166C95CF}">
      <dsp:nvSpPr>
        <dsp:cNvPr id="0" name=""/>
        <dsp:cNvSpPr/>
      </dsp:nvSpPr>
      <dsp:spPr>
        <a:xfrm>
          <a:off x="1810730" y="1950910"/>
          <a:ext cx="1227614" cy="204602"/>
        </a:xfrm>
        <a:prstGeom prst="parallelogram">
          <a:avLst>
            <a:gd name="adj" fmla="val 140840"/>
          </a:avLst>
        </a:prstGeom>
        <a:solidFill>
          <a:schemeClr val="accent3">
            <a:hueOff val="3962385"/>
            <a:satOff val="-24781"/>
            <a:lumOff val="-1726"/>
            <a:alphaOff val="0"/>
          </a:schemeClr>
        </a:solidFill>
        <a:ln w="22225" cap="rnd" cmpd="sng" algn="ctr">
          <a:solidFill>
            <a:schemeClr val="accent3">
              <a:hueOff val="3962385"/>
              <a:satOff val="-24781"/>
              <a:lumOff val="-172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7C6F21-1BEB-41E5-8529-51D36DF677A3}">
      <dsp:nvSpPr>
        <dsp:cNvPr id="0" name=""/>
        <dsp:cNvSpPr/>
      </dsp:nvSpPr>
      <dsp:spPr>
        <a:xfrm>
          <a:off x="3109955" y="1950910"/>
          <a:ext cx="1227614" cy="204602"/>
        </a:xfrm>
        <a:prstGeom prst="parallelogram">
          <a:avLst>
            <a:gd name="adj" fmla="val 140840"/>
          </a:avLst>
        </a:prstGeom>
        <a:solidFill>
          <a:schemeClr val="accent3">
            <a:hueOff val="4457683"/>
            <a:satOff val="-27878"/>
            <a:lumOff val="-1941"/>
            <a:alphaOff val="0"/>
          </a:schemeClr>
        </a:solidFill>
        <a:ln w="22225" cap="rnd" cmpd="sng" algn="ctr">
          <a:solidFill>
            <a:schemeClr val="accent3">
              <a:hueOff val="4457683"/>
              <a:satOff val="-27878"/>
              <a:lumOff val="-194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C38846-2417-47FC-B9CD-8E8ECD93DA8E}">
      <dsp:nvSpPr>
        <dsp:cNvPr id="0" name=""/>
        <dsp:cNvSpPr/>
      </dsp:nvSpPr>
      <dsp:spPr>
        <a:xfrm>
          <a:off x="4409180" y="1950910"/>
          <a:ext cx="1227614" cy="204602"/>
        </a:xfrm>
        <a:prstGeom prst="parallelogram">
          <a:avLst>
            <a:gd name="adj" fmla="val 140840"/>
          </a:avLst>
        </a:prstGeom>
        <a:solidFill>
          <a:schemeClr val="accent3">
            <a:hueOff val="4952981"/>
            <a:satOff val="-30976"/>
            <a:lumOff val="-2157"/>
            <a:alphaOff val="0"/>
          </a:schemeClr>
        </a:solidFill>
        <a:ln w="22225" cap="rnd" cmpd="sng" algn="ctr">
          <a:solidFill>
            <a:schemeClr val="accent3">
              <a:hueOff val="4952981"/>
              <a:satOff val="-30976"/>
              <a:lumOff val="-21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13E1D9-BC2B-4011-A81D-6D80B3F40091}">
      <dsp:nvSpPr>
        <dsp:cNvPr id="0" name=""/>
        <dsp:cNvSpPr/>
      </dsp:nvSpPr>
      <dsp:spPr>
        <a:xfrm>
          <a:off x="5708405" y="1950910"/>
          <a:ext cx="1227614" cy="204602"/>
        </a:xfrm>
        <a:prstGeom prst="parallelogram">
          <a:avLst>
            <a:gd name="adj" fmla="val 140840"/>
          </a:avLst>
        </a:prstGeom>
        <a:solidFill>
          <a:schemeClr val="accent3">
            <a:hueOff val="5448279"/>
            <a:satOff val="-34074"/>
            <a:lumOff val="-2373"/>
            <a:alphaOff val="0"/>
          </a:schemeClr>
        </a:solidFill>
        <a:ln w="22225" cap="rnd" cmpd="sng" algn="ctr">
          <a:solidFill>
            <a:schemeClr val="accent3">
              <a:hueOff val="5448279"/>
              <a:satOff val="-34074"/>
              <a:lumOff val="-23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E7E8E01-0A75-4BB1-85A3-C81AC2A41D74}">
      <dsp:nvSpPr>
        <dsp:cNvPr id="0" name=""/>
        <dsp:cNvSpPr/>
      </dsp:nvSpPr>
      <dsp:spPr>
        <a:xfrm>
          <a:off x="7007630" y="1950910"/>
          <a:ext cx="1227614" cy="204602"/>
        </a:xfrm>
        <a:prstGeom prst="parallelogram">
          <a:avLst>
            <a:gd name="adj" fmla="val 140840"/>
          </a:avLst>
        </a:prstGeom>
        <a:solidFill>
          <a:schemeClr val="accent3">
            <a:hueOff val="5943577"/>
            <a:satOff val="-37171"/>
            <a:lumOff val="-2588"/>
            <a:alphaOff val="0"/>
          </a:schemeClr>
        </a:solidFill>
        <a:ln w="22225" cap="rnd" cmpd="sng" algn="ctr">
          <a:solidFill>
            <a:schemeClr val="accent3">
              <a:hueOff val="5943577"/>
              <a:satOff val="-37171"/>
              <a:lumOff val="-258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0CBDF3-4B5C-45F2-B17B-1B915B4DCC23}">
      <dsp:nvSpPr>
        <dsp:cNvPr id="0" name=""/>
        <dsp:cNvSpPr/>
      </dsp:nvSpPr>
      <dsp:spPr>
        <a:xfrm>
          <a:off x="8306855" y="1950910"/>
          <a:ext cx="1227614" cy="204602"/>
        </a:xfrm>
        <a:prstGeom prst="parallelogram">
          <a:avLst>
            <a:gd name="adj" fmla="val 140840"/>
          </a:avLst>
        </a:prstGeom>
        <a:solidFill>
          <a:schemeClr val="accent3">
            <a:hueOff val="6438875"/>
            <a:satOff val="-40269"/>
            <a:lumOff val="-2804"/>
            <a:alphaOff val="0"/>
          </a:schemeClr>
        </a:solidFill>
        <a:ln w="22225" cap="rnd" cmpd="sng" algn="ctr">
          <a:solidFill>
            <a:schemeClr val="accent3">
              <a:hueOff val="6438875"/>
              <a:satOff val="-40269"/>
              <a:lumOff val="-280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601F5F-3411-42D7-9E39-44965C0A5747}">
      <dsp:nvSpPr>
        <dsp:cNvPr id="0" name=""/>
        <dsp:cNvSpPr/>
      </dsp:nvSpPr>
      <dsp:spPr>
        <a:xfrm>
          <a:off x="511505" y="2220901"/>
          <a:ext cx="9207106" cy="837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l" defTabSz="844550" rtl="0">
            <a:lnSpc>
              <a:spcPct val="90000"/>
            </a:lnSpc>
            <a:spcBef>
              <a:spcPct val="0"/>
            </a:spcBef>
            <a:spcAft>
              <a:spcPct val="35000"/>
            </a:spcAft>
          </a:pPr>
          <a:r>
            <a:rPr lang="zh-CN" sz="1900" kern="1200" smtClean="0"/>
            <a:t>（3）使用者绩效的观点,借由测量使用者如何与产品互动,特别强调易于使用 (ease of use)或可接受性(acceptability)。</a:t>
          </a:r>
          <a:endParaRPr lang="zh-CN" sz="1900" kern="1200"/>
        </a:p>
      </dsp:txBody>
      <dsp:txXfrm>
        <a:off x="511505" y="2220901"/>
        <a:ext cx="9207106" cy="837009"/>
      </dsp:txXfrm>
    </dsp:sp>
    <dsp:sp modelId="{E395E6E7-23CA-43DE-9596-2D1153891DE9}">
      <dsp:nvSpPr>
        <dsp:cNvPr id="0" name=""/>
        <dsp:cNvSpPr/>
      </dsp:nvSpPr>
      <dsp:spPr>
        <a:xfrm>
          <a:off x="511505" y="3057910"/>
          <a:ext cx="1227614" cy="204602"/>
        </a:xfrm>
        <a:prstGeom prst="parallelogram">
          <a:avLst>
            <a:gd name="adj" fmla="val 140840"/>
          </a:avLst>
        </a:prstGeom>
        <a:solidFill>
          <a:schemeClr val="accent3">
            <a:hueOff val="6934173"/>
            <a:satOff val="-43366"/>
            <a:lumOff val="-3020"/>
            <a:alphaOff val="0"/>
          </a:schemeClr>
        </a:solidFill>
        <a:ln w="22225" cap="rnd" cmpd="sng" algn="ctr">
          <a:solidFill>
            <a:schemeClr val="accent3">
              <a:hueOff val="6934173"/>
              <a:satOff val="-43366"/>
              <a:lumOff val="-302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97757A-A90D-4BEE-A567-6C4D47E57C9D}">
      <dsp:nvSpPr>
        <dsp:cNvPr id="0" name=""/>
        <dsp:cNvSpPr/>
      </dsp:nvSpPr>
      <dsp:spPr>
        <a:xfrm>
          <a:off x="1810730" y="3057910"/>
          <a:ext cx="1227614" cy="204602"/>
        </a:xfrm>
        <a:prstGeom prst="parallelogram">
          <a:avLst>
            <a:gd name="adj" fmla="val 140840"/>
          </a:avLst>
        </a:prstGeom>
        <a:solidFill>
          <a:schemeClr val="accent3">
            <a:hueOff val="7429471"/>
            <a:satOff val="-46464"/>
            <a:lumOff val="-3235"/>
            <a:alphaOff val="0"/>
          </a:schemeClr>
        </a:solidFill>
        <a:ln w="22225" cap="rnd" cmpd="sng" algn="ctr">
          <a:solidFill>
            <a:schemeClr val="accent3">
              <a:hueOff val="7429471"/>
              <a:satOff val="-46464"/>
              <a:lumOff val="-323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DD1231-9DB7-4573-8D4C-ECB86DB6C674}">
      <dsp:nvSpPr>
        <dsp:cNvPr id="0" name=""/>
        <dsp:cNvSpPr/>
      </dsp:nvSpPr>
      <dsp:spPr>
        <a:xfrm>
          <a:off x="3109955" y="3057910"/>
          <a:ext cx="1227614" cy="204602"/>
        </a:xfrm>
        <a:prstGeom prst="parallelogram">
          <a:avLst>
            <a:gd name="adj" fmla="val 140840"/>
          </a:avLst>
        </a:prstGeom>
        <a:solidFill>
          <a:schemeClr val="accent3">
            <a:hueOff val="7924770"/>
            <a:satOff val="-49562"/>
            <a:lumOff val="-3451"/>
            <a:alphaOff val="0"/>
          </a:schemeClr>
        </a:solidFill>
        <a:ln w="22225" cap="rnd" cmpd="sng" algn="ctr">
          <a:solidFill>
            <a:schemeClr val="accent3">
              <a:hueOff val="7924770"/>
              <a:satOff val="-49562"/>
              <a:lumOff val="-345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A3292A-E023-4736-A191-0E87118238C8}">
      <dsp:nvSpPr>
        <dsp:cNvPr id="0" name=""/>
        <dsp:cNvSpPr/>
      </dsp:nvSpPr>
      <dsp:spPr>
        <a:xfrm>
          <a:off x="4409180" y="3057910"/>
          <a:ext cx="1227614" cy="204602"/>
        </a:xfrm>
        <a:prstGeom prst="parallelogram">
          <a:avLst>
            <a:gd name="adj" fmla="val 140840"/>
          </a:avLst>
        </a:prstGeom>
        <a:solidFill>
          <a:schemeClr val="accent3">
            <a:hueOff val="8420067"/>
            <a:satOff val="-52659"/>
            <a:lumOff val="-3667"/>
            <a:alphaOff val="0"/>
          </a:schemeClr>
        </a:solidFill>
        <a:ln w="22225" cap="rnd" cmpd="sng" algn="ctr">
          <a:solidFill>
            <a:schemeClr val="accent3">
              <a:hueOff val="8420067"/>
              <a:satOff val="-52659"/>
              <a:lumOff val="-366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E09FE9-ACC3-4843-B55D-A7A20CB5CFF5}">
      <dsp:nvSpPr>
        <dsp:cNvPr id="0" name=""/>
        <dsp:cNvSpPr/>
      </dsp:nvSpPr>
      <dsp:spPr>
        <a:xfrm>
          <a:off x="5708405" y="3057910"/>
          <a:ext cx="1227614" cy="204602"/>
        </a:xfrm>
        <a:prstGeom prst="parallelogram">
          <a:avLst>
            <a:gd name="adj" fmla="val 140840"/>
          </a:avLst>
        </a:prstGeom>
        <a:solidFill>
          <a:schemeClr val="accent3">
            <a:hueOff val="8915366"/>
            <a:satOff val="-55757"/>
            <a:lumOff val="-3883"/>
            <a:alphaOff val="0"/>
          </a:schemeClr>
        </a:solidFill>
        <a:ln w="22225" cap="rnd" cmpd="sng" algn="ctr">
          <a:solidFill>
            <a:schemeClr val="accent3">
              <a:hueOff val="8915366"/>
              <a:satOff val="-55757"/>
              <a:lumOff val="-388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CB9290A-2C13-465B-A7DC-F56E24701BFD}">
      <dsp:nvSpPr>
        <dsp:cNvPr id="0" name=""/>
        <dsp:cNvSpPr/>
      </dsp:nvSpPr>
      <dsp:spPr>
        <a:xfrm>
          <a:off x="7007630" y="3057910"/>
          <a:ext cx="1227614" cy="204602"/>
        </a:xfrm>
        <a:prstGeom prst="parallelogram">
          <a:avLst>
            <a:gd name="adj" fmla="val 140840"/>
          </a:avLst>
        </a:prstGeom>
        <a:solidFill>
          <a:schemeClr val="accent3">
            <a:hueOff val="9410663"/>
            <a:satOff val="-58854"/>
            <a:lumOff val="-4098"/>
            <a:alphaOff val="0"/>
          </a:schemeClr>
        </a:solidFill>
        <a:ln w="22225" cap="rnd" cmpd="sng" algn="ctr">
          <a:solidFill>
            <a:schemeClr val="accent3">
              <a:hueOff val="9410663"/>
              <a:satOff val="-58854"/>
              <a:lumOff val="-409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115F72-F710-4D48-B38F-67991BB9EDFF}">
      <dsp:nvSpPr>
        <dsp:cNvPr id="0" name=""/>
        <dsp:cNvSpPr/>
      </dsp:nvSpPr>
      <dsp:spPr>
        <a:xfrm>
          <a:off x="8306855" y="3057910"/>
          <a:ext cx="1227614" cy="204602"/>
        </a:xfrm>
        <a:prstGeom prst="parallelogram">
          <a:avLst>
            <a:gd name="adj" fmla="val 140840"/>
          </a:avLst>
        </a:prstGeom>
        <a:solidFill>
          <a:schemeClr val="accent3">
            <a:hueOff val="9905962"/>
            <a:satOff val="-61952"/>
            <a:lumOff val="-4314"/>
            <a:alphaOff val="0"/>
          </a:schemeClr>
        </a:solidFill>
        <a:ln w="22225" cap="rnd" cmpd="sng" algn="ctr">
          <a:solidFill>
            <a:schemeClr val="accent3">
              <a:hueOff val="9905962"/>
              <a:satOff val="-61952"/>
              <a:lumOff val="-431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180B04-E0B3-44CB-B4E6-264D2ADD6B3C}">
      <dsp:nvSpPr>
        <dsp:cNvPr id="0" name=""/>
        <dsp:cNvSpPr/>
      </dsp:nvSpPr>
      <dsp:spPr>
        <a:xfrm>
          <a:off x="0" y="139119"/>
          <a:ext cx="10526334" cy="1292850"/>
        </a:xfrm>
        <a:prstGeom prst="round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基于两者的差异</a:t>
          </a:r>
          <a:r>
            <a:rPr lang="en-US" altLang="zh-CN" sz="2000" kern="1200" dirty="0" smtClean="0"/>
            <a:t>,</a:t>
          </a:r>
          <a:r>
            <a:rPr lang="zh-CN" altLang="en-US" sz="2000" kern="1200" dirty="0" smtClean="0"/>
            <a:t>建议网站可用性准则应该考虑以下概念</a:t>
          </a:r>
          <a:r>
            <a:rPr lang="en-US" altLang="zh-CN" sz="2000" kern="1200" dirty="0" smtClean="0"/>
            <a:t>:</a:t>
          </a:r>
          <a:r>
            <a:rPr lang="zh-CN" altLang="en-US" sz="2000" kern="1200" dirty="0" smtClean="0"/>
            <a:t>浏览性、回应时间、可靠性、内容等</a:t>
          </a:r>
          <a:r>
            <a:rPr lang="en-US" altLang="zh-CN" sz="2000" kern="1200" dirty="0" smtClean="0"/>
            <a:t>,</a:t>
          </a:r>
          <a:r>
            <a:rPr lang="zh-CN" altLang="en-US" sz="2000" kern="1200" dirty="0" smtClean="0"/>
            <a:t>其中浏览性是重要的网站设计因素</a:t>
          </a:r>
          <a:r>
            <a:rPr lang="en-US" altLang="zh-CN" sz="2000" kern="1200" dirty="0" smtClean="0"/>
            <a:t>,</a:t>
          </a:r>
          <a:r>
            <a:rPr lang="zh-CN" altLang="en-US" sz="2000" kern="1200" dirty="0" smtClean="0"/>
            <a:t>整个网站的阶层、架构</a:t>
          </a:r>
          <a:r>
            <a:rPr lang="en-US" altLang="zh-CN" sz="2000" kern="1200" dirty="0" smtClean="0"/>
            <a:t>,</a:t>
          </a:r>
          <a:r>
            <a:rPr lang="zh-CN" altLang="en-US" sz="2000" kern="1200" dirty="0" smtClean="0"/>
            <a:t>能让用户更容易搜寻到需要的资料</a:t>
          </a:r>
          <a:r>
            <a:rPr lang="en-US" altLang="zh-CN" sz="2000" kern="1200" dirty="0" smtClean="0"/>
            <a:t>,</a:t>
          </a:r>
          <a:r>
            <a:rPr lang="zh-CN" altLang="en-US" sz="2000" kern="1200" dirty="0" smtClean="0"/>
            <a:t>在网站中建立有效「连结」与「浏览途径」是设计者建立网站时的一大挑战。</a:t>
          </a:r>
          <a:endParaRPr lang="zh-CN" altLang="en-US" sz="2000" kern="1200" dirty="0"/>
        </a:p>
      </dsp:txBody>
      <dsp:txXfrm>
        <a:off x="63112" y="202231"/>
        <a:ext cx="10400110" cy="116662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064186-A908-4BCE-A6A6-BB96181186F3}">
      <dsp:nvSpPr>
        <dsp:cNvPr id="0" name=""/>
        <dsp:cNvSpPr/>
      </dsp:nvSpPr>
      <dsp:spPr>
        <a:xfrm>
          <a:off x="0" y="0"/>
          <a:ext cx="3455057" cy="3455057"/>
        </a:xfrm>
        <a:prstGeom prst="pie">
          <a:avLst>
            <a:gd name="adj1" fmla="val 5400000"/>
            <a:gd name="adj2" fmla="val 16200000"/>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22FEB2-DFE8-4D71-BFBD-61D60958CBEE}">
      <dsp:nvSpPr>
        <dsp:cNvPr id="0" name=""/>
        <dsp:cNvSpPr/>
      </dsp:nvSpPr>
      <dsp:spPr>
        <a:xfrm>
          <a:off x="1727528" y="0"/>
          <a:ext cx="4368471" cy="3455057"/>
        </a:xfrm>
        <a:prstGeom prst="rect">
          <a:avLst/>
        </a:prstGeom>
        <a:solidFill>
          <a:schemeClr val="lt1">
            <a:alpha val="90000"/>
            <a:hueOff val="0"/>
            <a:satOff val="0"/>
            <a:lumOff val="0"/>
            <a:alphaOff val="0"/>
          </a:schemeClr>
        </a:solidFill>
        <a:ln w="2222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zh-CN" sz="2200" kern="1200" smtClean="0"/>
            <a:t>内容(content)</a:t>
          </a:r>
          <a:endParaRPr lang="zh-CN" sz="2200" kern="1200"/>
        </a:p>
      </dsp:txBody>
      <dsp:txXfrm>
        <a:off x="1727528" y="0"/>
        <a:ext cx="4368471" cy="552809"/>
      </dsp:txXfrm>
    </dsp:sp>
    <dsp:sp modelId="{71737FD4-A8EE-482B-985C-04A0B60736FD}">
      <dsp:nvSpPr>
        <dsp:cNvPr id="0" name=""/>
        <dsp:cNvSpPr/>
      </dsp:nvSpPr>
      <dsp:spPr>
        <a:xfrm>
          <a:off x="362781" y="552809"/>
          <a:ext cx="2729495" cy="2729495"/>
        </a:xfrm>
        <a:prstGeom prst="pie">
          <a:avLst>
            <a:gd name="adj1" fmla="val 5400000"/>
            <a:gd name="adj2" fmla="val 16200000"/>
          </a:avLst>
        </a:prstGeom>
        <a:solidFill>
          <a:schemeClr val="accent3">
            <a:hueOff val="2476490"/>
            <a:satOff val="-15488"/>
            <a:lumOff val="-1078"/>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EF4037-FC6D-49AF-A5F7-CA3374BAD53F}">
      <dsp:nvSpPr>
        <dsp:cNvPr id="0" name=""/>
        <dsp:cNvSpPr/>
      </dsp:nvSpPr>
      <dsp:spPr>
        <a:xfrm>
          <a:off x="1727528" y="552809"/>
          <a:ext cx="4368471" cy="2729495"/>
        </a:xfrm>
        <a:prstGeom prst="rect">
          <a:avLst/>
        </a:prstGeom>
        <a:solidFill>
          <a:schemeClr val="lt1">
            <a:alpha val="90000"/>
            <a:hueOff val="0"/>
            <a:satOff val="0"/>
            <a:lumOff val="0"/>
            <a:alphaOff val="0"/>
          </a:schemeClr>
        </a:solidFill>
        <a:ln w="22225" cap="rnd" cmpd="sng" algn="ctr">
          <a:solidFill>
            <a:schemeClr val="accent3">
              <a:hueOff val="2476490"/>
              <a:satOff val="-15488"/>
              <a:lumOff val="-107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zh-CN" sz="2200" kern="1200" smtClean="0"/>
            <a:t>易用性(ease of use)</a:t>
          </a:r>
          <a:endParaRPr lang="zh-CN" sz="2200" kern="1200"/>
        </a:p>
      </dsp:txBody>
      <dsp:txXfrm>
        <a:off x="1727528" y="552809"/>
        <a:ext cx="4368471" cy="552809"/>
      </dsp:txXfrm>
    </dsp:sp>
    <dsp:sp modelId="{EA465448-8D29-42EF-B841-76D4538C63DE}">
      <dsp:nvSpPr>
        <dsp:cNvPr id="0" name=""/>
        <dsp:cNvSpPr/>
      </dsp:nvSpPr>
      <dsp:spPr>
        <a:xfrm>
          <a:off x="725562" y="1105618"/>
          <a:ext cx="2003933" cy="2003933"/>
        </a:xfrm>
        <a:prstGeom prst="pie">
          <a:avLst>
            <a:gd name="adj1" fmla="val 5400000"/>
            <a:gd name="adj2" fmla="val 16200000"/>
          </a:avLst>
        </a:prstGeom>
        <a:solidFill>
          <a:schemeClr val="accent3">
            <a:hueOff val="4952981"/>
            <a:satOff val="-30976"/>
            <a:lumOff val="-2157"/>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5F2F15-8E17-49C9-9F06-3B8176C0A96F}">
      <dsp:nvSpPr>
        <dsp:cNvPr id="0" name=""/>
        <dsp:cNvSpPr/>
      </dsp:nvSpPr>
      <dsp:spPr>
        <a:xfrm>
          <a:off x="1727528" y="1105618"/>
          <a:ext cx="4368471" cy="2003933"/>
        </a:xfrm>
        <a:prstGeom prst="rect">
          <a:avLst/>
        </a:prstGeom>
        <a:solidFill>
          <a:schemeClr val="lt1">
            <a:alpha val="90000"/>
            <a:hueOff val="0"/>
            <a:satOff val="0"/>
            <a:lumOff val="0"/>
            <a:alphaOff val="0"/>
          </a:schemeClr>
        </a:solidFill>
        <a:ln w="22225" cap="rnd" cmpd="sng" algn="ctr">
          <a:solidFill>
            <a:schemeClr val="accent3">
              <a:hueOff val="4952981"/>
              <a:satOff val="-30976"/>
              <a:lumOff val="-215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zh-CN" sz="2200" kern="1200" dirty="0" smtClean="0"/>
            <a:t>个人化 (made-for-the-medium)</a:t>
          </a:r>
          <a:endParaRPr lang="zh-CN" sz="2200" kern="1200" dirty="0"/>
        </a:p>
      </dsp:txBody>
      <dsp:txXfrm>
        <a:off x="1727528" y="1105618"/>
        <a:ext cx="4368471" cy="552809"/>
      </dsp:txXfrm>
    </dsp:sp>
    <dsp:sp modelId="{369A1BAA-DDCC-4D6F-9381-17153AA5834E}">
      <dsp:nvSpPr>
        <dsp:cNvPr id="0" name=""/>
        <dsp:cNvSpPr/>
      </dsp:nvSpPr>
      <dsp:spPr>
        <a:xfrm>
          <a:off x="1088343" y="1658427"/>
          <a:ext cx="1278371" cy="1278371"/>
        </a:xfrm>
        <a:prstGeom prst="pie">
          <a:avLst>
            <a:gd name="adj1" fmla="val 5400000"/>
            <a:gd name="adj2" fmla="val 16200000"/>
          </a:avLst>
        </a:prstGeom>
        <a:solidFill>
          <a:schemeClr val="accent3">
            <a:hueOff val="7429471"/>
            <a:satOff val="-46464"/>
            <a:lumOff val="-3235"/>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3C024E7-C233-4EFE-9239-9C4162CD4084}">
      <dsp:nvSpPr>
        <dsp:cNvPr id="0" name=""/>
        <dsp:cNvSpPr/>
      </dsp:nvSpPr>
      <dsp:spPr>
        <a:xfrm>
          <a:off x="1727528" y="1658427"/>
          <a:ext cx="4368471" cy="1278371"/>
        </a:xfrm>
        <a:prstGeom prst="rect">
          <a:avLst/>
        </a:prstGeom>
        <a:solidFill>
          <a:schemeClr val="lt1">
            <a:alpha val="90000"/>
            <a:hueOff val="0"/>
            <a:satOff val="0"/>
            <a:lumOff val="0"/>
            <a:alphaOff val="0"/>
          </a:schemeClr>
        </a:solidFill>
        <a:ln w="22225" cap="rnd" cmpd="sng" algn="ctr">
          <a:solidFill>
            <a:schemeClr val="accent3">
              <a:hueOff val="7429471"/>
              <a:satOff val="-46464"/>
              <a:lumOff val="-323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zh-CN" sz="2200" kern="1200" smtClean="0"/>
            <a:t>情感诉求 (emotion)</a:t>
          </a:r>
          <a:endParaRPr lang="zh-CN" sz="2200" kern="1200"/>
        </a:p>
      </dsp:txBody>
      <dsp:txXfrm>
        <a:off x="1727528" y="1658427"/>
        <a:ext cx="4368471" cy="552809"/>
      </dsp:txXfrm>
    </dsp:sp>
    <dsp:sp modelId="{912AD089-F155-405D-BA05-3427B62065D4}">
      <dsp:nvSpPr>
        <dsp:cNvPr id="0" name=""/>
        <dsp:cNvSpPr/>
      </dsp:nvSpPr>
      <dsp:spPr>
        <a:xfrm>
          <a:off x="1451124" y="2211237"/>
          <a:ext cx="552809" cy="552809"/>
        </a:xfrm>
        <a:prstGeom prst="pie">
          <a:avLst>
            <a:gd name="adj1" fmla="val 5400000"/>
            <a:gd name="adj2" fmla="val 16200000"/>
          </a:avLst>
        </a:prstGeom>
        <a:solidFill>
          <a:schemeClr val="accent3">
            <a:hueOff val="9905962"/>
            <a:satOff val="-61952"/>
            <a:lumOff val="-4314"/>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26E352B-F358-44EF-9CCB-4391BE9FC4B6}">
      <dsp:nvSpPr>
        <dsp:cNvPr id="0" name=""/>
        <dsp:cNvSpPr/>
      </dsp:nvSpPr>
      <dsp:spPr>
        <a:xfrm>
          <a:off x="1727528" y="2211237"/>
          <a:ext cx="4368471" cy="552809"/>
        </a:xfrm>
        <a:prstGeom prst="rect">
          <a:avLst/>
        </a:prstGeom>
        <a:solidFill>
          <a:schemeClr val="lt1">
            <a:alpha val="90000"/>
            <a:hueOff val="0"/>
            <a:satOff val="0"/>
            <a:lumOff val="0"/>
            <a:alphaOff val="0"/>
          </a:schemeClr>
        </a:solidFill>
        <a:ln w="22225" cap="rnd" cmpd="sng" algn="ctr">
          <a:solidFill>
            <a:schemeClr val="accent3">
              <a:hueOff val="9905962"/>
              <a:satOff val="-61952"/>
              <a:lumOff val="-431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zh-CN" sz="2200" kern="1200" smtClean="0"/>
            <a:t>推广 (promotion)</a:t>
          </a:r>
          <a:endParaRPr lang="zh-CN" sz="2200" kern="1200"/>
        </a:p>
      </dsp:txBody>
      <dsp:txXfrm>
        <a:off x="1727528" y="2211237"/>
        <a:ext cx="4368471" cy="55280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AC4D67-DBEF-4DFF-83C8-8B9D4CE0B893}">
      <dsp:nvSpPr>
        <dsp:cNvPr id="0" name=""/>
        <dsp:cNvSpPr/>
      </dsp:nvSpPr>
      <dsp:spPr>
        <a:xfrm rot="10800000">
          <a:off x="1060545" y="0"/>
          <a:ext cx="9096156" cy="1754326"/>
        </a:xfrm>
        <a:prstGeom prst="homePlate">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3609" tIns="76200" rIns="14224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latin typeface="华文楷体" panose="02010600040101010101" pitchFamily="2" charset="-122"/>
              <a:ea typeface="华文楷体" panose="02010600040101010101" pitchFamily="2" charset="-122"/>
            </a:rPr>
            <a:t>对于维基百科的忠实用户来说，可能已经深深接受了其设计者建立的视觉浏览习惯，每一次的阅读和查询都在使用这些精心的布置进行操作，渐渐形成了固定的用户使用模式。</a:t>
          </a:r>
          <a:endParaRPr lang="zh-CN" altLang="en-US" sz="2000" kern="1200" dirty="0">
            <a:latin typeface="华文楷体" panose="02010600040101010101" pitchFamily="2" charset="-122"/>
            <a:ea typeface="华文楷体" panose="02010600040101010101" pitchFamily="2" charset="-122"/>
          </a:endParaRPr>
        </a:p>
      </dsp:txBody>
      <dsp:txXfrm rot="10800000">
        <a:off x="1499126" y="0"/>
        <a:ext cx="8657575" cy="1754326"/>
      </dsp:txXfrm>
    </dsp:sp>
    <dsp:sp modelId="{99A384C7-9767-4FEC-95A3-CF7ED10AC388}">
      <dsp:nvSpPr>
        <dsp:cNvPr id="0" name=""/>
        <dsp:cNvSpPr/>
      </dsp:nvSpPr>
      <dsp:spPr>
        <a:xfrm>
          <a:off x="453027" y="0"/>
          <a:ext cx="1754326" cy="175432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22225" cap="rnd" cmpd="sng" algn="ctr">
          <a:solidFill>
            <a:schemeClr val="tx2"/>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EDCAEE-0B89-4A0D-A1DA-A9EFD46C6514}">
      <dsp:nvSpPr>
        <dsp:cNvPr id="0" name=""/>
        <dsp:cNvSpPr/>
      </dsp:nvSpPr>
      <dsp:spPr>
        <a:xfrm>
          <a:off x="1471666" y="316906"/>
          <a:ext cx="4272895" cy="4272895"/>
        </a:xfrm>
        <a:prstGeom prst="pie">
          <a:avLst>
            <a:gd name="adj1" fmla="val 16200000"/>
            <a:gd name="adj2" fmla="val 0"/>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0">
            <a:lnSpc>
              <a:spcPct val="90000"/>
            </a:lnSpc>
            <a:spcBef>
              <a:spcPct val="0"/>
            </a:spcBef>
            <a:spcAft>
              <a:spcPct val="35000"/>
            </a:spcAft>
          </a:pPr>
          <a:r>
            <a:rPr lang="zh-CN" altLang="en-US" sz="2400" kern="1200" dirty="0" smtClean="0"/>
            <a:t>（</a:t>
          </a:r>
          <a:r>
            <a:rPr lang="en-US" altLang="zh-CN" sz="2400" kern="1200" dirty="0" smtClean="0"/>
            <a:t>1</a:t>
          </a:r>
          <a:r>
            <a:rPr lang="zh-CN" altLang="en-US" sz="2400" kern="1200" dirty="0" smtClean="0"/>
            <a:t>）色彩隐喻</a:t>
          </a:r>
          <a:endParaRPr lang="zh-CN" altLang="en-US" sz="2400" kern="1200" dirty="0"/>
        </a:p>
      </dsp:txBody>
      <dsp:txXfrm>
        <a:off x="3656947" y="1107392"/>
        <a:ext cx="1576901" cy="1271695"/>
      </dsp:txXfrm>
    </dsp:sp>
    <dsp:sp modelId="{01ACB623-0494-4C53-B73F-2EC0A24803FB}">
      <dsp:nvSpPr>
        <dsp:cNvPr id="0" name=""/>
        <dsp:cNvSpPr/>
      </dsp:nvSpPr>
      <dsp:spPr>
        <a:xfrm>
          <a:off x="1291594" y="496978"/>
          <a:ext cx="4272895" cy="4272895"/>
        </a:xfrm>
        <a:prstGeom prst="pie">
          <a:avLst>
            <a:gd name="adj1" fmla="val 0"/>
            <a:gd name="adj2" fmla="val 5400000"/>
          </a:avLst>
        </a:prstGeom>
        <a:solidFill>
          <a:schemeClr val="accent4">
            <a:hueOff val="-2525370"/>
            <a:satOff val="9455"/>
            <a:lumOff val="131"/>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0">
            <a:lnSpc>
              <a:spcPct val="90000"/>
            </a:lnSpc>
            <a:spcBef>
              <a:spcPct val="0"/>
            </a:spcBef>
            <a:spcAft>
              <a:spcPct val="35000"/>
            </a:spcAft>
          </a:pPr>
          <a:r>
            <a:rPr lang="zh-CN" altLang="en-US" sz="2400" kern="1200" dirty="0" smtClean="0"/>
            <a:t>（</a:t>
          </a:r>
          <a:r>
            <a:rPr lang="en-US" altLang="zh-CN" sz="2400" kern="1200" dirty="0" smtClean="0"/>
            <a:t>2</a:t>
          </a:r>
          <a:r>
            <a:rPr lang="zh-CN" altLang="en-US" sz="2400" kern="1200" dirty="0" smtClean="0"/>
            <a:t>）图形隐喻</a:t>
          </a:r>
          <a:endParaRPr lang="zh-CN" altLang="en-US" sz="2400" kern="1200" dirty="0"/>
        </a:p>
      </dsp:txBody>
      <dsp:txXfrm>
        <a:off x="3504344" y="2709727"/>
        <a:ext cx="1576901" cy="1271695"/>
      </dsp:txXfrm>
    </dsp:sp>
    <dsp:sp modelId="{25BEB43A-B298-4370-97FA-7B0C59DC8260}">
      <dsp:nvSpPr>
        <dsp:cNvPr id="0" name=""/>
        <dsp:cNvSpPr/>
      </dsp:nvSpPr>
      <dsp:spPr>
        <a:xfrm>
          <a:off x="1291594" y="496978"/>
          <a:ext cx="4272895" cy="4272895"/>
        </a:xfrm>
        <a:prstGeom prst="pie">
          <a:avLst>
            <a:gd name="adj1" fmla="val 5400000"/>
            <a:gd name="adj2" fmla="val 10800000"/>
          </a:avLst>
        </a:prstGeom>
        <a:solidFill>
          <a:schemeClr val="accent4">
            <a:hueOff val="-5050739"/>
            <a:satOff val="18909"/>
            <a:lumOff val="261"/>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0">
            <a:lnSpc>
              <a:spcPct val="90000"/>
            </a:lnSpc>
            <a:spcBef>
              <a:spcPct val="0"/>
            </a:spcBef>
            <a:spcAft>
              <a:spcPct val="35000"/>
            </a:spcAft>
          </a:pPr>
          <a:r>
            <a:rPr lang="zh-CN" altLang="en-US" sz="2400" kern="1200" dirty="0" smtClean="0"/>
            <a:t>（</a:t>
          </a:r>
          <a:r>
            <a:rPr lang="en-US" altLang="zh-CN" sz="2400" kern="1200" dirty="0" smtClean="0"/>
            <a:t>3</a:t>
          </a:r>
          <a:r>
            <a:rPr lang="zh-CN" altLang="en-US" sz="2400" kern="1200" dirty="0" smtClean="0"/>
            <a:t>）文字隐喻</a:t>
          </a:r>
          <a:endParaRPr lang="zh-CN" altLang="en-US" sz="2400" kern="1200" dirty="0"/>
        </a:p>
      </dsp:txBody>
      <dsp:txXfrm>
        <a:off x="1774838" y="2709727"/>
        <a:ext cx="1576901" cy="1271695"/>
      </dsp:txXfrm>
    </dsp:sp>
    <dsp:sp modelId="{DC9FD809-8033-4A55-BBAE-6993FB50C2EF}">
      <dsp:nvSpPr>
        <dsp:cNvPr id="0" name=""/>
        <dsp:cNvSpPr/>
      </dsp:nvSpPr>
      <dsp:spPr>
        <a:xfrm>
          <a:off x="1291594" y="496978"/>
          <a:ext cx="4272895" cy="4272895"/>
        </a:xfrm>
        <a:prstGeom prst="pie">
          <a:avLst>
            <a:gd name="adj1" fmla="val 10800000"/>
            <a:gd name="adj2" fmla="val 16200000"/>
          </a:avLst>
        </a:prstGeom>
        <a:solidFill>
          <a:schemeClr val="accent4">
            <a:hueOff val="-7576108"/>
            <a:satOff val="28364"/>
            <a:lumOff val="392"/>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0">
            <a:lnSpc>
              <a:spcPct val="90000"/>
            </a:lnSpc>
            <a:spcBef>
              <a:spcPct val="0"/>
            </a:spcBef>
            <a:spcAft>
              <a:spcPct val="35000"/>
            </a:spcAft>
          </a:pPr>
          <a:r>
            <a:rPr lang="zh-CN" altLang="en-US" sz="2400" kern="1200" dirty="0" smtClean="0"/>
            <a:t>（</a:t>
          </a:r>
          <a:r>
            <a:rPr lang="en-US" altLang="zh-CN" sz="2400" kern="1200" dirty="0" smtClean="0"/>
            <a:t>4</a:t>
          </a:r>
          <a:r>
            <a:rPr lang="zh-CN" altLang="en-US" sz="2400" kern="1200" dirty="0" smtClean="0"/>
            <a:t>）结构隐喻 </a:t>
          </a:r>
          <a:endParaRPr lang="zh-CN" altLang="en-US" sz="2400" kern="1200" dirty="0"/>
        </a:p>
      </dsp:txBody>
      <dsp:txXfrm>
        <a:off x="1774838" y="1285429"/>
        <a:ext cx="1576901" cy="127169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349FF7-B7DD-47B4-AD64-6BE26D5BE41D}">
      <dsp:nvSpPr>
        <dsp:cNvPr id="0" name=""/>
        <dsp:cNvSpPr/>
      </dsp:nvSpPr>
      <dsp:spPr>
        <a:xfrm>
          <a:off x="2761259" y="2568"/>
          <a:ext cx="2093187" cy="1046601"/>
        </a:xfrm>
        <a:prstGeom prst="roundRect">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zh-CN" sz="2200" kern="1200" smtClean="0"/>
            <a:t>（1）理解用户是会犯错的。</a:t>
          </a:r>
          <a:endParaRPr lang="zh-CN" sz="2200" kern="1200"/>
        </a:p>
      </dsp:txBody>
      <dsp:txXfrm>
        <a:off x="2812350" y="53659"/>
        <a:ext cx="1991005" cy="944419"/>
      </dsp:txXfrm>
    </dsp:sp>
    <dsp:sp modelId="{7C21FF37-1FB8-404F-AEE5-43DBC8F985E9}">
      <dsp:nvSpPr>
        <dsp:cNvPr id="0" name=""/>
        <dsp:cNvSpPr/>
      </dsp:nvSpPr>
      <dsp:spPr>
        <a:xfrm>
          <a:off x="1340246" y="525869"/>
          <a:ext cx="4935214" cy="4935214"/>
        </a:xfrm>
        <a:custGeom>
          <a:avLst/>
          <a:gdLst/>
          <a:ahLst/>
          <a:cxnLst/>
          <a:rect l="0" t="0" r="0" b="0"/>
          <a:pathLst>
            <a:path>
              <a:moveTo>
                <a:pt x="3521764" y="236500"/>
              </a:moveTo>
              <a:arcTo wR="2467607" hR="2467607" stAng="17717392" swAng="1146757"/>
            </a:path>
          </a:pathLst>
        </a:custGeom>
        <a:noFill/>
        <a:ln w="12700" cap="rnd"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3B509B2-4564-4CDA-A213-B21C9BE46470}">
      <dsp:nvSpPr>
        <dsp:cNvPr id="0" name=""/>
        <dsp:cNvSpPr/>
      </dsp:nvSpPr>
      <dsp:spPr>
        <a:xfrm>
          <a:off x="4898270" y="1236372"/>
          <a:ext cx="2093187" cy="1046601"/>
        </a:xfrm>
        <a:prstGeom prst="roundRect">
          <a:avLst/>
        </a:prstGeom>
        <a:solidFill>
          <a:schemeClr val="accent5">
            <a:hueOff val="892131"/>
            <a:satOff val="-3948"/>
            <a:lumOff val="-3961"/>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zh-CN" sz="2200" kern="1200" smtClean="0"/>
            <a:t>（</a:t>
          </a:r>
          <a:r>
            <a:rPr lang="en-US" sz="2200" kern="1200" smtClean="0"/>
            <a:t>2</a:t>
          </a:r>
          <a:r>
            <a:rPr lang="zh-CN" sz="2200" kern="1200" smtClean="0"/>
            <a:t>）满足用户的期望。</a:t>
          </a:r>
          <a:endParaRPr lang="zh-CN" sz="2200" kern="1200"/>
        </a:p>
      </dsp:txBody>
      <dsp:txXfrm>
        <a:off x="4949361" y="1287463"/>
        <a:ext cx="1991005" cy="944419"/>
      </dsp:txXfrm>
    </dsp:sp>
    <dsp:sp modelId="{89B6B7FB-4638-4E05-B219-074BBE62D046}">
      <dsp:nvSpPr>
        <dsp:cNvPr id="0" name=""/>
        <dsp:cNvSpPr/>
      </dsp:nvSpPr>
      <dsp:spPr>
        <a:xfrm>
          <a:off x="1340246" y="525869"/>
          <a:ext cx="4935214" cy="4935214"/>
        </a:xfrm>
        <a:custGeom>
          <a:avLst/>
          <a:gdLst/>
          <a:ahLst/>
          <a:cxnLst/>
          <a:rect l="0" t="0" r="0" b="0"/>
          <a:pathLst>
            <a:path>
              <a:moveTo>
                <a:pt x="4834765" y="1770724"/>
              </a:moveTo>
              <a:arcTo wR="2467607" hR="2467607" stAng="20615746" swAng="1968508"/>
            </a:path>
          </a:pathLst>
        </a:custGeom>
        <a:noFill/>
        <a:ln w="12700" cap="rnd" cmpd="sng" algn="ctr">
          <a:solidFill>
            <a:schemeClr val="accent5">
              <a:hueOff val="892131"/>
              <a:satOff val="-3948"/>
              <a:lumOff val="-3961"/>
              <a:alphaOff val="0"/>
            </a:schemeClr>
          </a:solidFill>
          <a:prstDash val="solid"/>
        </a:ln>
        <a:effectLst/>
      </dsp:spPr>
      <dsp:style>
        <a:lnRef idx="1">
          <a:scrgbClr r="0" g="0" b="0"/>
        </a:lnRef>
        <a:fillRef idx="0">
          <a:scrgbClr r="0" g="0" b="0"/>
        </a:fillRef>
        <a:effectRef idx="0">
          <a:scrgbClr r="0" g="0" b="0"/>
        </a:effectRef>
        <a:fontRef idx="minor"/>
      </dsp:style>
    </dsp:sp>
    <dsp:sp modelId="{E4B2B67B-B6A9-4863-A21D-892859A5F8ED}">
      <dsp:nvSpPr>
        <dsp:cNvPr id="0" name=""/>
        <dsp:cNvSpPr/>
      </dsp:nvSpPr>
      <dsp:spPr>
        <a:xfrm>
          <a:off x="4898270" y="3703979"/>
          <a:ext cx="2093187" cy="1046601"/>
        </a:xfrm>
        <a:prstGeom prst="roundRect">
          <a:avLst/>
        </a:prstGeom>
        <a:solidFill>
          <a:schemeClr val="accent5">
            <a:hueOff val="1784262"/>
            <a:satOff val="-7896"/>
            <a:lumOff val="-7922"/>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zh-CN" sz="2200" kern="1200" smtClean="0"/>
            <a:t>（</a:t>
          </a:r>
          <a:r>
            <a:rPr lang="en-US" sz="2200" kern="1200" smtClean="0"/>
            <a:t>3</a:t>
          </a:r>
          <a:r>
            <a:rPr lang="zh-CN" sz="2200" kern="1200" smtClean="0"/>
            <a:t>）建立虚拟世界的方向感。</a:t>
          </a:r>
          <a:endParaRPr lang="zh-CN" sz="2200" kern="1200"/>
        </a:p>
      </dsp:txBody>
      <dsp:txXfrm>
        <a:off x="4949361" y="3755070"/>
        <a:ext cx="1991005" cy="944419"/>
      </dsp:txXfrm>
    </dsp:sp>
    <dsp:sp modelId="{7D5274A3-183F-43FA-AAF2-D09F392D7CB5}">
      <dsp:nvSpPr>
        <dsp:cNvPr id="0" name=""/>
        <dsp:cNvSpPr/>
      </dsp:nvSpPr>
      <dsp:spPr>
        <a:xfrm>
          <a:off x="1340246" y="525869"/>
          <a:ext cx="4935214" cy="4935214"/>
        </a:xfrm>
        <a:custGeom>
          <a:avLst/>
          <a:gdLst/>
          <a:ahLst/>
          <a:cxnLst/>
          <a:rect l="0" t="0" r="0" b="0"/>
          <a:pathLst>
            <a:path>
              <a:moveTo>
                <a:pt x="4194178" y="4230569"/>
              </a:moveTo>
              <a:arcTo wR="2467607" hR="2467607" stAng="2735850" swAng="1146757"/>
            </a:path>
          </a:pathLst>
        </a:custGeom>
        <a:noFill/>
        <a:ln w="12700" cap="rnd" cmpd="sng" algn="ctr">
          <a:solidFill>
            <a:schemeClr val="accent5">
              <a:hueOff val="1784262"/>
              <a:satOff val="-7896"/>
              <a:lumOff val="-7922"/>
              <a:alphaOff val="0"/>
            </a:schemeClr>
          </a:solidFill>
          <a:prstDash val="solid"/>
        </a:ln>
        <a:effectLst/>
      </dsp:spPr>
      <dsp:style>
        <a:lnRef idx="1">
          <a:scrgbClr r="0" g="0" b="0"/>
        </a:lnRef>
        <a:fillRef idx="0">
          <a:scrgbClr r="0" g="0" b="0"/>
        </a:fillRef>
        <a:effectRef idx="0">
          <a:scrgbClr r="0" g="0" b="0"/>
        </a:effectRef>
        <a:fontRef idx="minor"/>
      </dsp:style>
    </dsp:sp>
    <dsp:sp modelId="{A438AA95-9274-4980-BEBC-1CB02E9B0CC7}">
      <dsp:nvSpPr>
        <dsp:cNvPr id="0" name=""/>
        <dsp:cNvSpPr/>
      </dsp:nvSpPr>
      <dsp:spPr>
        <a:xfrm>
          <a:off x="2761259" y="4937783"/>
          <a:ext cx="2093187" cy="1046601"/>
        </a:xfrm>
        <a:prstGeom prst="roundRect">
          <a:avLst/>
        </a:prstGeom>
        <a:solidFill>
          <a:schemeClr val="accent5">
            <a:hueOff val="2676394"/>
            <a:satOff val="-11844"/>
            <a:lumOff val="-11882"/>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zh-CN" sz="2200" kern="1200" smtClean="0"/>
            <a:t>（</a:t>
          </a:r>
          <a:r>
            <a:rPr lang="en-US" sz="2200" kern="1200" smtClean="0"/>
            <a:t>4</a:t>
          </a:r>
          <a:r>
            <a:rPr lang="zh-CN" sz="2200" kern="1200" smtClean="0"/>
            <a:t>）固定元素要有固定位置。</a:t>
          </a:r>
          <a:endParaRPr lang="zh-CN" sz="2200" kern="1200"/>
        </a:p>
      </dsp:txBody>
      <dsp:txXfrm>
        <a:off x="2812350" y="4988874"/>
        <a:ext cx="1991005" cy="944419"/>
      </dsp:txXfrm>
    </dsp:sp>
    <dsp:sp modelId="{D84806BF-4AAF-4355-8514-6E21AE2F38F0}">
      <dsp:nvSpPr>
        <dsp:cNvPr id="0" name=""/>
        <dsp:cNvSpPr/>
      </dsp:nvSpPr>
      <dsp:spPr>
        <a:xfrm>
          <a:off x="1340246" y="525869"/>
          <a:ext cx="4935214" cy="4935214"/>
        </a:xfrm>
        <a:custGeom>
          <a:avLst/>
          <a:gdLst/>
          <a:ahLst/>
          <a:cxnLst/>
          <a:rect l="0" t="0" r="0" b="0"/>
          <a:pathLst>
            <a:path>
              <a:moveTo>
                <a:pt x="1413450" y="4698713"/>
              </a:moveTo>
              <a:arcTo wR="2467607" hR="2467607" stAng="6917392" swAng="1146757"/>
            </a:path>
          </a:pathLst>
        </a:custGeom>
        <a:noFill/>
        <a:ln w="12700" cap="rnd" cmpd="sng" algn="ctr">
          <a:solidFill>
            <a:schemeClr val="accent5">
              <a:hueOff val="2676394"/>
              <a:satOff val="-11844"/>
              <a:lumOff val="-11882"/>
              <a:alphaOff val="0"/>
            </a:schemeClr>
          </a:solidFill>
          <a:prstDash val="solid"/>
        </a:ln>
        <a:effectLst/>
      </dsp:spPr>
      <dsp:style>
        <a:lnRef idx="1">
          <a:scrgbClr r="0" g="0" b="0"/>
        </a:lnRef>
        <a:fillRef idx="0">
          <a:scrgbClr r="0" g="0" b="0"/>
        </a:fillRef>
        <a:effectRef idx="0">
          <a:scrgbClr r="0" g="0" b="0"/>
        </a:effectRef>
        <a:fontRef idx="minor"/>
      </dsp:style>
    </dsp:sp>
    <dsp:sp modelId="{1AE59DED-1015-4061-BD7B-67A22A01FB5C}">
      <dsp:nvSpPr>
        <dsp:cNvPr id="0" name=""/>
        <dsp:cNvSpPr/>
      </dsp:nvSpPr>
      <dsp:spPr>
        <a:xfrm>
          <a:off x="624249" y="3703979"/>
          <a:ext cx="2093187" cy="1046601"/>
        </a:xfrm>
        <a:prstGeom prst="roundRect">
          <a:avLst/>
        </a:prstGeom>
        <a:solidFill>
          <a:schemeClr val="accent5">
            <a:hueOff val="3568525"/>
            <a:satOff val="-15792"/>
            <a:lumOff val="-15843"/>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zh-CN" sz="2200" kern="1200" dirty="0" smtClean="0"/>
            <a:t>（</a:t>
          </a:r>
          <a:r>
            <a:rPr lang="en-US" sz="2200" kern="1200" dirty="0" smtClean="0"/>
            <a:t>5</a:t>
          </a:r>
          <a:r>
            <a:rPr lang="zh-CN" sz="2200" kern="1200" dirty="0" smtClean="0"/>
            <a:t>）了解常用的功能与惯例。</a:t>
          </a:r>
          <a:endParaRPr lang="zh-CN" sz="2200" kern="1200" dirty="0"/>
        </a:p>
      </dsp:txBody>
      <dsp:txXfrm>
        <a:off x="675340" y="3755070"/>
        <a:ext cx="1991005" cy="944419"/>
      </dsp:txXfrm>
    </dsp:sp>
    <dsp:sp modelId="{DC1804D7-0B7D-4766-8875-E743E2538969}">
      <dsp:nvSpPr>
        <dsp:cNvPr id="0" name=""/>
        <dsp:cNvSpPr/>
      </dsp:nvSpPr>
      <dsp:spPr>
        <a:xfrm>
          <a:off x="1340246" y="525869"/>
          <a:ext cx="4935214" cy="4935214"/>
        </a:xfrm>
        <a:custGeom>
          <a:avLst/>
          <a:gdLst/>
          <a:ahLst/>
          <a:cxnLst/>
          <a:rect l="0" t="0" r="0" b="0"/>
          <a:pathLst>
            <a:path>
              <a:moveTo>
                <a:pt x="100448" y="3164489"/>
              </a:moveTo>
              <a:arcTo wR="2467607" hR="2467607" stAng="9815746" swAng="1968508"/>
            </a:path>
          </a:pathLst>
        </a:custGeom>
        <a:noFill/>
        <a:ln w="12700" cap="rnd" cmpd="sng" algn="ctr">
          <a:solidFill>
            <a:schemeClr val="accent5">
              <a:hueOff val="3568525"/>
              <a:satOff val="-15792"/>
              <a:lumOff val="-15843"/>
              <a:alphaOff val="0"/>
            </a:schemeClr>
          </a:solidFill>
          <a:prstDash val="solid"/>
        </a:ln>
        <a:effectLst/>
      </dsp:spPr>
      <dsp:style>
        <a:lnRef idx="1">
          <a:scrgbClr r="0" g="0" b="0"/>
        </a:lnRef>
        <a:fillRef idx="0">
          <a:scrgbClr r="0" g="0" b="0"/>
        </a:fillRef>
        <a:effectRef idx="0">
          <a:scrgbClr r="0" g="0" b="0"/>
        </a:effectRef>
        <a:fontRef idx="minor"/>
      </dsp:style>
    </dsp:sp>
    <dsp:sp modelId="{4E28BA63-84E8-4937-A8E8-9D3347CAE2A5}">
      <dsp:nvSpPr>
        <dsp:cNvPr id="0" name=""/>
        <dsp:cNvSpPr/>
      </dsp:nvSpPr>
      <dsp:spPr>
        <a:xfrm>
          <a:off x="624249" y="1236372"/>
          <a:ext cx="2093187" cy="1046601"/>
        </a:xfrm>
        <a:prstGeom prst="roundRect">
          <a:avLst/>
        </a:prstGeom>
        <a:solidFill>
          <a:schemeClr val="accent5">
            <a:hueOff val="4460656"/>
            <a:satOff val="-19740"/>
            <a:lumOff val="-19804"/>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zh-CN" sz="2200" kern="1200" smtClean="0"/>
            <a:t>（</a:t>
          </a:r>
          <a:r>
            <a:rPr lang="en-US" sz="2200" kern="1200" smtClean="0"/>
            <a:t>6</a:t>
          </a:r>
          <a:r>
            <a:rPr lang="zh-CN" sz="2200" kern="1200" smtClean="0"/>
            <a:t>）视觉设计舒适清晰。</a:t>
          </a:r>
          <a:endParaRPr lang="zh-CN" sz="2200" kern="1200"/>
        </a:p>
      </dsp:txBody>
      <dsp:txXfrm>
        <a:off x="675340" y="1287463"/>
        <a:ext cx="1991005" cy="944419"/>
      </dsp:txXfrm>
    </dsp:sp>
    <dsp:sp modelId="{1406A026-BD90-412D-B6B6-E76271D8CBE3}">
      <dsp:nvSpPr>
        <dsp:cNvPr id="0" name=""/>
        <dsp:cNvSpPr/>
      </dsp:nvSpPr>
      <dsp:spPr>
        <a:xfrm>
          <a:off x="1340246" y="525869"/>
          <a:ext cx="4935214" cy="4935214"/>
        </a:xfrm>
        <a:custGeom>
          <a:avLst/>
          <a:gdLst/>
          <a:ahLst/>
          <a:cxnLst/>
          <a:rect l="0" t="0" r="0" b="0"/>
          <a:pathLst>
            <a:path>
              <a:moveTo>
                <a:pt x="741036" y="704644"/>
              </a:moveTo>
              <a:arcTo wR="2467607" hR="2467607" stAng="13535850" swAng="1146757"/>
            </a:path>
          </a:pathLst>
        </a:custGeom>
        <a:noFill/>
        <a:ln w="12700" cap="rnd" cmpd="sng" algn="ctr">
          <a:solidFill>
            <a:schemeClr val="accent5">
              <a:hueOff val="4460656"/>
              <a:satOff val="-19740"/>
              <a:lumOff val="-19804"/>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9.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7F618F68-ECFE-421B-8801-8BF85D6D5B78}" type="datetimeFigureOut">
              <a:rPr lang="zh-CN" altLang="en-US" smtClean="0"/>
              <a:t>2017-09-07</a:t>
            </a:fld>
            <a:endParaRPr lang="zh-CN" alt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zh-CN" alt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99D1A725-62E8-423F-A4E1-618AA7CDD384}" type="slidenum">
              <a:rPr lang="zh-CN" altLang="en-US" smtClean="0"/>
              <a:t>‹#›</a:t>
            </a:fld>
            <a:endParaRPr lang="zh-CN" altLang="en-US"/>
          </a:p>
        </p:txBody>
      </p:sp>
    </p:spTree>
    <p:extLst>
      <p:ext uri="{BB962C8B-B14F-4D97-AF65-F5344CB8AC3E}">
        <p14:creationId xmlns:p14="http://schemas.microsoft.com/office/powerpoint/2010/main" val="1803057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F618F68-ECFE-421B-8801-8BF85D6D5B78}"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9D1A725-62E8-423F-A4E1-618AA7CDD384}" type="slidenum">
              <a:rPr lang="zh-CN" altLang="en-US" smtClean="0"/>
              <a:t>‹#›</a:t>
            </a:fld>
            <a:endParaRPr lang="zh-CN" altLang="en-US"/>
          </a:p>
        </p:txBody>
      </p:sp>
    </p:spTree>
    <p:extLst>
      <p:ext uri="{BB962C8B-B14F-4D97-AF65-F5344CB8AC3E}">
        <p14:creationId xmlns:p14="http://schemas.microsoft.com/office/powerpoint/2010/main" val="13680936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7F618F68-ECFE-421B-8801-8BF85D6D5B78}" type="datetimeFigureOut">
              <a:rPr lang="zh-CN" altLang="en-US" smtClean="0"/>
              <a:t>2017-09-07</a:t>
            </a:fld>
            <a:endParaRPr lang="zh-CN" altLang="en-US"/>
          </a:p>
        </p:txBody>
      </p:sp>
      <p:sp>
        <p:nvSpPr>
          <p:cNvPr id="5" name="Footer Placeholder 4"/>
          <p:cNvSpPr>
            <a:spLocks noGrp="1"/>
          </p:cNvSpPr>
          <p:nvPr>
            <p:ph type="ftr" sz="quarter" idx="11"/>
          </p:nvPr>
        </p:nvSpPr>
        <p:spPr>
          <a:xfrm>
            <a:off x="774923" y="5951811"/>
            <a:ext cx="7896279" cy="365125"/>
          </a:xfrm>
        </p:spPr>
        <p:txBody>
          <a:bodyPr/>
          <a:lstStyle/>
          <a:p>
            <a:endParaRPr lang="zh-CN" alt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99D1A725-62E8-423F-A4E1-618AA7CDD384}" type="slidenum">
              <a:rPr lang="zh-CN" altLang="en-US" smtClean="0"/>
              <a:t>‹#›</a:t>
            </a:fld>
            <a:endParaRPr lang="zh-CN" altLang="en-US"/>
          </a:p>
        </p:txBody>
      </p:sp>
    </p:spTree>
    <p:extLst>
      <p:ext uri="{BB962C8B-B14F-4D97-AF65-F5344CB8AC3E}">
        <p14:creationId xmlns:p14="http://schemas.microsoft.com/office/powerpoint/2010/main" val="2129872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F618F68-ECFE-421B-8801-8BF85D6D5B78}"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a:xfrm>
            <a:off x="10558300" y="5956137"/>
            <a:ext cx="1052508" cy="365125"/>
          </a:xfrm>
        </p:spPr>
        <p:txBody>
          <a:bodyPr/>
          <a:lstStyle/>
          <a:p>
            <a:fld id="{99D1A725-62E8-423F-A4E1-618AA7CDD384}" type="slidenum">
              <a:rPr lang="zh-CN" altLang="en-US" smtClean="0"/>
              <a:t>‹#›</a:t>
            </a:fld>
            <a:endParaRPr lang="zh-CN" altLang="en-US"/>
          </a:p>
        </p:txBody>
      </p:sp>
    </p:spTree>
    <p:extLst>
      <p:ext uri="{BB962C8B-B14F-4D97-AF65-F5344CB8AC3E}">
        <p14:creationId xmlns:p14="http://schemas.microsoft.com/office/powerpoint/2010/main" val="21874576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7F618F68-ECFE-421B-8801-8BF85D6D5B78}"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zh-CN" alt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99D1A725-62E8-423F-A4E1-618AA7CDD384}" type="slidenum">
              <a:rPr lang="zh-CN" altLang="en-US" smtClean="0"/>
              <a:t>‹#›</a:t>
            </a:fld>
            <a:endParaRPr lang="zh-CN" altLang="en-US"/>
          </a:p>
        </p:txBody>
      </p:sp>
    </p:spTree>
    <p:extLst>
      <p:ext uri="{BB962C8B-B14F-4D97-AF65-F5344CB8AC3E}">
        <p14:creationId xmlns:p14="http://schemas.microsoft.com/office/powerpoint/2010/main" val="3041901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7F618F68-ECFE-421B-8801-8BF85D6D5B78}"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9D1A725-62E8-423F-A4E1-618AA7CDD384}" type="slidenum">
              <a:rPr lang="zh-CN" altLang="en-US" smtClean="0"/>
              <a:t>‹#›</a:t>
            </a:fld>
            <a:endParaRPr lang="zh-CN" altLang="en-US"/>
          </a:p>
        </p:txBody>
      </p:sp>
    </p:spTree>
    <p:extLst>
      <p:ext uri="{BB962C8B-B14F-4D97-AF65-F5344CB8AC3E}">
        <p14:creationId xmlns:p14="http://schemas.microsoft.com/office/powerpoint/2010/main" val="4018527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7F618F68-ECFE-421B-8801-8BF85D6D5B78}" type="datetimeFigureOut">
              <a:rPr lang="zh-CN" altLang="en-US" smtClean="0"/>
              <a:t>2017-09-07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9D1A725-62E8-423F-A4E1-618AA7CDD384}" type="slidenum">
              <a:rPr lang="zh-CN" altLang="en-US" smtClean="0"/>
              <a:t>‹#›</a:t>
            </a:fld>
            <a:endParaRPr lang="zh-CN" altLang="en-US"/>
          </a:p>
        </p:txBody>
      </p:sp>
    </p:spTree>
    <p:extLst>
      <p:ext uri="{BB962C8B-B14F-4D97-AF65-F5344CB8AC3E}">
        <p14:creationId xmlns:p14="http://schemas.microsoft.com/office/powerpoint/2010/main" val="2177176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7F618F68-ECFE-421B-8801-8BF85D6D5B78}" type="datetimeFigureOut">
              <a:rPr lang="zh-CN" altLang="en-US" smtClean="0"/>
              <a:t>2017-09-07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9D1A725-62E8-423F-A4E1-618AA7CDD384}" type="slidenum">
              <a:rPr lang="zh-CN" altLang="en-US" smtClean="0"/>
              <a:t>‹#›</a:t>
            </a:fld>
            <a:endParaRPr lang="zh-CN" altLang="en-US"/>
          </a:p>
        </p:txBody>
      </p:sp>
    </p:spTree>
    <p:extLst>
      <p:ext uri="{BB962C8B-B14F-4D97-AF65-F5344CB8AC3E}">
        <p14:creationId xmlns:p14="http://schemas.microsoft.com/office/powerpoint/2010/main" val="1370072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618F68-ECFE-421B-8801-8BF85D6D5B78}" type="datetimeFigureOut">
              <a:rPr lang="zh-CN" altLang="en-US" smtClean="0"/>
              <a:t>2017-09-07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9D1A725-62E8-423F-A4E1-618AA7CDD384}" type="slidenum">
              <a:rPr lang="zh-CN" altLang="en-US" smtClean="0"/>
              <a:t>‹#›</a:t>
            </a:fld>
            <a:endParaRPr lang="zh-CN" altLang="en-US"/>
          </a:p>
        </p:txBody>
      </p:sp>
    </p:spTree>
    <p:extLst>
      <p:ext uri="{BB962C8B-B14F-4D97-AF65-F5344CB8AC3E}">
        <p14:creationId xmlns:p14="http://schemas.microsoft.com/office/powerpoint/2010/main" val="943336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7F618F68-ECFE-421B-8801-8BF85D6D5B78}"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99D1A725-62E8-423F-A4E1-618AA7CDD384}" type="slidenum">
              <a:rPr lang="zh-CN" altLang="en-US" smtClean="0"/>
              <a:t>‹#›</a:t>
            </a:fld>
            <a:endParaRPr lang="zh-CN" altLang="en-US"/>
          </a:p>
        </p:txBody>
      </p:sp>
    </p:spTree>
    <p:extLst>
      <p:ext uri="{BB962C8B-B14F-4D97-AF65-F5344CB8AC3E}">
        <p14:creationId xmlns:p14="http://schemas.microsoft.com/office/powerpoint/2010/main" val="3939760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7F618F68-ECFE-421B-8801-8BF85D6D5B78}"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9D1A725-62E8-423F-A4E1-618AA7CDD384}" type="slidenum">
              <a:rPr lang="zh-CN" altLang="en-US" smtClean="0"/>
              <a:t>‹#›</a:t>
            </a:fld>
            <a:endParaRPr lang="zh-CN" altLang="en-US"/>
          </a:p>
        </p:txBody>
      </p:sp>
    </p:spTree>
    <p:extLst>
      <p:ext uri="{BB962C8B-B14F-4D97-AF65-F5344CB8AC3E}">
        <p14:creationId xmlns:p14="http://schemas.microsoft.com/office/powerpoint/2010/main" val="35227159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7F618F68-ECFE-421B-8801-8BF85D6D5B78}" type="datetimeFigureOut">
              <a:rPr lang="zh-CN" altLang="en-US" smtClean="0"/>
              <a:t>2017-09-07</a:t>
            </a:fld>
            <a:endParaRPr lang="zh-CN" alt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zh-CN" alt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99D1A725-62E8-423F-A4E1-618AA7CDD384}" type="slidenum">
              <a:rPr lang="zh-CN" altLang="en-US" smtClean="0"/>
              <a:t>‹#›</a:t>
            </a:fld>
            <a:endParaRPr lang="zh-CN" alt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01252747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diagramLayout" Target="../diagrams/layout5.xml"/><Relationship Id="rId7" Type="http://schemas.openxmlformats.org/officeDocument/2006/relationships/image" Target="../media/image11.jpg"/><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g"/><Relationship Id="rId1" Type="http://schemas.openxmlformats.org/officeDocument/2006/relationships/slideLayout" Target="../slideLayouts/slideLayout7.xml"/><Relationship Id="rId4" Type="http://schemas.openxmlformats.org/officeDocument/2006/relationships/image" Target="../media/image38.jpg"/></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solidFill>
                  <a:srgbClr val="FF6600"/>
                </a:solidFill>
              </a:rPr>
              <a:t>第五</a:t>
            </a:r>
            <a:r>
              <a:rPr lang="zh-CN" altLang="en-US" dirty="0" smtClean="0">
                <a:solidFill>
                  <a:srgbClr val="FF6600"/>
                </a:solidFill>
              </a:rPr>
              <a:t>章  </a:t>
            </a:r>
            <a:r>
              <a:rPr lang="zh-CN" altLang="en-US" dirty="0">
                <a:solidFill>
                  <a:srgbClr val="FF6600"/>
                </a:solidFill>
              </a:rPr>
              <a:t>基于用户体验的网站设计</a:t>
            </a:r>
          </a:p>
        </p:txBody>
      </p:sp>
    </p:spTree>
    <p:extLst>
      <p:ext uri="{BB962C8B-B14F-4D97-AF65-F5344CB8AC3E}">
        <p14:creationId xmlns:p14="http://schemas.microsoft.com/office/powerpoint/2010/main" val="1128275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1926" y="1270269"/>
            <a:ext cx="9045262" cy="4062651"/>
          </a:xfrm>
          <a:prstGeom prst="rect">
            <a:avLst/>
          </a:prstGeom>
        </p:spPr>
        <p:txBody>
          <a:bodyPr wrap="square">
            <a:spAutoFit/>
          </a:bodyPr>
          <a:lstStyle/>
          <a:p>
            <a:pPr>
              <a:lnSpc>
                <a:spcPct val="150000"/>
              </a:lnSpc>
            </a:pPr>
            <a:r>
              <a:rPr lang="zh-CN" altLang="en-US" sz="2000" u="sng" dirty="0"/>
              <a:t>我们可以把用户的思考模式归纳为以下几点</a:t>
            </a:r>
            <a:r>
              <a:rPr lang="zh-CN" altLang="en-US" sz="2000" u="sng" dirty="0" smtClean="0"/>
              <a:t>：</a:t>
            </a:r>
            <a:endParaRPr lang="en-US" altLang="zh-CN" sz="2000" u="sng" dirty="0" smtClean="0"/>
          </a:p>
          <a:p>
            <a:endParaRPr lang="zh-CN" altLang="en-US" sz="1900" dirty="0"/>
          </a:p>
          <a:p>
            <a:pPr>
              <a:lnSpc>
                <a:spcPct val="150000"/>
              </a:lnSpc>
            </a:pPr>
            <a:r>
              <a:rPr lang="zh-CN" altLang="en-US" sz="1900" dirty="0" smtClean="0"/>
              <a:t>（</a:t>
            </a:r>
            <a:r>
              <a:rPr lang="zh-CN" altLang="en-US" sz="1900" dirty="0"/>
              <a:t>1）用户浏览网站时，是</a:t>
            </a:r>
            <a:r>
              <a:rPr lang="zh-CN" altLang="en-US" sz="1900" dirty="0">
                <a:solidFill>
                  <a:schemeClr val="accent2">
                    <a:lumMod val="50000"/>
                  </a:schemeClr>
                </a:solidFill>
              </a:rPr>
              <a:t>重视网站的内容和质量的</a:t>
            </a:r>
            <a:r>
              <a:rPr lang="zh-CN" altLang="en-US" sz="1900" dirty="0"/>
              <a:t>，对网站的可靠性也会进行无形的评估，即使有糟糕的设计和广告，只要内容够有趣、够可靠，也不影响操作。所以总有那么多设计平庸的网站获得很高的浏览量。内容支撑实则比设计支撑更可靠些（但设计并非无用，也有一些网站是靠设计取胜）。</a:t>
            </a:r>
          </a:p>
          <a:p>
            <a:pPr>
              <a:lnSpc>
                <a:spcPct val="150000"/>
              </a:lnSpc>
            </a:pPr>
            <a:r>
              <a:rPr lang="zh-CN" altLang="en-US" sz="1900" dirty="0" smtClean="0"/>
              <a:t>（</a:t>
            </a:r>
            <a:r>
              <a:rPr lang="zh-CN" altLang="en-US" sz="1900" dirty="0"/>
              <a:t>2）用户在网站上搜寻信息时，不是阅读每一个文字，而是</a:t>
            </a:r>
            <a:r>
              <a:rPr lang="zh-CN" altLang="en-US" sz="1900" dirty="0">
                <a:solidFill>
                  <a:schemeClr val="accent2">
                    <a:lumMod val="50000"/>
                  </a:schemeClr>
                </a:solidFill>
              </a:rPr>
              <a:t>大致浏览</a:t>
            </a:r>
            <a:r>
              <a:rPr lang="zh-CN" altLang="en-US" sz="1900" dirty="0"/>
              <a:t>。当他们打开一个网页时，会借助一些视觉焦点筛选信息，略过不重要的内容，专注于自己的兴趣与目标。所以，千万不要指望用户会仔细欣赏你设计的每一个细节。</a:t>
            </a:r>
          </a:p>
        </p:txBody>
      </p:sp>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42832605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08350" y="794344"/>
            <a:ext cx="7474943" cy="5921988"/>
          </a:xfrm>
          <a:prstGeom prst="rect">
            <a:avLst/>
          </a:prstGeom>
        </p:spPr>
      </p:pic>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228796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2077" y="1496145"/>
            <a:ext cx="9392993" cy="3877985"/>
          </a:xfrm>
          <a:prstGeom prst="rect">
            <a:avLst/>
          </a:prstGeom>
        </p:spPr>
        <p:txBody>
          <a:bodyPr wrap="square">
            <a:spAutoFit/>
          </a:bodyPr>
          <a:lstStyle/>
          <a:p>
            <a:pPr>
              <a:lnSpc>
                <a:spcPct val="150000"/>
              </a:lnSpc>
            </a:pPr>
            <a:r>
              <a:rPr lang="zh-CN" altLang="en-US" sz="1900" dirty="0"/>
              <a:t>（3）</a:t>
            </a:r>
            <a:r>
              <a:rPr lang="zh-CN" altLang="en-US" sz="1900" dirty="0">
                <a:solidFill>
                  <a:schemeClr val="accent2">
                    <a:lumMod val="50000"/>
                  </a:schemeClr>
                </a:solidFill>
              </a:rPr>
              <a:t>网站用户是一群没有耐心的人</a:t>
            </a:r>
            <a:r>
              <a:rPr lang="zh-CN" altLang="en-US" sz="1900" dirty="0"/>
              <a:t>，当网站的效果没有达到他们的预期时，会毫不犹豫将其抛弃，此时网站企业就会蒙受损失。用户寻找信息的成本越高、负荷越大、时间越久，网站信息呈现的直观性越差、内容越难懂，用户就越容易离开，转而找其他网站竞争者替代。不要指望用户会有耐心，设计者要尽量为用户提供便利和效益。</a:t>
            </a:r>
          </a:p>
          <a:p>
            <a:pPr>
              <a:lnSpc>
                <a:spcPct val="150000"/>
              </a:lnSpc>
            </a:pPr>
            <a:r>
              <a:rPr lang="zh-CN" altLang="en-US" sz="1900" dirty="0" smtClean="0"/>
              <a:t>（</a:t>
            </a:r>
            <a:r>
              <a:rPr lang="zh-CN" altLang="en-US" sz="1900" dirty="0"/>
              <a:t>4）</a:t>
            </a:r>
            <a:r>
              <a:rPr lang="zh-CN" altLang="en-US" sz="1900" dirty="0">
                <a:solidFill>
                  <a:schemeClr val="accent2">
                    <a:lumMod val="50000"/>
                  </a:schemeClr>
                </a:solidFill>
              </a:rPr>
              <a:t>用户并非总能顺应设计者的安排作出最佳选择</a:t>
            </a:r>
            <a:r>
              <a:rPr lang="zh-CN" altLang="en-US" sz="1900" dirty="0"/>
              <a:t>，他们寻找信息的方式是直接而多变的，尤其不同年龄、受教育程度、技术能力的用户往往做出选择的方式千差万别，虽然他们都以为自己选择了一个合理的、恰如其分的方式。因此，优化网站是一个漫长而艰难的过程。</a:t>
            </a:r>
          </a:p>
          <a:p>
            <a:r>
              <a:rPr lang="zh-CN" altLang="en-US" dirty="0" smtClean="0"/>
              <a:t>　</a:t>
            </a:r>
            <a:endParaRPr lang="zh-CN" altLang="en-US" dirty="0"/>
          </a:p>
        </p:txBody>
      </p:sp>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2597016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99504" y="1872219"/>
            <a:ext cx="8967989" cy="3600986"/>
          </a:xfrm>
          <a:prstGeom prst="rect">
            <a:avLst/>
          </a:prstGeom>
        </p:spPr>
        <p:txBody>
          <a:bodyPr wrap="square">
            <a:spAutoFit/>
          </a:bodyPr>
          <a:lstStyle/>
          <a:p>
            <a:pPr>
              <a:lnSpc>
                <a:spcPct val="150000"/>
              </a:lnSpc>
            </a:pPr>
            <a:r>
              <a:rPr lang="zh-CN" altLang="en-US" sz="1900" dirty="0"/>
              <a:t>　（5）</a:t>
            </a:r>
            <a:r>
              <a:rPr lang="zh-CN" altLang="en-US" sz="1900" dirty="0">
                <a:solidFill>
                  <a:schemeClr val="accent2">
                    <a:lumMod val="50000"/>
                  </a:schemeClr>
                </a:solidFill>
              </a:rPr>
              <a:t>用户更相信自己的直觉</a:t>
            </a:r>
            <a:r>
              <a:rPr lang="zh-CN" altLang="en-US" sz="1900" dirty="0"/>
              <a:t>，大多数情况下他们会根据自己的经验、想法和直觉摸索，而往往忽视那些设计者有意无意提供的帮助信息，不是不想而是不在意。用户的环境和思维是高度自由的，一旦他们觉得一些方法行得通，他们就会坚持这么做，只要能达到目标效果，用户并不会在乎网站工作的原理和设计者的用心。</a:t>
            </a:r>
          </a:p>
          <a:p>
            <a:pPr>
              <a:lnSpc>
                <a:spcPct val="150000"/>
              </a:lnSpc>
            </a:pPr>
            <a:r>
              <a:rPr lang="zh-CN" altLang="en-US" sz="1900" dirty="0"/>
              <a:t>　　（6）</a:t>
            </a:r>
            <a:r>
              <a:rPr lang="zh-CN" altLang="en-US" sz="1900" dirty="0">
                <a:solidFill>
                  <a:schemeClr val="accent2">
                    <a:lumMod val="50000"/>
                  </a:schemeClr>
                </a:solidFill>
              </a:rPr>
              <a:t>用户更希望在网站上掌握主动权</a:t>
            </a:r>
            <a:r>
              <a:rPr lang="zh-CN" altLang="en-US" sz="1900" dirty="0"/>
              <a:t>，而不是被设计者“精心”设计的流程牵着鼻子走。用户希望网站能顺着他们的思维，过程连贯而顺利，比如不希望出现突然弹出的窗口，希望文字图片链接清晰易点击，希望能在访问出错后及时“后退”，希望操作过程简单</a:t>
            </a:r>
            <a:r>
              <a:rPr lang="zh-CN" altLang="en-US" sz="1900" dirty="0" smtClean="0"/>
              <a:t>明了。</a:t>
            </a:r>
            <a:endParaRPr lang="zh-CN" altLang="en-US" sz="1900" dirty="0"/>
          </a:p>
        </p:txBody>
      </p:sp>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1991947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1683" y="869382"/>
            <a:ext cx="7435529" cy="5576493"/>
          </a:xfrm>
          <a:prstGeom prst="rect">
            <a:avLst/>
          </a:prstGeom>
        </p:spPr>
      </p:pic>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674034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8897" y="1399975"/>
            <a:ext cx="8993746" cy="3716402"/>
          </a:xfrm>
          <a:prstGeom prst="rect">
            <a:avLst/>
          </a:prstGeom>
        </p:spPr>
        <p:txBody>
          <a:bodyPr wrap="square">
            <a:spAutoFit/>
          </a:bodyPr>
          <a:lstStyle/>
          <a:p>
            <a:pPr>
              <a:lnSpc>
                <a:spcPct val="150000"/>
              </a:lnSpc>
            </a:pPr>
            <a:r>
              <a:rPr lang="zh-CN" altLang="en-US" sz="2400" dirty="0">
                <a:solidFill>
                  <a:schemeClr val="accent2">
                    <a:lumMod val="50000"/>
                  </a:schemeClr>
                </a:solidFill>
                <a:latin typeface="华文隶书" panose="02010800040101010101" pitchFamily="2" charset="-122"/>
                <a:ea typeface="华文隶书" panose="02010800040101010101" pitchFamily="2" charset="-122"/>
              </a:rPr>
              <a:t>2、给予恰到好处的用户体验</a:t>
            </a:r>
          </a:p>
          <a:p>
            <a:pPr marL="342900" indent="-342900">
              <a:lnSpc>
                <a:spcPct val="150000"/>
              </a:lnSpc>
              <a:buFont typeface="Arial" panose="020B0604020202020204" pitchFamily="34" charset="0"/>
              <a:buChar char="•"/>
            </a:pPr>
            <a:r>
              <a:rPr lang="zh-CN" altLang="en-US" sz="1900" dirty="0" smtClean="0"/>
              <a:t>为了</a:t>
            </a:r>
            <a:r>
              <a:rPr lang="zh-CN" altLang="en-US" sz="1900" dirty="0"/>
              <a:t>设计最新最好的交互方式，设计者往往遗漏一个非常重要的原则，就是不要过度破坏用户的使用经验</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许多</a:t>
            </a:r>
            <a:r>
              <a:rPr lang="zh-CN" altLang="en-US" sz="1900" dirty="0"/>
              <a:t>设计者和开发人员知道的很多，但任何网站都不应该过度偏离用户使用网站的经验，否则用户遇到的阻碍过大、困难过多，用户体验也就随之被破坏了</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尤其</a:t>
            </a:r>
            <a:r>
              <a:rPr lang="zh-CN" altLang="en-US" sz="1900" dirty="0"/>
              <a:t>是刚入门的用户，许多基础功能如页面之间的跳转、页面内容的保存、页面信息的</a:t>
            </a:r>
            <a:r>
              <a:rPr lang="zh-CN" altLang="en-US" sz="1900" dirty="0" smtClean="0"/>
              <a:t>修改等</a:t>
            </a:r>
            <a:r>
              <a:rPr lang="zh-CN" altLang="en-US" sz="1900" dirty="0"/>
              <a:t>，都需要依赖它们的特性建立与网站的信任感，要让用户觉得网站好用，这些问题都必须及早并反复测试。</a:t>
            </a:r>
          </a:p>
        </p:txBody>
      </p:sp>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577030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9116" y="1171734"/>
            <a:ext cx="7225177" cy="5147563"/>
          </a:xfrm>
          <a:prstGeom prst="rect">
            <a:avLst/>
          </a:prstGeom>
        </p:spPr>
        <p:txBody>
          <a:bodyPr wrap="square">
            <a:spAutoFit/>
          </a:bodyPr>
          <a:lstStyle/>
          <a:p>
            <a:pPr>
              <a:lnSpc>
                <a:spcPct val="150000"/>
              </a:lnSpc>
            </a:pPr>
            <a:r>
              <a:rPr lang="zh-CN" altLang="en-US" sz="2400" dirty="0" smtClean="0">
                <a:solidFill>
                  <a:schemeClr val="accent2">
                    <a:lumMod val="50000"/>
                  </a:schemeClr>
                </a:solidFill>
                <a:latin typeface="华文隶书" panose="02010800040101010101" pitchFamily="2" charset="-122"/>
                <a:ea typeface="华文隶书" panose="02010800040101010101" pitchFamily="2" charset="-122"/>
              </a:rPr>
              <a:t>3</a:t>
            </a:r>
            <a:r>
              <a:rPr lang="zh-CN" altLang="en-US" sz="2400" dirty="0">
                <a:solidFill>
                  <a:schemeClr val="accent2">
                    <a:lumMod val="50000"/>
                  </a:schemeClr>
                </a:solidFill>
                <a:latin typeface="华文隶书" panose="02010800040101010101" pitchFamily="2" charset="-122"/>
                <a:ea typeface="华文隶书" panose="02010800040101010101" pitchFamily="2" charset="-122"/>
              </a:rPr>
              <a:t>、视觉创新与用户</a:t>
            </a:r>
            <a:r>
              <a:rPr lang="zh-CN" altLang="en-US" sz="2400" dirty="0" smtClean="0">
                <a:solidFill>
                  <a:schemeClr val="accent2">
                    <a:lumMod val="50000"/>
                  </a:schemeClr>
                </a:solidFill>
                <a:latin typeface="华文隶书" panose="02010800040101010101" pitchFamily="2" charset="-122"/>
                <a:ea typeface="华文隶书" panose="02010800040101010101" pitchFamily="2" charset="-122"/>
              </a:rPr>
              <a:t>体验</a:t>
            </a:r>
            <a:endParaRPr lang="en-US" altLang="zh-CN" sz="2400" dirty="0" smtClean="0">
              <a:solidFill>
                <a:schemeClr val="accent2">
                  <a:lumMod val="50000"/>
                </a:schemeClr>
              </a:solidFill>
              <a:latin typeface="华文隶书" panose="02010800040101010101" pitchFamily="2" charset="-122"/>
              <a:ea typeface="华文隶书" panose="02010800040101010101" pitchFamily="2" charset="-122"/>
            </a:endParaRPr>
          </a:p>
          <a:p>
            <a:pPr>
              <a:lnSpc>
                <a:spcPct val="150000"/>
              </a:lnSpc>
            </a:pPr>
            <a:endParaRPr lang="zh-CN" altLang="en-US" sz="2400" dirty="0">
              <a:solidFill>
                <a:schemeClr val="accent2">
                  <a:lumMod val="50000"/>
                </a:schemeClr>
              </a:solidFill>
              <a:latin typeface="华文隶书" panose="02010800040101010101" pitchFamily="2" charset="-122"/>
              <a:ea typeface="华文隶书" panose="02010800040101010101" pitchFamily="2" charset="-122"/>
            </a:endParaRPr>
          </a:p>
          <a:p>
            <a:pPr marL="342900" indent="-342900">
              <a:lnSpc>
                <a:spcPct val="150000"/>
              </a:lnSpc>
              <a:buFont typeface="Arial" panose="020B0604020202020204" pitchFamily="34" charset="0"/>
              <a:buChar char="•"/>
            </a:pPr>
            <a:r>
              <a:rPr lang="zh-CN" altLang="en-US" sz="1900" dirty="0" smtClean="0"/>
              <a:t>视觉</a:t>
            </a:r>
            <a:r>
              <a:rPr lang="zh-CN" altLang="en-US" sz="1900" dirty="0"/>
              <a:t>设计建立了用户与网站进行交互的模式，好的界面设计能使用户花费更少的精力去理解，有更多的时间去操作使用</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有时</a:t>
            </a:r>
            <a:r>
              <a:rPr lang="zh-CN" altLang="en-US" sz="1900" dirty="0"/>
              <a:t>，设计者过于重视创新的地位，而导致用户第一眼很难理解网站界面</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创新</a:t>
            </a:r>
            <a:r>
              <a:rPr lang="zh-CN" altLang="en-US" sz="1900" dirty="0"/>
              <a:t>是必要的，但当惯例就能解决那些常规问题时，创新的尺度必须谨慎把握和考虑</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设计者</a:t>
            </a:r>
            <a:r>
              <a:rPr lang="zh-CN" altLang="en-US" sz="1900" dirty="0"/>
              <a:t>必须思考用户学习新习惯、新方法的成本和耐心</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因此</a:t>
            </a:r>
            <a:r>
              <a:rPr lang="zh-CN" altLang="en-US" sz="1900" dirty="0"/>
              <a:t>，我们更推荐设计者在设计中大量使用已经在大众思维中约定俗成的惯例，然后在此基础上有适量或是逐步创新。</a:t>
            </a:r>
          </a:p>
        </p:txBody>
      </p:sp>
      <p:pic>
        <p:nvPicPr>
          <p:cNvPr id="1026" name="Picture 2" descr="5-3"/>
          <p:cNvPicPr>
            <a:picLocks noChangeAspect="1" noChangeArrowheads="1"/>
          </p:cNvPicPr>
          <p:nvPr/>
        </p:nvPicPr>
        <p:blipFill>
          <a:blip r:embed="rId2" cstate="print">
            <a:extLst>
              <a:ext uri="{28A0092B-C50C-407E-A947-70E740481C1C}">
                <a14:useLocalDpi xmlns:a14="http://schemas.microsoft.com/office/drawing/2010/main" val="0"/>
              </a:ext>
            </a:extLst>
          </a:blip>
          <a:srcRect t="10655" b="16498"/>
          <a:stretch>
            <a:fillRect/>
          </a:stretch>
        </p:blipFill>
        <p:spPr bwMode="auto">
          <a:xfrm>
            <a:off x="7951981" y="1068703"/>
            <a:ext cx="4021078" cy="294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1981" y="4275784"/>
            <a:ext cx="4240019" cy="2141209"/>
          </a:xfrm>
          <a:prstGeom prst="rect">
            <a:avLst/>
          </a:prstGeom>
        </p:spPr>
      </p:pic>
    </p:spTree>
    <p:extLst>
      <p:ext uri="{BB962C8B-B14F-4D97-AF65-F5344CB8AC3E}">
        <p14:creationId xmlns:p14="http://schemas.microsoft.com/office/powerpoint/2010/main" val="39542865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5257" y="1429554"/>
            <a:ext cx="7246512" cy="3993401"/>
          </a:xfrm>
          <a:prstGeom prst="rect">
            <a:avLst/>
          </a:prstGeom>
        </p:spPr>
        <p:txBody>
          <a:bodyPr wrap="square">
            <a:spAutoFit/>
          </a:bodyPr>
          <a:lstStyle/>
          <a:p>
            <a:pPr>
              <a:lnSpc>
                <a:spcPct val="150000"/>
              </a:lnSpc>
            </a:pPr>
            <a:r>
              <a:rPr lang="zh-CN" altLang="en-US" sz="2400" dirty="0">
                <a:solidFill>
                  <a:schemeClr val="accent2">
                    <a:lumMod val="50000"/>
                  </a:schemeClr>
                </a:solidFill>
                <a:latin typeface="华文隶书" panose="02010800040101010101" pitchFamily="2" charset="-122"/>
                <a:ea typeface="华文隶书" panose="02010800040101010101" pitchFamily="2" charset="-122"/>
              </a:rPr>
              <a:t>4、对用户体验的几点思考</a:t>
            </a:r>
          </a:p>
          <a:p>
            <a:pPr>
              <a:lnSpc>
                <a:spcPct val="150000"/>
              </a:lnSpc>
            </a:pPr>
            <a:r>
              <a:rPr lang="zh-CN" altLang="en-US" sz="1900" dirty="0"/>
              <a:t>　　当设计者或团队开始着手改善用户体验时，这是一个好的开端，付出了心血会让网站收到更多用户的喜爱，但是到底应该从哪里入手开始呢，我们不妨先从思考以下几点内容开始：</a:t>
            </a:r>
          </a:p>
          <a:p>
            <a:pPr>
              <a:lnSpc>
                <a:spcPct val="150000"/>
              </a:lnSpc>
            </a:pPr>
            <a:r>
              <a:rPr lang="zh-CN" altLang="en-US" sz="1900" dirty="0"/>
              <a:t>　　（1）创意虽然是必须的，但</a:t>
            </a:r>
            <a:r>
              <a:rPr lang="zh-CN" altLang="en-US" sz="1900" dirty="0">
                <a:solidFill>
                  <a:schemeClr val="accent2">
                    <a:lumMod val="50000"/>
                  </a:schemeClr>
                </a:solidFill>
              </a:rPr>
              <a:t>不要让创意盖过了设计过程以及内容本身</a:t>
            </a:r>
            <a:r>
              <a:rPr lang="zh-CN" altLang="en-US" sz="1900" dirty="0"/>
              <a:t>。界面效果不要过于超前，以至于普通用户根本很难理解。</a:t>
            </a:r>
          </a:p>
          <a:p>
            <a:pPr>
              <a:lnSpc>
                <a:spcPct val="150000"/>
              </a:lnSpc>
            </a:pPr>
            <a:r>
              <a:rPr lang="zh-CN" altLang="en-US" sz="1900" dirty="0"/>
              <a:t>　　（2）</a:t>
            </a:r>
            <a:r>
              <a:rPr lang="zh-CN" altLang="en-US" sz="1900" dirty="0">
                <a:solidFill>
                  <a:schemeClr val="accent2">
                    <a:lumMod val="50000"/>
                  </a:schemeClr>
                </a:solidFill>
              </a:rPr>
              <a:t>根据用户的需求和能力来设计网站内容</a:t>
            </a:r>
            <a:r>
              <a:rPr lang="zh-CN" altLang="en-US" sz="1900" dirty="0"/>
              <a:t>，不要过于逾越内容的超前性，除非用户有这个需要。</a:t>
            </a:r>
          </a:p>
          <a:p>
            <a:r>
              <a:rPr lang="zh-CN" altLang="en-US" dirty="0" smtClean="0"/>
              <a:t>　　</a:t>
            </a:r>
            <a:endParaRPr lang="zh-CN" altLang="en-US" dirty="0"/>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33457" y="1094703"/>
            <a:ext cx="3137738" cy="5106473"/>
          </a:xfrm>
          <a:prstGeom prst="rect">
            <a:avLst/>
          </a:prstGeom>
        </p:spPr>
      </p:pic>
      <p:sp>
        <p:nvSpPr>
          <p:cNvPr id="4" name="矩形 3"/>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577853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68191" y="2007550"/>
            <a:ext cx="8628845" cy="2285241"/>
          </a:xfrm>
          <a:prstGeom prst="rect">
            <a:avLst/>
          </a:prstGeom>
        </p:spPr>
        <p:txBody>
          <a:bodyPr wrap="square">
            <a:spAutoFit/>
          </a:bodyPr>
          <a:lstStyle/>
          <a:p>
            <a:pPr>
              <a:lnSpc>
                <a:spcPct val="150000"/>
              </a:lnSpc>
            </a:pPr>
            <a:r>
              <a:rPr lang="zh-CN" altLang="en-US" sz="1900" dirty="0" smtClean="0"/>
              <a:t>（</a:t>
            </a:r>
            <a:r>
              <a:rPr lang="zh-CN" altLang="en-US" sz="1900" dirty="0"/>
              <a:t>3）在进行网站的界面布局之前，</a:t>
            </a:r>
            <a:r>
              <a:rPr lang="zh-CN" altLang="en-US" sz="1900" dirty="0">
                <a:solidFill>
                  <a:schemeClr val="accent2">
                    <a:lumMod val="50000"/>
                  </a:schemeClr>
                </a:solidFill>
              </a:rPr>
              <a:t>充分调研用户浏览网站的行为模式，</a:t>
            </a:r>
            <a:r>
              <a:rPr lang="zh-CN" altLang="en-US" sz="1900" dirty="0"/>
              <a:t>用户怎么使用导航，如何寻找信息，如何与网站的内容进行交互等等。</a:t>
            </a:r>
          </a:p>
          <a:p>
            <a:pPr>
              <a:lnSpc>
                <a:spcPct val="150000"/>
              </a:lnSpc>
            </a:pPr>
            <a:r>
              <a:rPr lang="zh-CN" altLang="en-US" sz="1900" dirty="0" smtClean="0"/>
              <a:t>（</a:t>
            </a:r>
            <a:r>
              <a:rPr lang="zh-CN" altLang="en-US" sz="1900" dirty="0"/>
              <a:t>4</a:t>
            </a:r>
            <a:r>
              <a:rPr lang="zh-CN" altLang="en-US" sz="1900" dirty="0" smtClean="0"/>
              <a:t>）</a:t>
            </a:r>
            <a:r>
              <a:rPr lang="zh-CN" altLang="en-US" sz="1900" dirty="0" smtClean="0">
                <a:solidFill>
                  <a:schemeClr val="accent2">
                    <a:lumMod val="50000"/>
                  </a:schemeClr>
                </a:solidFill>
              </a:rPr>
              <a:t>设计者</a:t>
            </a:r>
            <a:r>
              <a:rPr lang="zh-CN" altLang="en-US" sz="1900" dirty="0">
                <a:solidFill>
                  <a:schemeClr val="accent2">
                    <a:lumMod val="50000"/>
                  </a:schemeClr>
                </a:solidFill>
              </a:rPr>
              <a:t>应该使用户更容易地找到各种链接</a:t>
            </a:r>
            <a:r>
              <a:rPr lang="zh-CN" altLang="en-US" sz="1900" dirty="0"/>
              <a:t>，更快速地达到目的，这样更能得到用户的赞赏。记住，有些设计者的“匠心”在用户心里并不在乎，用户需要更实用的交互。</a:t>
            </a:r>
          </a:p>
        </p:txBody>
      </p:sp>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803763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0513" y="1489575"/>
            <a:ext cx="9278948" cy="4039567"/>
          </a:xfrm>
          <a:prstGeom prst="rect">
            <a:avLst/>
          </a:prstGeom>
        </p:spPr>
        <p:txBody>
          <a:bodyPr wrap="square">
            <a:spAutoFit/>
          </a:bodyPr>
          <a:lstStyle/>
          <a:p>
            <a:pPr>
              <a:lnSpc>
                <a:spcPct val="150000"/>
              </a:lnSpc>
            </a:pPr>
            <a:r>
              <a:rPr lang="zh-CN" altLang="en-US" sz="1900" dirty="0" smtClean="0">
                <a:solidFill>
                  <a:schemeClr val="accent2">
                    <a:lumMod val="50000"/>
                  </a:schemeClr>
                </a:solidFill>
              </a:rPr>
              <a:t>（</a:t>
            </a:r>
            <a:r>
              <a:rPr lang="zh-CN" altLang="en-US" sz="1900" dirty="0">
                <a:solidFill>
                  <a:schemeClr val="accent2">
                    <a:lumMod val="50000"/>
                  </a:schemeClr>
                </a:solidFill>
              </a:rPr>
              <a:t>5）在网站页面中建立清晰的“方向感”和“位置”</a:t>
            </a:r>
            <a:r>
              <a:rPr lang="zh-CN" altLang="en-US" sz="1900" dirty="0"/>
              <a:t>，这样使用户感受到明确的坐标方向后，更容易建立浏览的心理目标。</a:t>
            </a:r>
          </a:p>
          <a:p>
            <a:pPr>
              <a:lnSpc>
                <a:spcPct val="150000"/>
              </a:lnSpc>
            </a:pPr>
            <a:r>
              <a:rPr lang="zh-CN" altLang="en-US" sz="1900" dirty="0" smtClean="0">
                <a:solidFill>
                  <a:schemeClr val="accent2">
                    <a:lumMod val="50000"/>
                  </a:schemeClr>
                </a:solidFill>
              </a:rPr>
              <a:t>（</a:t>
            </a:r>
            <a:r>
              <a:rPr lang="zh-CN" altLang="en-US" sz="1900" dirty="0">
                <a:solidFill>
                  <a:schemeClr val="accent2">
                    <a:lumMod val="50000"/>
                  </a:schemeClr>
                </a:solidFill>
              </a:rPr>
              <a:t>6）用好用足导航的功能</a:t>
            </a:r>
            <a:r>
              <a:rPr lang="zh-CN" altLang="en-US" sz="1900" dirty="0"/>
              <a:t>，为每个页面都设计全局导航，为有需要的地方设计良好的层级导航，按照导航命名的原则（可查看本书第四章导航设计部分）合理进行关联和分组，让用户更轻松地选择内容。</a:t>
            </a:r>
          </a:p>
          <a:p>
            <a:pPr>
              <a:lnSpc>
                <a:spcPct val="150000"/>
              </a:lnSpc>
            </a:pPr>
            <a:r>
              <a:rPr lang="zh-CN" altLang="en-US" sz="1900" dirty="0" smtClean="0">
                <a:solidFill>
                  <a:schemeClr val="accent2">
                    <a:lumMod val="50000"/>
                  </a:schemeClr>
                </a:solidFill>
              </a:rPr>
              <a:t>（</a:t>
            </a:r>
            <a:r>
              <a:rPr lang="zh-CN" altLang="en-US" sz="1900" dirty="0">
                <a:solidFill>
                  <a:schemeClr val="accent2">
                    <a:lumMod val="50000"/>
                  </a:schemeClr>
                </a:solidFill>
              </a:rPr>
              <a:t>7）多设想用户在访问你的网站时，可能会犯的错误</a:t>
            </a:r>
            <a:r>
              <a:rPr lang="zh-CN" altLang="en-US" sz="1900" dirty="0"/>
              <a:t>。用户绝不会按照设计者的既定设想进行操作，一定要把用户误操作的后果提前设想到并做好预防措施，不要让用户的错误造成难以接受的后果（比如被用户误删的文件如何能被及时找回等等），绝不要指望用户会责备自己，设计者还是先预防起来吧。</a:t>
            </a:r>
            <a:endParaRPr lang="zh-CN" altLang="en-US" sz="1900" dirty="0"/>
          </a:p>
        </p:txBody>
      </p:sp>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996918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86626" y="714215"/>
            <a:ext cx="6096000" cy="6047809"/>
          </a:xfrm>
          <a:prstGeom prst="rect">
            <a:avLst/>
          </a:prstGeom>
        </p:spPr>
        <p:txBody>
          <a:bodyPr>
            <a:spAutoFit/>
          </a:bodyPr>
          <a:lstStyle/>
          <a:p>
            <a:pPr>
              <a:lnSpc>
                <a:spcPct val="150000"/>
              </a:lnSpc>
            </a:pPr>
            <a:r>
              <a:rPr lang="zh-CN" altLang="en-US" dirty="0" smtClean="0"/>
              <a:t>　　</a:t>
            </a:r>
            <a:r>
              <a:rPr lang="zh-CN" altLang="en-US" sz="2000" dirty="0" smtClean="0">
                <a:solidFill>
                  <a:srgbClr val="FF6600"/>
                </a:solidFill>
              </a:rPr>
              <a:t>5.1 什么是用户体验</a:t>
            </a:r>
          </a:p>
          <a:p>
            <a:pPr>
              <a:lnSpc>
                <a:spcPct val="150000"/>
              </a:lnSpc>
            </a:pPr>
            <a:r>
              <a:rPr lang="zh-CN" altLang="en-US" dirty="0" smtClean="0"/>
              <a:t>　　	1.用户如何思考</a:t>
            </a:r>
          </a:p>
          <a:p>
            <a:pPr>
              <a:lnSpc>
                <a:spcPct val="150000"/>
              </a:lnSpc>
            </a:pPr>
            <a:r>
              <a:rPr lang="zh-CN" altLang="en-US" dirty="0" smtClean="0"/>
              <a:t>　　	2.给予恰到好处的用户体验</a:t>
            </a:r>
          </a:p>
          <a:p>
            <a:pPr>
              <a:lnSpc>
                <a:spcPct val="150000"/>
              </a:lnSpc>
            </a:pPr>
            <a:r>
              <a:rPr lang="zh-CN" altLang="en-US" dirty="0" smtClean="0"/>
              <a:t>　　	3.视觉创新与用户体验</a:t>
            </a:r>
          </a:p>
          <a:p>
            <a:pPr>
              <a:lnSpc>
                <a:spcPct val="150000"/>
              </a:lnSpc>
            </a:pPr>
            <a:r>
              <a:rPr lang="zh-CN" altLang="en-US" dirty="0" smtClean="0"/>
              <a:t>　　	4.对用户体验的几点思考</a:t>
            </a:r>
          </a:p>
          <a:p>
            <a:pPr>
              <a:lnSpc>
                <a:spcPct val="150000"/>
              </a:lnSpc>
            </a:pPr>
            <a:r>
              <a:rPr lang="zh-CN" altLang="en-US" dirty="0" smtClean="0"/>
              <a:t>　</a:t>
            </a:r>
            <a:r>
              <a:rPr lang="zh-CN" altLang="en-US" sz="2000" dirty="0">
                <a:solidFill>
                  <a:srgbClr val="FF6600"/>
                </a:solidFill>
              </a:rPr>
              <a:t>　5.2 可用性原则</a:t>
            </a:r>
          </a:p>
          <a:p>
            <a:pPr>
              <a:lnSpc>
                <a:spcPct val="150000"/>
              </a:lnSpc>
            </a:pPr>
            <a:r>
              <a:rPr lang="zh-CN" altLang="en-US" dirty="0" smtClean="0"/>
              <a:t>　　	1.可扫读性</a:t>
            </a:r>
          </a:p>
          <a:p>
            <a:pPr>
              <a:lnSpc>
                <a:spcPct val="150000"/>
              </a:lnSpc>
            </a:pPr>
            <a:r>
              <a:rPr lang="zh-CN" altLang="en-US" dirty="0" smtClean="0"/>
              <a:t>　　	2.隐喻性</a:t>
            </a:r>
          </a:p>
          <a:p>
            <a:pPr>
              <a:lnSpc>
                <a:spcPct val="150000"/>
              </a:lnSpc>
            </a:pPr>
            <a:r>
              <a:rPr lang="zh-CN" altLang="en-US" dirty="0" smtClean="0"/>
              <a:t>　　	3.可访问性</a:t>
            </a:r>
          </a:p>
          <a:p>
            <a:pPr>
              <a:lnSpc>
                <a:spcPct val="150000"/>
              </a:lnSpc>
            </a:pPr>
            <a:r>
              <a:rPr lang="zh-CN" altLang="en-US" dirty="0" smtClean="0"/>
              <a:t>　　	4.易用性法则</a:t>
            </a:r>
          </a:p>
          <a:p>
            <a:pPr>
              <a:lnSpc>
                <a:spcPct val="150000"/>
              </a:lnSpc>
            </a:pPr>
            <a:r>
              <a:rPr lang="zh-CN" altLang="en-US" sz="2000" dirty="0">
                <a:solidFill>
                  <a:srgbClr val="FF6600"/>
                </a:solidFill>
              </a:rPr>
              <a:t>　　5.3 网站设计的综合表达</a:t>
            </a:r>
          </a:p>
          <a:p>
            <a:pPr>
              <a:lnSpc>
                <a:spcPct val="150000"/>
              </a:lnSpc>
            </a:pPr>
            <a:r>
              <a:rPr lang="zh-CN" altLang="en-US" dirty="0" smtClean="0"/>
              <a:t>　　	1.提升用户的粘度</a:t>
            </a:r>
          </a:p>
          <a:p>
            <a:pPr>
              <a:lnSpc>
                <a:spcPct val="150000"/>
              </a:lnSpc>
            </a:pPr>
            <a:r>
              <a:rPr lang="zh-CN" altLang="en-US" dirty="0" smtClean="0"/>
              <a:t>　　	2.建立最佳网站</a:t>
            </a:r>
          </a:p>
          <a:p>
            <a:pPr>
              <a:lnSpc>
                <a:spcPct val="150000"/>
              </a:lnSpc>
            </a:pPr>
            <a:r>
              <a:rPr lang="zh-CN" altLang="en-US" dirty="0" smtClean="0"/>
              <a:t>　　小结</a:t>
            </a:r>
            <a:endParaRPr lang="zh-CN" altLang="en-US" dirty="0"/>
          </a:p>
        </p:txBody>
      </p:sp>
    </p:spTree>
    <p:extLst>
      <p:ext uri="{BB962C8B-B14F-4D97-AF65-F5344CB8AC3E}">
        <p14:creationId xmlns:p14="http://schemas.microsoft.com/office/powerpoint/2010/main" val="14781970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60307" y="1054758"/>
            <a:ext cx="9506475" cy="4039567"/>
          </a:xfrm>
          <a:prstGeom prst="rect">
            <a:avLst/>
          </a:prstGeom>
        </p:spPr>
        <p:txBody>
          <a:bodyPr wrap="square">
            <a:spAutoFit/>
          </a:bodyPr>
          <a:lstStyle/>
          <a:p>
            <a:pPr>
              <a:lnSpc>
                <a:spcPct val="150000"/>
              </a:lnSpc>
            </a:pPr>
            <a:r>
              <a:rPr lang="zh-CN" altLang="en-US" sz="1900" dirty="0" smtClean="0"/>
              <a:t>为了</a:t>
            </a:r>
            <a:r>
              <a:rPr lang="zh-CN" altLang="en-US" sz="1900" dirty="0"/>
              <a:t>让用户在访问网站时有更好的体验，可用性（Usability）原则是我们需要讨论的重要话题。网站可用性是衡量用户体验的指标，是对用户访问网站达成目标是否顺利、是否满意的综合衡量。比如，用户是否不费力地了解网站的主旨、内容、使用流程，用户是否高效率地达成了访问目标等等。</a:t>
            </a:r>
          </a:p>
          <a:p>
            <a:pPr>
              <a:lnSpc>
                <a:spcPct val="150000"/>
              </a:lnSpc>
            </a:pPr>
            <a:r>
              <a:rPr lang="zh-CN" altLang="en-US" sz="1900" dirty="0"/>
              <a:t>　　根据国际标准组织（International Standard Organization，ISO）的定义，可用性是“一项产品能被特定使用者在特定情境下使用，以达特定目的的程度”。从上世纪80年代起，许多系统设计师和学者提出了用户友善（user friendly）的概念，强调产品设计与开发应该以“用户”为中心，可用性普遍应用于人机交互界面的相关领域，已渐渐取代了用户友善。</a:t>
            </a:r>
            <a:endParaRPr lang="zh-CN" altLang="en-US" sz="1900" dirty="0"/>
          </a:p>
        </p:txBody>
      </p:sp>
      <p:sp>
        <p:nvSpPr>
          <p:cNvPr id="3" name="Rectangle 2"/>
          <p:cNvSpPr>
            <a:spLocks noChangeArrowheads="1"/>
          </p:cNvSpPr>
          <p:nvPr/>
        </p:nvSpPr>
        <p:spPr bwMode="auto">
          <a:xfrm>
            <a:off x="2331076" y="50943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9" name="Picture 1" descr="us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1076" y="5551525"/>
            <a:ext cx="5267325" cy="9906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4938828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4348" y="1083547"/>
            <a:ext cx="9766479" cy="2285241"/>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1900" dirty="0" smtClean="0"/>
              <a:t>可用性</a:t>
            </a:r>
            <a:r>
              <a:rPr lang="zh-CN" altLang="en-US" sz="1900" dirty="0"/>
              <a:t>并不是单一面向的属性,而是由多重构面所组成,其目的是用来衡量一个网站系统是否符合用户的需要</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如果</a:t>
            </a:r>
            <a:r>
              <a:rPr lang="zh-CN" altLang="en-US" sz="1900" dirty="0"/>
              <a:t>借鉴产品的可用性研究内容，网站可用性可以包括:可学习性 (Learnability)、效率 (Efficiency)、可记忆性 (Memorability)、减少错误 (Low error rate)、使用者满意(Satisfaction)等五个特质。　</a:t>
            </a:r>
            <a:endParaRPr lang="zh-CN" altLang="en-US" sz="1900"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graphicFrame>
        <p:nvGraphicFramePr>
          <p:cNvPr id="5" name="图示 4"/>
          <p:cNvGraphicFramePr/>
          <p:nvPr>
            <p:extLst>
              <p:ext uri="{D42A27DB-BD31-4B8C-83A1-F6EECF244321}">
                <p14:modId xmlns:p14="http://schemas.microsoft.com/office/powerpoint/2010/main" val="2658397226"/>
              </p:ext>
            </p:extLst>
          </p:nvPr>
        </p:nvGraphicFramePr>
        <p:xfrm>
          <a:off x="4649273" y="3265756"/>
          <a:ext cx="4739425" cy="34270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23773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4959" y="1276622"/>
            <a:ext cx="9264202" cy="499689"/>
          </a:xfrm>
          <a:prstGeom prst="rect">
            <a:avLst/>
          </a:prstGeom>
        </p:spPr>
        <p:txBody>
          <a:bodyPr wrap="square">
            <a:spAutoFit/>
          </a:bodyPr>
          <a:lstStyle/>
          <a:p>
            <a:pPr>
              <a:lnSpc>
                <a:spcPct val="150000"/>
              </a:lnSpc>
            </a:pPr>
            <a:r>
              <a:rPr lang="zh-CN" altLang="en-US" sz="2000" dirty="0">
                <a:solidFill>
                  <a:schemeClr val="accent2">
                    <a:lumMod val="75000"/>
                  </a:schemeClr>
                </a:solidFill>
              </a:rPr>
              <a:t>对可用性的定义,一般从三种观点来测量</a:t>
            </a:r>
            <a:r>
              <a:rPr lang="zh-CN" altLang="en-US" sz="2000" dirty="0" smtClean="0">
                <a:solidFill>
                  <a:schemeClr val="accent2">
                    <a:lumMod val="75000"/>
                  </a:schemeClr>
                </a:solidFill>
              </a:rPr>
              <a:t>:</a:t>
            </a:r>
            <a:endParaRPr lang="zh-CN" altLang="en-US" sz="2000" dirty="0">
              <a:solidFill>
                <a:schemeClr val="accent2">
                  <a:lumMod val="75000"/>
                </a:schemeClr>
              </a:solidFill>
            </a:endParaRPr>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graphicFrame>
        <p:nvGraphicFramePr>
          <p:cNvPr id="5" name="图示 4"/>
          <p:cNvGraphicFramePr/>
          <p:nvPr>
            <p:extLst>
              <p:ext uri="{D42A27DB-BD31-4B8C-83A1-F6EECF244321}">
                <p14:modId xmlns:p14="http://schemas.microsoft.com/office/powerpoint/2010/main" val="217151764"/>
              </p:ext>
            </p:extLst>
          </p:nvPr>
        </p:nvGraphicFramePr>
        <p:xfrm>
          <a:off x="579549" y="1830620"/>
          <a:ext cx="10230118" cy="32694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133298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5556" y="1265307"/>
            <a:ext cx="6096000" cy="4478149"/>
          </a:xfrm>
          <a:prstGeom prst="rect">
            <a:avLst/>
          </a:prstGeom>
        </p:spPr>
        <p:txBody>
          <a:bodyPr>
            <a:spAutoFit/>
          </a:bodyPr>
          <a:lstStyle/>
          <a:p>
            <a:pPr>
              <a:lnSpc>
                <a:spcPct val="150000"/>
              </a:lnSpc>
            </a:pPr>
            <a:r>
              <a:rPr lang="zh-CN" altLang="en-US" sz="1900" dirty="0" smtClean="0"/>
              <a:t>网站</a:t>
            </a:r>
            <a:r>
              <a:rPr lang="zh-CN" altLang="en-US" sz="1900" dirty="0"/>
              <a:t>可用性与一般软件系统在人机界面的差异,可以从用户与网站特性来分析</a:t>
            </a:r>
            <a:r>
              <a:rPr lang="zh-CN" altLang="en-US" sz="1900" dirty="0" smtClean="0"/>
              <a:t>。</a:t>
            </a:r>
            <a:endParaRPr lang="en-US" altLang="zh-CN" sz="1900" dirty="0" smtClean="0"/>
          </a:p>
          <a:p>
            <a:pPr marL="800100" lvl="1" indent="-342900">
              <a:lnSpc>
                <a:spcPct val="150000"/>
              </a:lnSpc>
              <a:buFont typeface="Wingdings" panose="05000000000000000000" pitchFamily="2" charset="2"/>
              <a:buChar char="Ø"/>
            </a:pPr>
            <a:r>
              <a:rPr lang="zh-CN" altLang="en-US" sz="1900" dirty="0" smtClean="0"/>
              <a:t>就</a:t>
            </a:r>
            <a:r>
              <a:rPr lang="zh-CN" altLang="en-US" sz="1900" dirty="0"/>
              <a:t>用户的行为而言,网站用户通常比较随性且不是经常性的使用网站,网站设计者并不能控制用户浏览时的情境,而且用户浏览网站的目的不同, 这与使用软件达到特定目标</a:t>
            </a:r>
            <a:r>
              <a:rPr lang="zh-CN" altLang="en-US" sz="1900" dirty="0" smtClean="0"/>
              <a:t>不一样。</a:t>
            </a:r>
            <a:endParaRPr lang="en-US" altLang="zh-CN" sz="1900" dirty="0" smtClean="0"/>
          </a:p>
          <a:p>
            <a:pPr marL="800100" lvl="1" indent="-342900">
              <a:lnSpc>
                <a:spcPct val="150000"/>
              </a:lnSpc>
              <a:buFont typeface="Wingdings" panose="05000000000000000000" pitchFamily="2" charset="2"/>
              <a:buChar char="Ø"/>
            </a:pPr>
            <a:r>
              <a:rPr lang="zh-CN" altLang="en-US" sz="1900" dirty="0" smtClean="0"/>
              <a:t>就</a:t>
            </a:r>
            <a:r>
              <a:rPr lang="zh-CN" altLang="en-US" sz="1900" dirty="0"/>
              <a:t>网站特性来看,网站的评估与开发阶段并无法像软件开发一样界线清楚,网站大都采取视觉取向,而非需求取向,使得网站设计往往会欠缺清楚的用户需求评估与确认</a:t>
            </a:r>
            <a:r>
              <a:rPr lang="zh-CN" altLang="en-US" sz="1900" dirty="0" smtClean="0"/>
              <a:t>。</a:t>
            </a:r>
            <a:endParaRPr lang="zh-CN" altLang="en-US" sz="1900" dirty="0"/>
          </a:p>
        </p:txBody>
      </p:sp>
      <p:pic>
        <p:nvPicPr>
          <p:cNvPr id="3074" name="Picture 2" descr="Untitled-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09516" y="1265307"/>
            <a:ext cx="4923458" cy="4923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16766694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2480303540"/>
              </p:ext>
            </p:extLst>
          </p:nvPr>
        </p:nvGraphicFramePr>
        <p:xfrm>
          <a:off x="626771" y="579683"/>
          <a:ext cx="10526334" cy="17256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57611" y="2750423"/>
            <a:ext cx="6452316" cy="323183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050" name="Picture 2" descr="http://img.hb.aicdn.com/9382d2fc442cbc676b40379337d1139feda719289781-9Gubk4_fw65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696" y="2750422"/>
            <a:ext cx="5656998" cy="291628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9692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09351" y="1330274"/>
            <a:ext cx="9921026" cy="969496"/>
          </a:xfrm>
          <a:prstGeom prst="rect">
            <a:avLst/>
          </a:prstGeom>
        </p:spPr>
        <p:txBody>
          <a:bodyPr wrap="square">
            <a:spAutoFit/>
          </a:bodyPr>
          <a:lstStyle/>
          <a:p>
            <a:pPr>
              <a:lnSpc>
                <a:spcPct val="150000"/>
              </a:lnSpc>
            </a:pPr>
            <a:r>
              <a:rPr lang="zh-CN" altLang="en-US" sz="1900" dirty="0"/>
              <a:t>我们参考微软公司所用的可用性指导原则(Microsoft’s Usability Guidelines, MUG)，这是一个全面性的准则,涵盖了对网站可用性的不同观点,包括五种主要的类别</a:t>
            </a:r>
            <a:r>
              <a:rPr lang="zh-CN" altLang="en-US" dirty="0" smtClean="0"/>
              <a:t>:</a:t>
            </a:r>
            <a:r>
              <a:rPr lang="zh-CN" altLang="en-US" dirty="0" smtClean="0"/>
              <a:t>　　</a:t>
            </a:r>
            <a:endParaRPr lang="zh-CN" altLang="en-US"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graphicFrame>
        <p:nvGraphicFramePr>
          <p:cNvPr id="5" name="图示 4"/>
          <p:cNvGraphicFramePr/>
          <p:nvPr>
            <p:extLst>
              <p:ext uri="{D42A27DB-BD31-4B8C-83A1-F6EECF244321}">
                <p14:modId xmlns:p14="http://schemas.microsoft.com/office/powerpoint/2010/main" val="2340886746"/>
              </p:ext>
            </p:extLst>
          </p:nvPr>
        </p:nvGraphicFramePr>
        <p:xfrm>
          <a:off x="2223752" y="2971500"/>
          <a:ext cx="6096000" cy="34550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42303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67684" y="1472973"/>
            <a:ext cx="10333149" cy="1846659"/>
          </a:xfrm>
          <a:prstGeom prst="rect">
            <a:avLst/>
          </a:prstGeom>
        </p:spPr>
        <p:txBody>
          <a:bodyPr wrap="square">
            <a:spAutoFit/>
          </a:bodyPr>
          <a:lstStyle/>
          <a:p>
            <a:pPr>
              <a:lnSpc>
                <a:spcPct val="150000"/>
              </a:lnSpc>
            </a:pPr>
            <a:r>
              <a:rPr lang="zh-CN" altLang="en-US" sz="1900" dirty="0">
                <a:solidFill>
                  <a:srgbClr val="0070C0"/>
                </a:solidFill>
              </a:rPr>
              <a:t>（1）内容</a:t>
            </a:r>
            <a:r>
              <a:rPr lang="zh-CN" altLang="en-US" sz="1900" dirty="0"/>
              <a:t>:评估网站提供相关资讯的能力,这与科技接受理论所指的知觉有用性的概念类似。</a:t>
            </a:r>
          </a:p>
          <a:p>
            <a:pPr>
              <a:lnSpc>
                <a:spcPct val="150000"/>
              </a:lnSpc>
            </a:pPr>
            <a:r>
              <a:rPr lang="zh-CN" altLang="en-US" dirty="0" smtClean="0"/>
              <a:t>　</a:t>
            </a:r>
            <a:r>
              <a:rPr lang="zh-CN" altLang="en-US" sz="1900" dirty="0" smtClean="0"/>
              <a:t>　a.相关性:提供给目标用户的内容适切。 </a:t>
            </a:r>
          </a:p>
          <a:p>
            <a:pPr>
              <a:lnSpc>
                <a:spcPct val="150000"/>
              </a:lnSpc>
            </a:pPr>
            <a:r>
              <a:rPr lang="zh-CN" altLang="en-US" sz="1900" dirty="0" smtClean="0"/>
              <a:t>　　b.深度与广度:主题涵盖范围适当并详细。</a:t>
            </a:r>
          </a:p>
          <a:p>
            <a:pPr>
              <a:lnSpc>
                <a:spcPct val="150000"/>
              </a:lnSpc>
            </a:pPr>
            <a:r>
              <a:rPr lang="zh-CN" altLang="en-US" sz="1900" dirty="0" smtClean="0"/>
              <a:t>　　c.及时与正确的资讯:网站内容及时更新</a:t>
            </a:r>
            <a:r>
              <a:rPr lang="zh-CN" altLang="en-US" dirty="0" smtClean="0"/>
              <a:t>。</a:t>
            </a:r>
            <a:endParaRPr lang="zh-CN" altLang="en-US" dirty="0" smtClean="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6852" y="3844747"/>
            <a:ext cx="5257800" cy="280035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7684" y="3844747"/>
            <a:ext cx="4221634" cy="2800350"/>
          </a:xfrm>
          <a:prstGeom prst="rect">
            <a:avLst/>
          </a:prstGeom>
        </p:spPr>
      </p:pic>
    </p:spTree>
    <p:extLst>
      <p:ext uri="{BB962C8B-B14F-4D97-AF65-F5344CB8AC3E}">
        <p14:creationId xmlns:p14="http://schemas.microsoft.com/office/powerpoint/2010/main" val="1657554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1014" y="1460094"/>
            <a:ext cx="6508124" cy="3000821"/>
          </a:xfrm>
          <a:prstGeom prst="rect">
            <a:avLst/>
          </a:prstGeom>
        </p:spPr>
        <p:txBody>
          <a:bodyPr wrap="square">
            <a:spAutoFit/>
          </a:bodyPr>
          <a:lstStyle/>
          <a:p>
            <a:pPr>
              <a:lnSpc>
                <a:spcPct val="150000"/>
              </a:lnSpc>
            </a:pPr>
            <a:r>
              <a:rPr lang="zh-CN" altLang="en-US" sz="1900" dirty="0"/>
              <a:t> </a:t>
            </a:r>
          </a:p>
          <a:p>
            <a:pPr>
              <a:lnSpc>
                <a:spcPct val="150000"/>
              </a:lnSpc>
            </a:pPr>
            <a:r>
              <a:rPr lang="zh-CN" altLang="en-US" sz="1900" dirty="0">
                <a:solidFill>
                  <a:srgbClr val="0070C0"/>
                </a:solidFill>
              </a:rPr>
              <a:t>    （2）易用性</a:t>
            </a:r>
            <a:r>
              <a:rPr lang="zh-CN" altLang="en-US" sz="1900" dirty="0"/>
              <a:t>:有关网站容易使用的程度,此构念在IT研究中应用很广,与有用性都是科技接受结果的重要预测值。</a:t>
            </a:r>
          </a:p>
          <a:p>
            <a:pPr>
              <a:lnSpc>
                <a:spcPct val="150000"/>
              </a:lnSpc>
            </a:pPr>
            <a:r>
              <a:rPr lang="zh-CN" altLang="en-US" sz="1900" dirty="0"/>
              <a:t>    a.目标:清楚而易于理解的目标。 </a:t>
            </a:r>
          </a:p>
          <a:p>
            <a:pPr>
              <a:lnSpc>
                <a:spcPct val="150000"/>
              </a:lnSpc>
            </a:pPr>
            <a:r>
              <a:rPr lang="zh-CN" altLang="en-US" sz="1900" dirty="0"/>
              <a:t>    b.结构:网站组织结构清楚。 </a:t>
            </a:r>
          </a:p>
          <a:p>
            <a:pPr>
              <a:lnSpc>
                <a:spcPct val="150000"/>
              </a:lnSpc>
            </a:pPr>
            <a:r>
              <a:rPr lang="zh-CN" altLang="en-US" sz="1900" dirty="0"/>
              <a:t>    c.意见回馈:网站提供的信息符合用户期望</a:t>
            </a:r>
            <a:r>
              <a:rPr lang="zh-CN" altLang="en-US" dirty="0" smtClean="0"/>
              <a:t>。</a:t>
            </a:r>
          </a:p>
          <a:p>
            <a:r>
              <a:rPr lang="zh-CN" altLang="en-US" dirty="0" smtClean="0"/>
              <a:t>    </a:t>
            </a:r>
            <a:endParaRPr lang="zh-CN" altLang="en-US" dirty="0"/>
          </a:p>
        </p:txBody>
      </p:sp>
      <p:pic>
        <p:nvPicPr>
          <p:cNvPr id="4098" name="Picture 2" descr="us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2994" y="1780296"/>
            <a:ext cx="4316463" cy="3551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24970336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37385" y="1978212"/>
            <a:ext cx="8324045" cy="2723823"/>
          </a:xfrm>
          <a:prstGeom prst="rect">
            <a:avLst/>
          </a:prstGeom>
        </p:spPr>
        <p:txBody>
          <a:bodyPr wrap="square">
            <a:spAutoFit/>
          </a:bodyPr>
          <a:lstStyle/>
          <a:p>
            <a:pPr>
              <a:lnSpc>
                <a:spcPct val="150000"/>
              </a:lnSpc>
            </a:pPr>
            <a:r>
              <a:rPr lang="zh-CN" altLang="en-US" sz="1900" dirty="0">
                <a:solidFill>
                  <a:srgbClr val="0070C0"/>
                </a:solidFill>
              </a:rPr>
              <a:t>（3）个人化</a:t>
            </a:r>
            <a:r>
              <a:rPr lang="zh-CN" altLang="en-US" sz="1900" dirty="0"/>
              <a:t>:网站能满足特殊用户需求的程度。网站应该提供大量定制化及个性化服务以开展关系营销及一对一营销,网站所呈现的内容不应该是静态的,而是丰富动态的内容，能专门为用户量身订作。</a:t>
            </a:r>
          </a:p>
          <a:p>
            <a:pPr>
              <a:lnSpc>
                <a:spcPct val="150000"/>
              </a:lnSpc>
            </a:pPr>
            <a:r>
              <a:rPr lang="zh-CN" altLang="en-US" sz="1900" dirty="0"/>
              <a:t>    a.社会群体:网站能吸引并聚集一定社会群体的力量。 </a:t>
            </a:r>
          </a:p>
          <a:p>
            <a:pPr>
              <a:lnSpc>
                <a:spcPct val="150000"/>
              </a:lnSpc>
            </a:pPr>
            <a:r>
              <a:rPr lang="zh-CN" altLang="en-US" sz="1900" dirty="0"/>
              <a:t>    b.个人化:网站定制化程度。 </a:t>
            </a:r>
          </a:p>
          <a:p>
            <a:pPr>
              <a:lnSpc>
                <a:spcPct val="150000"/>
              </a:lnSpc>
            </a:pPr>
            <a:r>
              <a:rPr lang="zh-CN" altLang="en-US" sz="1900" dirty="0"/>
              <a:t>    c.精致化:网站提供最新及独特趋势。</a:t>
            </a:r>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10389532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8895" y="1234818"/>
            <a:ext cx="8324045" cy="4039567"/>
          </a:xfrm>
          <a:prstGeom prst="rect">
            <a:avLst/>
          </a:prstGeom>
        </p:spPr>
        <p:txBody>
          <a:bodyPr wrap="square">
            <a:spAutoFit/>
          </a:bodyPr>
          <a:lstStyle/>
          <a:p>
            <a:pPr>
              <a:lnSpc>
                <a:spcPct val="150000"/>
              </a:lnSpc>
            </a:pPr>
            <a:r>
              <a:rPr lang="zh-CN" altLang="en-US" sz="1900" dirty="0"/>
              <a:t> </a:t>
            </a:r>
            <a:r>
              <a:rPr lang="zh-CN" altLang="en-US" sz="1900" dirty="0">
                <a:solidFill>
                  <a:srgbClr val="0070C0"/>
                </a:solidFill>
              </a:rPr>
              <a:t>（4）情感诉求</a:t>
            </a:r>
            <a:r>
              <a:rPr lang="zh-CN" altLang="en-US" sz="1900" dirty="0"/>
              <a:t>:网站引起用户情感反应的程度。引起情感反应在网站访问情境中扮演重要的角色,其分类如下:</a:t>
            </a:r>
          </a:p>
          <a:p>
            <a:pPr>
              <a:lnSpc>
                <a:spcPct val="150000"/>
              </a:lnSpc>
            </a:pPr>
            <a:r>
              <a:rPr lang="zh-CN" altLang="en-US" sz="1900" dirty="0"/>
              <a:t>    a.挑战性:用户达成目标或任务后的成就感,而不是指网站的复杂或困难度。 </a:t>
            </a:r>
          </a:p>
          <a:p>
            <a:pPr>
              <a:lnSpc>
                <a:spcPct val="150000"/>
              </a:lnSpc>
            </a:pPr>
            <a:r>
              <a:rPr lang="zh-CN" altLang="en-US" sz="1900" dirty="0"/>
              <a:t>    b.情节:网站借由故事情节吸引用户兴趣。 </a:t>
            </a:r>
          </a:p>
          <a:p>
            <a:pPr>
              <a:lnSpc>
                <a:spcPct val="150000"/>
              </a:lnSpc>
            </a:pPr>
            <a:r>
              <a:rPr lang="zh-CN" altLang="en-US" sz="1900" dirty="0"/>
              <a:t>    c.代言人:网站借由代言人传达值得信赖感。 </a:t>
            </a:r>
          </a:p>
          <a:p>
            <a:pPr>
              <a:lnSpc>
                <a:spcPct val="150000"/>
              </a:lnSpc>
            </a:pPr>
            <a:r>
              <a:rPr lang="zh-CN" altLang="en-US" sz="1900" dirty="0"/>
              <a:t>    d.流畅:网站可以被流畅的控制和操作</a:t>
            </a:r>
            <a:r>
              <a:rPr lang="zh-CN" altLang="en-US" sz="1900" dirty="0" smtClean="0"/>
              <a:t>。</a:t>
            </a:r>
            <a:endParaRPr lang="en-US" altLang="zh-CN" sz="1900" dirty="0" smtClean="0"/>
          </a:p>
          <a:p>
            <a:pPr>
              <a:lnSpc>
                <a:spcPct val="150000"/>
              </a:lnSpc>
            </a:pPr>
            <a:endParaRPr lang="zh-CN" altLang="en-US" sz="1900" dirty="0"/>
          </a:p>
          <a:p>
            <a:pPr>
              <a:lnSpc>
                <a:spcPct val="150000"/>
              </a:lnSpc>
            </a:pPr>
            <a:r>
              <a:rPr lang="zh-CN" altLang="en-US" sz="1900" dirty="0" smtClean="0">
                <a:solidFill>
                  <a:srgbClr val="0070C0"/>
                </a:solidFill>
              </a:rPr>
              <a:t>（</a:t>
            </a:r>
            <a:r>
              <a:rPr lang="zh-CN" altLang="en-US" sz="1900" dirty="0">
                <a:solidFill>
                  <a:srgbClr val="0070C0"/>
                </a:solidFill>
              </a:rPr>
              <a:t>5）宣传</a:t>
            </a:r>
            <a:r>
              <a:rPr lang="zh-CN" altLang="en-US" sz="1900" dirty="0"/>
              <a:t>:网站在网络或其他媒体上被推广的程度。此项准则与网站设计较无直接关系。</a:t>
            </a:r>
            <a:endParaRPr lang="zh-CN" altLang="en-US" sz="1900"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
        <p:nvSpPr>
          <p:cNvPr id="4" name="矩形 3"/>
          <p:cNvSpPr/>
          <p:nvPr/>
        </p:nvSpPr>
        <p:spPr>
          <a:xfrm>
            <a:off x="944449" y="4088399"/>
            <a:ext cx="8512935" cy="4571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3846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2423988569"/>
              </p:ext>
            </p:extLst>
          </p:nvPr>
        </p:nvGraphicFramePr>
        <p:xfrm>
          <a:off x="1051775" y="1730758"/>
          <a:ext cx="9972540" cy="37556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84624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57835" y="658544"/>
            <a:ext cx="10436181" cy="6001643"/>
          </a:xfrm>
          <a:prstGeom prst="rect">
            <a:avLst/>
          </a:prstGeom>
        </p:spPr>
        <p:txBody>
          <a:bodyPr wrap="square">
            <a:spAutoFit/>
          </a:bodyPr>
          <a:lstStyle/>
          <a:p>
            <a:pPr>
              <a:lnSpc>
                <a:spcPct val="150000"/>
              </a:lnSpc>
            </a:pPr>
            <a:endParaRPr lang="zh-CN" altLang="en-US" sz="1900" dirty="0"/>
          </a:p>
          <a:p>
            <a:pPr>
              <a:lnSpc>
                <a:spcPct val="150000"/>
              </a:lnSpc>
            </a:pPr>
            <a:r>
              <a:rPr lang="zh-CN" altLang="en-US" sz="2800" dirty="0">
                <a:solidFill>
                  <a:schemeClr val="accent2">
                    <a:lumMod val="75000"/>
                  </a:schemeClr>
                </a:solidFill>
                <a:latin typeface="华文隶书" panose="02010800040101010101" pitchFamily="2" charset="-122"/>
                <a:ea typeface="华文隶书" panose="02010800040101010101" pitchFamily="2" charset="-122"/>
              </a:rPr>
              <a:t>1、可扫读性</a:t>
            </a:r>
          </a:p>
          <a:p>
            <a:pPr>
              <a:lnSpc>
                <a:spcPct val="150000"/>
              </a:lnSpc>
            </a:pPr>
            <a:r>
              <a:rPr lang="zh-CN" altLang="en-US" sz="1900" dirty="0">
                <a:solidFill>
                  <a:schemeClr val="accent2">
                    <a:lumMod val="50000"/>
                  </a:schemeClr>
                </a:solidFill>
              </a:rPr>
              <a:t>（1）可扫读性的概念</a:t>
            </a:r>
          </a:p>
          <a:p>
            <a:pPr>
              <a:lnSpc>
                <a:spcPct val="150000"/>
              </a:lnSpc>
            </a:pPr>
            <a:r>
              <a:rPr lang="zh-CN" altLang="en-US" sz="1900" dirty="0"/>
              <a:t>    网页文案的写作与一般平面印刷媒体的写作大不相同。比起平常由左至右、从头至尾阅读的方式，用户会在网页文本中扫描关键字及概念——以便快速并大致了解网页内容。因此，网站的文案设计必须具有可扫读性。</a:t>
            </a:r>
          </a:p>
          <a:p>
            <a:pPr>
              <a:lnSpc>
                <a:spcPct val="150000"/>
              </a:lnSpc>
            </a:pPr>
            <a:r>
              <a:rPr lang="zh-CN" altLang="en-US" sz="1900" dirty="0">
                <a:solidFill>
                  <a:schemeClr val="accent2">
                    <a:lumMod val="50000"/>
                  </a:schemeClr>
                </a:solidFill>
              </a:rPr>
              <a:t>（2）可扫读性最佳范例——维基百科（Wikipedia）</a:t>
            </a:r>
          </a:p>
          <a:p>
            <a:pPr>
              <a:lnSpc>
                <a:spcPct val="150000"/>
              </a:lnSpc>
            </a:pPr>
            <a:r>
              <a:rPr lang="zh-CN" altLang="en-US" sz="1900" dirty="0"/>
              <a:t>　　维基百科网站是一个典型的提升用户可扫读性案例。该类型网站中充斥着大量文字信息，因此设计者必须精心布置文案的视觉呈现方式，努力提升文案的可扫读性，提高用户阅读效率，从而改善用户体验。维基百科的一大特色就是可搜索性，对于海量不同领域的信息和复杂的用户需求，搜索功能显得尤其重要。在维基百科的网站中，搜索框出现在所有的页面中，不仅仅出现在首页。对于现在的许多网站来说，搜索框的智能性也越来越重要，比如给用户推荐热门搜索词，或是在用户输入第一个词后下拉菜单里直接提供一些相关内容和推荐结果。</a:t>
            </a:r>
            <a:endParaRPr lang="zh-CN" altLang="en-US" sz="1900"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4487328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Screen Shot 2017-04-02 at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116" y="885579"/>
            <a:ext cx="5102519" cy="28285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121" name="Picture 1" descr="Screen Shot 2017-04-02 at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0120" y="3714149"/>
            <a:ext cx="5434131" cy="29828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5031978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5081" y="1295632"/>
            <a:ext cx="10453352" cy="2285241"/>
          </a:xfrm>
          <a:prstGeom prst="rect">
            <a:avLst/>
          </a:prstGeom>
        </p:spPr>
        <p:txBody>
          <a:bodyPr wrap="square">
            <a:spAutoFit/>
          </a:bodyPr>
          <a:lstStyle/>
          <a:p>
            <a:pPr>
              <a:lnSpc>
                <a:spcPct val="150000"/>
              </a:lnSpc>
            </a:pPr>
            <a:r>
              <a:rPr lang="zh-CN" altLang="en-US" sz="1900" dirty="0" smtClean="0"/>
              <a:t>为了</a:t>
            </a:r>
            <a:r>
              <a:rPr lang="zh-CN" altLang="en-US" sz="1900" dirty="0"/>
              <a:t>使网站的浏览更具可扫读性，维基百科的设计者进行了很多精心的布置与构思</a:t>
            </a:r>
            <a:r>
              <a:rPr lang="zh-CN" altLang="en-US" sz="1900" dirty="0" smtClean="0"/>
              <a:t>。</a:t>
            </a:r>
            <a:endParaRPr lang="en-US" altLang="zh-CN" sz="1900" dirty="0" smtClean="0"/>
          </a:p>
          <a:p>
            <a:pPr marL="800100" lvl="1" indent="-342900">
              <a:lnSpc>
                <a:spcPct val="150000"/>
              </a:lnSpc>
              <a:buFont typeface="Arial" panose="020B0604020202020204" pitchFamily="34" charset="0"/>
              <a:buChar char="•"/>
            </a:pPr>
            <a:r>
              <a:rPr lang="zh-CN" altLang="en-US" sz="1900" dirty="0" smtClean="0"/>
              <a:t>比如</a:t>
            </a:r>
            <a:r>
              <a:rPr lang="zh-CN" altLang="en-US" sz="1900" dirty="0"/>
              <a:t>，给页面建立清晰的视觉层次，画面采用简约的白色底和干净的</a:t>
            </a:r>
            <a:r>
              <a:rPr lang="zh-CN" altLang="en-US" sz="1900" dirty="0" smtClean="0"/>
              <a:t>排版；</a:t>
            </a:r>
            <a:endParaRPr lang="en-US" altLang="zh-CN" sz="1900" dirty="0" smtClean="0"/>
          </a:p>
          <a:p>
            <a:pPr marL="800100" lvl="1" indent="-342900">
              <a:lnSpc>
                <a:spcPct val="150000"/>
              </a:lnSpc>
              <a:buFont typeface="Arial" panose="020B0604020202020204" pitchFamily="34" charset="0"/>
              <a:buChar char="•"/>
            </a:pPr>
            <a:r>
              <a:rPr lang="zh-CN" altLang="en-US" sz="1900" dirty="0" smtClean="0"/>
              <a:t>每个</a:t>
            </a:r>
            <a:r>
              <a:rPr lang="zh-CN" altLang="en-US" sz="1900" dirty="0"/>
              <a:t>词条都会在前部设计一个表格，把词条的主要信息进行图表式</a:t>
            </a:r>
            <a:r>
              <a:rPr lang="zh-CN" altLang="en-US" sz="1900" dirty="0" smtClean="0"/>
              <a:t>罗列；</a:t>
            </a:r>
            <a:endParaRPr lang="en-US" altLang="zh-CN" sz="1900" dirty="0" smtClean="0"/>
          </a:p>
          <a:p>
            <a:pPr marL="800100" lvl="1" indent="-342900">
              <a:lnSpc>
                <a:spcPct val="150000"/>
              </a:lnSpc>
              <a:buFont typeface="Arial" panose="020B0604020202020204" pitchFamily="34" charset="0"/>
              <a:buChar char="•"/>
            </a:pPr>
            <a:r>
              <a:rPr lang="zh-CN" altLang="en-US" sz="1900" dirty="0" smtClean="0"/>
              <a:t>文本</a:t>
            </a:r>
            <a:r>
              <a:rPr lang="zh-CN" altLang="en-US" sz="1900" dirty="0"/>
              <a:t>的撰写符合网站文案撰写的特点，先是概括主要内容，</a:t>
            </a:r>
            <a:r>
              <a:rPr lang="zh-CN" altLang="en-US" sz="1900" dirty="0" smtClean="0"/>
              <a:t>再详细</a:t>
            </a:r>
            <a:r>
              <a:rPr lang="zh-CN" altLang="en-US" sz="1900" dirty="0"/>
              <a:t>描述，不使用长</a:t>
            </a:r>
            <a:r>
              <a:rPr lang="zh-CN" altLang="en-US" sz="1900" dirty="0" smtClean="0"/>
              <a:t>段落；</a:t>
            </a:r>
            <a:endParaRPr lang="en-US" altLang="zh-CN" sz="1900" dirty="0" smtClean="0"/>
          </a:p>
          <a:p>
            <a:pPr marL="800100" lvl="1" indent="-342900">
              <a:lnSpc>
                <a:spcPct val="150000"/>
              </a:lnSpc>
              <a:buFont typeface="Arial" panose="020B0604020202020204" pitchFamily="34" charset="0"/>
              <a:buChar char="•"/>
            </a:pPr>
            <a:r>
              <a:rPr lang="zh-CN" altLang="en-US" sz="1900" dirty="0" smtClean="0"/>
              <a:t>对</a:t>
            </a:r>
            <a:r>
              <a:rPr lang="zh-CN" altLang="en-US" sz="1900" dirty="0"/>
              <a:t>段落中出现的相关词条建立快速链接，并使用不同色彩对用户进行</a:t>
            </a:r>
            <a:r>
              <a:rPr lang="zh-CN" altLang="en-US" sz="1900" dirty="0" smtClean="0"/>
              <a:t>提示。</a:t>
            </a:r>
            <a:endParaRPr lang="en-US" altLang="zh-CN" sz="1900" dirty="0" smtClean="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graphicFrame>
        <p:nvGraphicFramePr>
          <p:cNvPr id="5" name="图示 4"/>
          <p:cNvGraphicFramePr/>
          <p:nvPr>
            <p:extLst>
              <p:ext uri="{D42A27DB-BD31-4B8C-83A1-F6EECF244321}">
                <p14:modId xmlns:p14="http://schemas.microsoft.com/office/powerpoint/2010/main" val="206858174"/>
              </p:ext>
            </p:extLst>
          </p:nvPr>
        </p:nvGraphicFramePr>
        <p:xfrm>
          <a:off x="895081" y="4217961"/>
          <a:ext cx="10217239" cy="17543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66089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67684" y="1288677"/>
            <a:ext cx="10101331" cy="3600986"/>
          </a:xfrm>
          <a:prstGeom prst="rect">
            <a:avLst/>
          </a:prstGeom>
        </p:spPr>
        <p:txBody>
          <a:bodyPr wrap="square">
            <a:spAutoFit/>
          </a:bodyPr>
          <a:lstStyle/>
          <a:p>
            <a:pPr>
              <a:lnSpc>
                <a:spcPct val="150000"/>
              </a:lnSpc>
            </a:pPr>
            <a:r>
              <a:rPr lang="zh-CN" altLang="en-US" sz="1900" dirty="0">
                <a:solidFill>
                  <a:schemeClr val="accent2">
                    <a:lumMod val="75000"/>
                  </a:schemeClr>
                </a:solidFill>
              </a:rPr>
              <a:t>（3）使文本具有可扫读性的</a:t>
            </a:r>
            <a:r>
              <a:rPr lang="zh-CN" altLang="en-US" sz="1900" dirty="0" smtClean="0">
                <a:solidFill>
                  <a:schemeClr val="accent2">
                    <a:lumMod val="75000"/>
                  </a:schemeClr>
                </a:solidFill>
              </a:rPr>
              <a:t>技巧</a:t>
            </a:r>
            <a:endParaRPr lang="zh-CN" altLang="en-US" sz="1900" dirty="0"/>
          </a:p>
          <a:p>
            <a:pPr marL="342900" indent="-342900">
              <a:lnSpc>
                <a:spcPct val="150000"/>
              </a:lnSpc>
              <a:buFont typeface="Wingdings" panose="05000000000000000000" pitchFamily="2" charset="2"/>
              <a:buChar char="n"/>
            </a:pPr>
            <a:r>
              <a:rPr lang="zh-CN" altLang="en-US" sz="1900" dirty="0"/>
              <a:t>    在分析了维基百科的案例后，我们也许可以试着总结一些增强网站文本可扫读性的技巧。</a:t>
            </a:r>
          </a:p>
          <a:p>
            <a:pPr marL="342900" indent="-342900">
              <a:lnSpc>
                <a:spcPct val="150000"/>
              </a:lnSpc>
              <a:buFont typeface="Wingdings" panose="05000000000000000000" pitchFamily="2" charset="2"/>
              <a:buChar char="n"/>
            </a:pPr>
            <a:r>
              <a:rPr lang="zh-CN" altLang="en-US" sz="1900" dirty="0"/>
              <a:t>    设计较短的段落和标题；</a:t>
            </a:r>
          </a:p>
          <a:p>
            <a:pPr marL="342900" indent="-342900">
              <a:lnSpc>
                <a:spcPct val="150000"/>
              </a:lnSpc>
              <a:buFont typeface="Wingdings" panose="05000000000000000000" pitchFamily="2" charset="2"/>
              <a:buChar char="n"/>
            </a:pPr>
            <a:r>
              <a:rPr lang="zh-CN" altLang="en-US" sz="1900" dirty="0"/>
              <a:t>    使用黑体和斜体强调重要词语，对网站各个区域的重点文字与内容设计更加醒目的视觉效果，如放大字体、使用特殊色彩等等；</a:t>
            </a:r>
          </a:p>
          <a:p>
            <a:pPr marL="342900" indent="-342900">
              <a:lnSpc>
                <a:spcPct val="150000"/>
              </a:lnSpc>
              <a:buFont typeface="Wingdings" panose="05000000000000000000" pitchFamily="2" charset="2"/>
              <a:buChar char="n"/>
            </a:pPr>
            <a:r>
              <a:rPr lang="zh-CN" altLang="en-US" sz="1900" dirty="0"/>
              <a:t>    对适当内容套用重点清单列表，使用户浏览起来一目了然；</a:t>
            </a:r>
          </a:p>
          <a:p>
            <a:pPr marL="342900" indent="-342900">
              <a:lnSpc>
                <a:spcPct val="150000"/>
              </a:lnSpc>
              <a:buFont typeface="Wingdings" panose="05000000000000000000" pitchFamily="2" charset="2"/>
              <a:buChar char="n"/>
            </a:pPr>
            <a:r>
              <a:rPr lang="zh-CN" altLang="en-US" sz="1900" dirty="0"/>
              <a:t>    在每一个页面都建立清楚的视觉层次，时刻提醒用户网站的结构层次；</a:t>
            </a:r>
          </a:p>
          <a:p>
            <a:pPr marL="342900" indent="-342900">
              <a:lnSpc>
                <a:spcPct val="150000"/>
              </a:lnSpc>
              <a:buFont typeface="Wingdings" panose="05000000000000000000" pitchFamily="2" charset="2"/>
              <a:buChar char="n"/>
            </a:pPr>
            <a:r>
              <a:rPr lang="zh-CN" altLang="en-US" sz="1900" dirty="0"/>
              <a:t>    尽量使用网络习惯用法为用户解决常见问题，谨慎创新</a:t>
            </a:r>
            <a:r>
              <a:rPr lang="zh-CN" altLang="en-US" sz="1900" dirty="0" smtClean="0"/>
              <a:t>；</a:t>
            </a:r>
            <a:endParaRPr lang="zh-CN" altLang="en-US" sz="1900"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6780709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4957" y="1378828"/>
            <a:ext cx="9392993" cy="3162404"/>
          </a:xfrm>
          <a:prstGeom prst="rect">
            <a:avLst/>
          </a:prstGeom>
        </p:spPr>
        <p:txBody>
          <a:bodyPr wrap="square">
            <a:spAutoFit/>
          </a:bodyPr>
          <a:lstStyle/>
          <a:p>
            <a:pPr>
              <a:lnSpc>
                <a:spcPct val="150000"/>
              </a:lnSpc>
            </a:pPr>
            <a:r>
              <a:rPr lang="zh-CN" altLang="en-US" sz="1900" dirty="0">
                <a:solidFill>
                  <a:schemeClr val="accent2">
                    <a:lumMod val="75000"/>
                  </a:schemeClr>
                </a:solidFill>
              </a:rPr>
              <a:t>（3）使文本具有可扫读性的</a:t>
            </a:r>
            <a:r>
              <a:rPr lang="zh-CN" altLang="en-US" sz="1900" dirty="0" smtClean="0">
                <a:solidFill>
                  <a:schemeClr val="accent2">
                    <a:lumMod val="75000"/>
                  </a:schemeClr>
                </a:solidFill>
              </a:rPr>
              <a:t>技巧</a:t>
            </a:r>
            <a:endParaRPr lang="zh-CN" altLang="en-US" sz="1900" dirty="0"/>
          </a:p>
          <a:p>
            <a:pPr marL="342900" indent="-342900">
              <a:lnSpc>
                <a:spcPct val="150000"/>
              </a:lnSpc>
              <a:buFont typeface="Wingdings" panose="05000000000000000000" pitchFamily="2" charset="2"/>
              <a:buChar char="n"/>
            </a:pPr>
            <a:r>
              <a:rPr lang="zh-CN" altLang="en-US" sz="1900" dirty="0" smtClean="0"/>
              <a:t>把</a:t>
            </a:r>
            <a:r>
              <a:rPr lang="zh-CN" altLang="en-US" sz="1900" dirty="0"/>
              <a:t>页面划分成明确定义的区域，增加各个区域之间的留白，使用户在各个区域之间来回快速浏览时能有时间放松眼睛；</a:t>
            </a:r>
          </a:p>
          <a:p>
            <a:pPr marL="342900" indent="-342900">
              <a:lnSpc>
                <a:spcPct val="150000"/>
              </a:lnSpc>
              <a:buFont typeface="Wingdings" panose="05000000000000000000" pitchFamily="2" charset="2"/>
              <a:buChar char="n"/>
            </a:pPr>
            <a:r>
              <a:rPr lang="zh-CN" altLang="en-US" sz="1900" dirty="0"/>
              <a:t>    明显标识可以点击的地方，对于可以点击的文字、图片、标题、标识都要给予视觉暗示，以免用户错过重要的链接；</a:t>
            </a:r>
          </a:p>
          <a:p>
            <a:pPr marL="342900" indent="-342900">
              <a:lnSpc>
                <a:spcPct val="150000"/>
              </a:lnSpc>
              <a:buFont typeface="Wingdings" panose="05000000000000000000" pitchFamily="2" charset="2"/>
              <a:buChar char="n"/>
            </a:pPr>
            <a:r>
              <a:rPr lang="zh-CN" altLang="en-US" sz="1900" dirty="0"/>
              <a:t>　　最大限度降低干扰、省略不必要的文字。文字越多，视觉干扰性就越强，画面越不简洁，用户所花费思考与理解的时间就会越长。</a:t>
            </a:r>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23704736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s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29843" y="1163861"/>
            <a:ext cx="7168938" cy="518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065092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7532" y="2162303"/>
            <a:ext cx="10204361" cy="1869743"/>
          </a:xfrm>
          <a:prstGeom prst="rect">
            <a:avLst/>
          </a:prstGeom>
        </p:spPr>
        <p:txBody>
          <a:bodyPr wrap="square">
            <a:spAutoFit/>
          </a:bodyPr>
          <a:lstStyle/>
          <a:p>
            <a:pPr>
              <a:lnSpc>
                <a:spcPct val="150000"/>
              </a:lnSpc>
            </a:pPr>
            <a:r>
              <a:rPr lang="zh-CN" altLang="en-US" sz="2000" dirty="0">
                <a:solidFill>
                  <a:schemeClr val="accent2">
                    <a:lumMod val="75000"/>
                  </a:schemeClr>
                </a:solidFill>
              </a:rPr>
              <a:t>留白与可扫读性的关联。</a:t>
            </a:r>
          </a:p>
          <a:p>
            <a:pPr marL="800100" lvl="1" indent="-342900">
              <a:lnSpc>
                <a:spcPct val="150000"/>
              </a:lnSpc>
              <a:buFont typeface="Arial" panose="020B0604020202020204" pitchFamily="34" charset="0"/>
              <a:buChar char="•"/>
            </a:pPr>
            <a:r>
              <a:rPr lang="zh-CN" altLang="en-US" sz="1900" dirty="0" smtClean="0"/>
              <a:t>留</a:t>
            </a:r>
            <a:r>
              <a:rPr lang="zh-CN" altLang="en-US" sz="1900" dirty="0"/>
              <a:t>白，也称“负空间”，是网站上各种设计元素间的区域</a:t>
            </a:r>
            <a:r>
              <a:rPr lang="zh-CN" altLang="en-US" sz="1900" dirty="0" smtClean="0"/>
              <a:t>。</a:t>
            </a:r>
            <a:endParaRPr lang="en-US" altLang="zh-CN" sz="1900" dirty="0" smtClean="0"/>
          </a:p>
          <a:p>
            <a:pPr marL="800100" lvl="1" indent="-342900">
              <a:lnSpc>
                <a:spcPct val="150000"/>
              </a:lnSpc>
              <a:buFont typeface="Arial" panose="020B0604020202020204" pitchFamily="34" charset="0"/>
              <a:buChar char="•"/>
            </a:pPr>
            <a:r>
              <a:rPr lang="zh-CN" altLang="en-US" sz="1900" dirty="0" smtClean="0"/>
              <a:t>留</a:t>
            </a:r>
            <a:r>
              <a:rPr lang="zh-CN" altLang="en-US" sz="1900" dirty="0"/>
              <a:t>白的作用能帮助分割内容块，让用户的眼睛休息，并把它们的注意力导向内容</a:t>
            </a:r>
            <a:r>
              <a:rPr lang="zh-CN" altLang="en-US" sz="1900" dirty="0" smtClean="0"/>
              <a:t>。</a:t>
            </a:r>
            <a:endParaRPr lang="en-US" altLang="zh-CN" sz="1900" dirty="0" smtClean="0"/>
          </a:p>
          <a:p>
            <a:pPr marL="800100" lvl="1" indent="-342900">
              <a:lnSpc>
                <a:spcPct val="150000"/>
              </a:lnSpc>
              <a:buFont typeface="Arial" panose="020B0604020202020204" pitchFamily="34" charset="0"/>
              <a:buChar char="•"/>
            </a:pPr>
            <a:r>
              <a:rPr lang="zh-CN" altLang="en-US" sz="1900" dirty="0" smtClean="0"/>
              <a:t>留</a:t>
            </a:r>
            <a:r>
              <a:rPr lang="zh-CN" altLang="en-US" sz="1900" dirty="0"/>
              <a:t>白越充足，网站区域的划分越清晰，也可以增强网页的可扫读性。</a:t>
            </a:r>
            <a:endParaRPr lang="zh-CN" altLang="en-US" sz="1900"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10388493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5713" y="1738647"/>
            <a:ext cx="11028608" cy="3854901"/>
          </a:xfrm>
          <a:prstGeom prst="rect">
            <a:avLst/>
          </a:prstGeom>
        </p:spPr>
        <p:txBody>
          <a:bodyPr wrap="square">
            <a:spAutoFit/>
          </a:bodyPr>
          <a:lstStyle/>
          <a:p>
            <a:pPr>
              <a:lnSpc>
                <a:spcPct val="150000"/>
              </a:lnSpc>
            </a:pPr>
            <a:r>
              <a:rPr lang="zh-CN" altLang="en-US" sz="2800" dirty="0">
                <a:solidFill>
                  <a:schemeClr val="accent2">
                    <a:lumMod val="75000"/>
                  </a:schemeClr>
                </a:solidFill>
                <a:latin typeface="华文隶书" panose="02010800040101010101" pitchFamily="2" charset="-122"/>
                <a:ea typeface="华文隶书" panose="02010800040101010101" pitchFamily="2" charset="-122"/>
              </a:rPr>
              <a:t>2、隐喻</a:t>
            </a:r>
            <a:r>
              <a:rPr lang="zh-CN" altLang="en-US" sz="2800" dirty="0" smtClean="0">
                <a:solidFill>
                  <a:schemeClr val="accent2">
                    <a:lumMod val="75000"/>
                  </a:schemeClr>
                </a:solidFill>
                <a:latin typeface="华文隶书" panose="02010800040101010101" pitchFamily="2" charset="-122"/>
                <a:ea typeface="华文隶书" panose="02010800040101010101" pitchFamily="2" charset="-122"/>
              </a:rPr>
              <a:t>性</a:t>
            </a:r>
            <a:endParaRPr lang="en-US" altLang="zh-CN" sz="2800" dirty="0" smtClean="0">
              <a:solidFill>
                <a:schemeClr val="accent2">
                  <a:lumMod val="75000"/>
                </a:schemeClr>
              </a:solidFill>
              <a:latin typeface="华文隶书" panose="02010800040101010101" pitchFamily="2" charset="-122"/>
              <a:ea typeface="华文隶书" panose="02010800040101010101" pitchFamily="2" charset="-122"/>
            </a:endParaRPr>
          </a:p>
          <a:p>
            <a:pPr>
              <a:lnSpc>
                <a:spcPct val="150000"/>
              </a:lnSpc>
            </a:pPr>
            <a:endParaRPr lang="zh-CN" altLang="en-US" sz="2800" dirty="0">
              <a:solidFill>
                <a:schemeClr val="accent2">
                  <a:lumMod val="75000"/>
                </a:schemeClr>
              </a:solidFill>
              <a:latin typeface="华文隶书" panose="02010800040101010101" pitchFamily="2" charset="-122"/>
              <a:ea typeface="华文隶书" panose="02010800040101010101" pitchFamily="2" charset="-122"/>
            </a:endParaRPr>
          </a:p>
          <a:p>
            <a:pPr marL="342900" indent="-342900">
              <a:lnSpc>
                <a:spcPct val="150000"/>
              </a:lnSpc>
              <a:buFont typeface="Arial" panose="020B0604020202020204" pitchFamily="34" charset="0"/>
              <a:buChar char="•"/>
            </a:pPr>
            <a:r>
              <a:rPr lang="zh-CN" altLang="en-US" sz="1900" dirty="0" smtClean="0"/>
              <a:t>对于</a:t>
            </a:r>
            <a:r>
              <a:rPr lang="zh-CN" altLang="en-US" sz="1900" dirty="0"/>
              <a:t>网站的主题我们可以通过视觉元素的隐喻性进行表现</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所谓</a:t>
            </a:r>
            <a:r>
              <a:rPr lang="zh-CN" altLang="en-US" sz="1900" dirty="0"/>
              <a:t>视觉隐喻性就是善加利用熟悉的视觉元素，如图片、界面元素、小图标、色彩或字型等，来强化网站的主题。清晰的视觉隐喻有助于强调网站的形象,帮助用户理解网站内容</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为此</a:t>
            </a:r>
            <a:r>
              <a:rPr lang="zh-CN" altLang="en-US" sz="1900" dirty="0"/>
              <a:t>，我们在设计网站的视觉外观时，要找出网站的中心概念，以及如何用视觉手法表现这个概念</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过程</a:t>
            </a:r>
            <a:r>
              <a:rPr lang="zh-CN" altLang="en-US" sz="1900" dirty="0"/>
              <a:t>中可考虑的元素包括：色彩、图片、字体、图标等界面元素</a:t>
            </a:r>
            <a:r>
              <a:rPr lang="zh-CN" altLang="en-US" sz="1900" dirty="0" smtClean="0"/>
              <a:t>。</a:t>
            </a:r>
            <a:r>
              <a:rPr lang="zh-CN" altLang="en-US" sz="1900" dirty="0"/>
              <a:t>　</a:t>
            </a:r>
            <a:r>
              <a:rPr lang="zh-CN" altLang="en-US" dirty="0" smtClean="0"/>
              <a:t>　　</a:t>
            </a:r>
          </a:p>
          <a:p>
            <a:r>
              <a:rPr lang="zh-CN" altLang="en-US" dirty="0" smtClean="0"/>
              <a:t>　　</a:t>
            </a:r>
            <a:endParaRPr lang="zh-CN" altLang="en-US"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
        <p:nvSpPr>
          <p:cNvPr id="4" name="椭圆形标注 3"/>
          <p:cNvSpPr/>
          <p:nvPr/>
        </p:nvSpPr>
        <p:spPr>
          <a:xfrm>
            <a:off x="5533623" y="914400"/>
            <a:ext cx="6568225" cy="1867436"/>
          </a:xfrm>
          <a:prstGeom prst="wedgeEllipseCallou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dirty="0"/>
              <a:t>提问与思考：加入让你设计一个招聘网站，应如何选择相应的设计元素？假设你正在创建一个适合7至10岁儿童的在线社区。就视觉观感而言，应该如何制作</a:t>
            </a:r>
            <a:r>
              <a:rPr lang="zh-CN" altLang="en-US" dirty="0" smtClean="0"/>
              <a:t>？</a:t>
            </a:r>
            <a:endParaRPr lang="zh-CN" altLang="en-US" dirty="0"/>
          </a:p>
        </p:txBody>
      </p:sp>
    </p:spTree>
    <p:extLst>
      <p:ext uri="{BB962C8B-B14F-4D97-AF65-F5344CB8AC3E}">
        <p14:creationId xmlns:p14="http://schemas.microsoft.com/office/powerpoint/2010/main" val="22307884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788568349"/>
              </p:ext>
            </p:extLst>
          </p:nvPr>
        </p:nvGraphicFramePr>
        <p:xfrm>
          <a:off x="2298814" y="1236747"/>
          <a:ext cx="7036157" cy="50867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5447834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199" y="1717673"/>
            <a:ext cx="8388439" cy="3000821"/>
          </a:xfrm>
          <a:prstGeom prst="rect">
            <a:avLst/>
          </a:prstGeom>
        </p:spPr>
        <p:txBody>
          <a:bodyPr wrap="square">
            <a:spAutoFit/>
          </a:bodyPr>
          <a:lstStyle/>
          <a:p>
            <a:pPr>
              <a:lnSpc>
                <a:spcPct val="150000"/>
              </a:lnSpc>
            </a:pPr>
            <a:r>
              <a:rPr lang="zh-CN" altLang="en-US" sz="1900" dirty="0">
                <a:solidFill>
                  <a:schemeClr val="accent2">
                    <a:lumMod val="50000"/>
                  </a:schemeClr>
                </a:solidFill>
              </a:rPr>
              <a:t>（1）色彩隐喻</a:t>
            </a:r>
          </a:p>
          <a:p>
            <a:pPr>
              <a:lnSpc>
                <a:spcPct val="150000"/>
              </a:lnSpc>
            </a:pPr>
            <a:r>
              <a:rPr lang="zh-CN" altLang="en-US" sz="1900" dirty="0"/>
              <a:t>　　利用色彩强化网站主题、烘托氛围是最常用的隐喻</a:t>
            </a:r>
            <a:r>
              <a:rPr lang="zh-CN" altLang="en-US" sz="1900" dirty="0" smtClean="0"/>
              <a:t>手法。</a:t>
            </a:r>
            <a:endParaRPr lang="en-US" altLang="zh-CN" sz="1900" dirty="0" smtClean="0"/>
          </a:p>
          <a:p>
            <a:pPr lvl="1">
              <a:lnSpc>
                <a:spcPct val="150000"/>
              </a:lnSpc>
            </a:pPr>
            <a:r>
              <a:rPr lang="zh-CN" altLang="en-US" sz="1900" dirty="0" smtClean="0">
                <a:solidFill>
                  <a:schemeClr val="accent2">
                    <a:lumMod val="50000"/>
                  </a:schemeClr>
                </a:solidFill>
                <a:latin typeface="华文楷体" panose="02010600040101010101" pitchFamily="2" charset="-122"/>
                <a:ea typeface="华文楷体" panose="02010600040101010101" pitchFamily="2" charset="-122"/>
              </a:rPr>
              <a:t>比如</a:t>
            </a:r>
            <a:r>
              <a:rPr lang="zh-CN" altLang="en-US" sz="1900" dirty="0">
                <a:solidFill>
                  <a:schemeClr val="accent2">
                    <a:lumMod val="50000"/>
                  </a:schemeClr>
                </a:solidFill>
                <a:latin typeface="华文楷体" panose="02010600040101010101" pitchFamily="2" charset="-122"/>
                <a:ea typeface="华文楷体" panose="02010600040101010101" pitchFamily="2" charset="-122"/>
              </a:rPr>
              <a:t>黑白灰的色调能烘托神秘、高雅、简约的主题，商标的标准色调能强化品牌的统一性和用户视觉识别的习惯，以及基于行业特色的惯用的色彩隐喻，如海洋馆网站惯用深蓝色，科技网站惯用浅蓝色，巧克力网站惯用咖啡色，龙虾餐厅都喜欢融入红色等等。</a:t>
            </a:r>
          </a:p>
          <a:p>
            <a:r>
              <a:rPr lang="zh-CN" altLang="en-US" dirty="0" smtClean="0"/>
              <a:t>  </a:t>
            </a:r>
            <a:endParaRPr lang="zh-CN" altLang="en-US"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1956682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48495" y="664022"/>
            <a:ext cx="8106993" cy="6078067"/>
          </a:xfrm>
          <a:prstGeom prst="rect">
            <a:avLst/>
          </a:prstGeom>
        </p:spPr>
      </p:pic>
    </p:spTree>
    <p:extLst>
      <p:ext uri="{BB962C8B-B14F-4D97-AF65-F5344CB8AC3E}">
        <p14:creationId xmlns:p14="http://schemas.microsoft.com/office/powerpoint/2010/main" val="34653728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Screen Shot 2017-04-03 at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17635" y="118216"/>
            <a:ext cx="4174365" cy="3423711"/>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Screen Shot 2017-04-03 at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17635" y="3660143"/>
            <a:ext cx="4174365" cy="3130774"/>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Screen Shot 2017-04-03 at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5003" y="768473"/>
            <a:ext cx="3740938" cy="2773454"/>
          </a:xfrm>
          <a:prstGeom prst="rect">
            <a:avLst/>
          </a:prstGeom>
          <a:noFill/>
          <a:extLst>
            <a:ext uri="{909E8E84-426E-40DD-AFC4-6F175D3DCCD1}">
              <a14:hiddenFill xmlns:a14="http://schemas.microsoft.com/office/drawing/2010/main">
                <a:solidFill>
                  <a:srgbClr val="FFFFFF"/>
                </a:solidFill>
              </a14:hiddenFill>
            </a:ext>
          </a:extLst>
        </p:spPr>
      </p:pic>
      <p:pic>
        <p:nvPicPr>
          <p:cNvPr id="7169" name="Picture 1" descr="Screen Shot 2017-04-03 at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5002" y="3788195"/>
            <a:ext cx="3740938" cy="297574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7"/>
          <p:cNvSpPr>
            <a:spLocks noChangeArrowheads="1"/>
          </p:cNvSpPr>
          <p:nvPr/>
        </p:nvSpPr>
        <p:spPr bwMode="auto">
          <a:xfrm>
            <a:off x="0" y="40386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8"/>
          <p:cNvSpPr>
            <a:spLocks noChangeArrowheads="1"/>
          </p:cNvSpPr>
          <p:nvPr/>
        </p:nvSpPr>
        <p:spPr bwMode="auto">
          <a:xfrm>
            <a:off x="0" y="61341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6" name="矩形 5"/>
          <p:cNvSpPr/>
          <p:nvPr/>
        </p:nvSpPr>
        <p:spPr>
          <a:xfrm>
            <a:off x="4737360" y="2459814"/>
            <a:ext cx="2708856" cy="1846659"/>
          </a:xfrm>
          <a:prstGeom prst="rect">
            <a:avLst/>
          </a:prstGeom>
        </p:spPr>
        <p:txBody>
          <a:bodyPr wrap="square">
            <a:spAutoFit/>
          </a:bodyPr>
          <a:lstStyle/>
          <a:p>
            <a:pPr>
              <a:lnSpc>
                <a:spcPct val="150000"/>
              </a:lnSpc>
            </a:pPr>
            <a:endParaRPr lang="zh-CN" altLang="en-US" sz="1900" dirty="0"/>
          </a:p>
          <a:p>
            <a:pPr>
              <a:lnSpc>
                <a:spcPct val="150000"/>
              </a:lnSpc>
            </a:pPr>
            <a:r>
              <a:rPr lang="zh-CN" altLang="en-US" sz="1900" dirty="0">
                <a:solidFill>
                  <a:schemeClr val="accent5">
                    <a:lumMod val="50000"/>
                  </a:schemeClr>
                </a:solidFill>
              </a:rPr>
              <a:t>视觉隐喻：</a:t>
            </a:r>
            <a:endParaRPr lang="en-US" altLang="zh-CN" sz="1900" dirty="0">
              <a:solidFill>
                <a:schemeClr val="accent5">
                  <a:lumMod val="50000"/>
                </a:schemeClr>
              </a:solidFill>
            </a:endParaRPr>
          </a:p>
          <a:p>
            <a:pPr>
              <a:lnSpc>
                <a:spcPct val="150000"/>
              </a:lnSpc>
            </a:pPr>
            <a:r>
              <a:rPr lang="zh-CN" altLang="en-US" sz="1900" dirty="0">
                <a:latin typeface="华文楷体" panose="02010600040101010101" pitchFamily="2" charset="-122"/>
                <a:ea typeface="华文楷体" panose="02010600040101010101" pitchFamily="2" charset="-122"/>
              </a:rPr>
              <a:t>四个网站使用了哪些视觉元素烘托了主题呢？</a:t>
            </a:r>
            <a:endParaRPr lang="zh-CN" altLang="en-US" sz="1900" dirty="0">
              <a:latin typeface="华文楷体" panose="02010600040101010101" pitchFamily="2" charset="-122"/>
              <a:ea typeface="华文楷体" panose="02010600040101010101" pitchFamily="2" charset="-122"/>
            </a:endParaRPr>
          </a:p>
        </p:txBody>
      </p:sp>
      <p:sp>
        <p:nvSpPr>
          <p:cNvPr id="10" name="矩形 9"/>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10045568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57836" y="1430551"/>
            <a:ext cx="9277082" cy="3000821"/>
          </a:xfrm>
          <a:prstGeom prst="rect">
            <a:avLst/>
          </a:prstGeom>
        </p:spPr>
        <p:txBody>
          <a:bodyPr wrap="square">
            <a:spAutoFit/>
          </a:bodyPr>
          <a:lstStyle/>
          <a:p>
            <a:pPr>
              <a:lnSpc>
                <a:spcPct val="150000"/>
              </a:lnSpc>
            </a:pPr>
            <a:r>
              <a:rPr lang="zh-CN" altLang="en-US" sz="1900" dirty="0">
                <a:solidFill>
                  <a:schemeClr val="accent2">
                    <a:lumMod val="50000"/>
                  </a:schemeClr>
                </a:solidFill>
              </a:rPr>
              <a:t>（2）图形隐喻</a:t>
            </a:r>
          </a:p>
          <a:p>
            <a:pPr>
              <a:lnSpc>
                <a:spcPct val="150000"/>
              </a:lnSpc>
            </a:pPr>
            <a:r>
              <a:rPr lang="zh-CN" altLang="en-US" sz="1900" dirty="0"/>
              <a:t>　　图形元素的象征性与符号性特征，使其具备一定的隐喻性。图形的隐喻性必须基于用户的接受和理解范围，适当的增加各个区域视觉形式的象征和提示功能</a:t>
            </a:r>
            <a:r>
              <a:rPr lang="zh-CN" altLang="en-US" sz="1900" dirty="0" smtClean="0"/>
              <a:t>。</a:t>
            </a:r>
            <a:endParaRPr lang="en-US" altLang="zh-CN" sz="1900" dirty="0" smtClean="0"/>
          </a:p>
          <a:p>
            <a:pPr lvl="1">
              <a:lnSpc>
                <a:spcPct val="150000"/>
              </a:lnSpc>
            </a:pPr>
            <a:r>
              <a:rPr lang="zh-CN" altLang="en-US" sz="1900" dirty="0" smtClean="0">
                <a:solidFill>
                  <a:schemeClr val="accent2">
                    <a:lumMod val="50000"/>
                  </a:schemeClr>
                </a:solidFill>
                <a:latin typeface="华文楷体" panose="02010600040101010101" pitchFamily="2" charset="-122"/>
                <a:ea typeface="华文楷体" panose="02010600040101010101" pitchFamily="2" charset="-122"/>
              </a:rPr>
              <a:t>如</a:t>
            </a:r>
            <a:r>
              <a:rPr lang="zh-CN" altLang="en-US" sz="1900" dirty="0">
                <a:solidFill>
                  <a:schemeClr val="accent2">
                    <a:lumMod val="50000"/>
                  </a:schemeClr>
                </a:solidFill>
                <a:latin typeface="华文楷体" panose="02010600040101010101" pitchFamily="2" charset="-122"/>
                <a:ea typeface="华文楷体" panose="02010600040101010101" pitchFamily="2" charset="-122"/>
              </a:rPr>
              <a:t>按钮符号有可点击的操作含义，箭头符号有层次或等级关系的指向含义，公告栏图形有通知的告知含义，分页标签有分组的类别含义，以及大量代替了文字的图表符号（如代表了账号、密码、电话、邮件、社交媒体等等符号）。</a:t>
            </a:r>
          </a:p>
          <a:p>
            <a:r>
              <a:rPr lang="zh-CN" altLang="en-US" dirty="0" smtClean="0"/>
              <a:t>　　</a:t>
            </a:r>
            <a:endParaRPr lang="zh-CN" altLang="en-US"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22179620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7532" y="1250658"/>
            <a:ext cx="9985419" cy="2723823"/>
          </a:xfrm>
          <a:prstGeom prst="rect">
            <a:avLst/>
          </a:prstGeom>
        </p:spPr>
        <p:txBody>
          <a:bodyPr wrap="square">
            <a:spAutoFit/>
          </a:bodyPr>
          <a:lstStyle/>
          <a:p>
            <a:pPr>
              <a:lnSpc>
                <a:spcPct val="150000"/>
              </a:lnSpc>
            </a:pPr>
            <a:r>
              <a:rPr lang="zh-CN" altLang="en-US" sz="1900" dirty="0">
                <a:solidFill>
                  <a:schemeClr val="accent2">
                    <a:lumMod val="50000"/>
                  </a:schemeClr>
                </a:solidFill>
              </a:rPr>
              <a:t>（3）文字隐喻</a:t>
            </a:r>
          </a:p>
          <a:p>
            <a:pPr marL="342900" indent="-342900">
              <a:lnSpc>
                <a:spcPct val="150000"/>
              </a:lnSpc>
              <a:buFont typeface="Wingdings" panose="05000000000000000000" pitchFamily="2" charset="2"/>
              <a:buChar char="l"/>
            </a:pPr>
            <a:r>
              <a:rPr lang="zh-CN" altLang="en-US" sz="1900" dirty="0" smtClean="0"/>
              <a:t>文字</a:t>
            </a:r>
            <a:r>
              <a:rPr lang="zh-CN" altLang="en-US" sz="1900" dirty="0"/>
              <a:t>的大小与样式皆具有隐含的喻义，能辅助其他设计元素起到烘托网站主题的作用</a:t>
            </a:r>
            <a:r>
              <a:rPr lang="zh-CN" altLang="en-US" sz="1900" dirty="0" smtClean="0"/>
              <a:t>。</a:t>
            </a:r>
            <a:endParaRPr lang="en-US" altLang="zh-CN" sz="1900" dirty="0" smtClean="0"/>
          </a:p>
          <a:p>
            <a:pPr marL="342900" indent="-342900">
              <a:lnSpc>
                <a:spcPct val="150000"/>
              </a:lnSpc>
              <a:buFont typeface="Wingdings" panose="05000000000000000000" pitchFamily="2" charset="2"/>
              <a:buChar char="l"/>
            </a:pPr>
            <a:r>
              <a:rPr lang="zh-CN" altLang="en-US" sz="1900" dirty="0" smtClean="0"/>
              <a:t>比如</a:t>
            </a:r>
            <a:r>
              <a:rPr lang="zh-CN" altLang="en-US" sz="1900" dirty="0"/>
              <a:t>游乐类网站偏好卡通形式的字体，现代简约的网站偏好黑体等无衬线字体，古典风格偏好毛笔字体或衬线字体等等</a:t>
            </a:r>
            <a:r>
              <a:rPr lang="zh-CN" altLang="en-US" sz="1900" dirty="0" smtClean="0"/>
              <a:t>。</a:t>
            </a:r>
            <a:endParaRPr lang="en-US" altLang="zh-CN" sz="1900" dirty="0" smtClean="0"/>
          </a:p>
          <a:p>
            <a:pPr marL="342900" indent="-342900">
              <a:lnSpc>
                <a:spcPct val="150000"/>
              </a:lnSpc>
              <a:buFont typeface="Wingdings" panose="05000000000000000000" pitchFamily="2" charset="2"/>
              <a:buChar char="l"/>
            </a:pPr>
            <a:r>
              <a:rPr lang="zh-CN" altLang="en-US" sz="1900" dirty="0" smtClean="0"/>
              <a:t>字体</a:t>
            </a:r>
            <a:r>
              <a:rPr lang="zh-CN" altLang="en-US" sz="1900" dirty="0"/>
              <a:t>的大小也能暗示信息的重要性，一般对于重要的内容，字体往往偏大，字体颜色更凸显，字体样式也时</a:t>
            </a:r>
            <a:r>
              <a:rPr lang="zh-CN" altLang="en-US" sz="1900" dirty="0"/>
              <a:t>有变化</a:t>
            </a:r>
            <a:r>
              <a:rPr lang="zh-CN" altLang="en-US" sz="1900" dirty="0" smtClean="0"/>
              <a:t>。</a:t>
            </a:r>
            <a:endParaRPr lang="zh-CN" altLang="en-US" sz="1900"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6335600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0512" y="1370149"/>
            <a:ext cx="8817735" cy="2577629"/>
          </a:xfrm>
          <a:prstGeom prst="rect">
            <a:avLst/>
          </a:prstGeom>
        </p:spPr>
        <p:txBody>
          <a:bodyPr wrap="square">
            <a:spAutoFit/>
          </a:bodyPr>
          <a:lstStyle/>
          <a:p>
            <a:r>
              <a:rPr lang="zh-CN" altLang="en-US" sz="1900" dirty="0">
                <a:solidFill>
                  <a:schemeClr val="accent2">
                    <a:lumMod val="50000"/>
                  </a:schemeClr>
                </a:solidFill>
              </a:rPr>
              <a:t>　（4）结构隐喻</a:t>
            </a:r>
          </a:p>
          <a:p>
            <a:pPr marL="342900" indent="-342900">
              <a:lnSpc>
                <a:spcPct val="150000"/>
              </a:lnSpc>
              <a:buFont typeface="Wingdings" panose="05000000000000000000" pitchFamily="2" charset="2"/>
              <a:buChar char="ü"/>
            </a:pPr>
            <a:r>
              <a:rPr lang="zh-CN" altLang="en-US" sz="1900" dirty="0" smtClean="0"/>
              <a:t>合理</a:t>
            </a:r>
            <a:r>
              <a:rPr lang="zh-CN" altLang="en-US" sz="1900" dirty="0"/>
              <a:t>而清晰的布局结构能够给用户更好的视觉体验，明晰信息的层次关系</a:t>
            </a:r>
            <a:r>
              <a:rPr lang="zh-CN" altLang="en-US" sz="1900" dirty="0"/>
              <a:t>和阅读方式，更好地与页面进行交互</a:t>
            </a:r>
            <a:r>
              <a:rPr lang="zh-CN" altLang="en-US" sz="1900" dirty="0" smtClean="0"/>
              <a:t>。</a:t>
            </a:r>
            <a:endParaRPr lang="en-US" altLang="zh-CN" sz="1900" dirty="0" smtClean="0"/>
          </a:p>
          <a:p>
            <a:pPr marL="342900" indent="-342900">
              <a:lnSpc>
                <a:spcPct val="150000"/>
              </a:lnSpc>
              <a:buFont typeface="Wingdings" panose="05000000000000000000" pitchFamily="2" charset="2"/>
              <a:buChar char="ü"/>
            </a:pPr>
            <a:r>
              <a:rPr lang="zh-CN" altLang="en-US" sz="1900" dirty="0" smtClean="0"/>
              <a:t>当今</a:t>
            </a:r>
            <a:r>
              <a:rPr lang="zh-CN" altLang="en-US" sz="1900" dirty="0"/>
              <a:t>社会，网站的使用或浏览方式更多依赖于设计者的结构与层次布局，结构既是形式，也是用户浏览的过程与手段，并构成网站信息内容的重要组成部分</a:t>
            </a:r>
            <a:r>
              <a:rPr lang="zh-CN" altLang="en-US" sz="1900" dirty="0" smtClean="0"/>
              <a:t>。</a:t>
            </a:r>
            <a:endParaRPr lang="en-US" altLang="zh-CN" sz="1900" dirty="0" smtClean="0"/>
          </a:p>
          <a:p>
            <a:pPr marL="342900" indent="-342900">
              <a:lnSpc>
                <a:spcPct val="150000"/>
              </a:lnSpc>
              <a:buFont typeface="Wingdings" panose="05000000000000000000" pitchFamily="2" charset="2"/>
              <a:buChar char="ü"/>
            </a:pPr>
            <a:r>
              <a:rPr lang="zh-CN" altLang="en-US" sz="1900" dirty="0" smtClean="0"/>
              <a:t>因此</a:t>
            </a:r>
            <a:r>
              <a:rPr lang="zh-CN" altLang="en-US" sz="1900" dirty="0"/>
              <a:t>，设计者在设计过程中绝对不能忽视页面结构的重要性。</a:t>
            </a:r>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28852974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6068" y="711519"/>
            <a:ext cx="3062589" cy="5888903"/>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0934" y="711519"/>
            <a:ext cx="2247774" cy="5888903"/>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58026" y="711519"/>
            <a:ext cx="2193558" cy="5890817"/>
          </a:xfrm>
          <a:prstGeom prst="rect">
            <a:avLst/>
          </a:prstGeom>
        </p:spPr>
      </p:pic>
      <p:sp>
        <p:nvSpPr>
          <p:cNvPr id="5" name="矩形 4"/>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0260311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8845" y="1272629"/>
            <a:ext cx="9139707" cy="4131900"/>
          </a:xfrm>
          <a:prstGeom prst="rect">
            <a:avLst/>
          </a:prstGeom>
        </p:spPr>
        <p:txBody>
          <a:bodyPr wrap="square">
            <a:spAutoFit/>
          </a:bodyPr>
          <a:lstStyle/>
          <a:p>
            <a:pPr>
              <a:lnSpc>
                <a:spcPct val="150000"/>
              </a:lnSpc>
            </a:pPr>
            <a:r>
              <a:rPr lang="zh-CN" altLang="en-US" sz="2400" dirty="0">
                <a:solidFill>
                  <a:schemeClr val="accent2">
                    <a:lumMod val="50000"/>
                  </a:schemeClr>
                </a:solidFill>
                <a:latin typeface="华文隶书" panose="02010800040101010101" pitchFamily="2" charset="-122"/>
                <a:ea typeface="华文隶书" panose="02010800040101010101" pitchFamily="2" charset="-122"/>
              </a:rPr>
              <a:t>3、可访问性</a:t>
            </a:r>
          </a:p>
          <a:p>
            <a:pPr marL="342900" indent="-342900">
              <a:lnSpc>
                <a:spcPct val="150000"/>
              </a:lnSpc>
              <a:buFont typeface="Arial" panose="020B0604020202020204" pitchFamily="34" charset="0"/>
              <a:buChar char="•"/>
            </a:pPr>
            <a:r>
              <a:rPr lang="zh-CN" altLang="en-US" sz="1900" dirty="0" smtClean="0"/>
              <a:t>当</a:t>
            </a:r>
            <a:r>
              <a:rPr lang="zh-CN" altLang="en-US" sz="1900" dirty="0"/>
              <a:t>残障人士不能使用某个网站时，这个网站即为不可访问的。</a:t>
            </a:r>
          </a:p>
          <a:p>
            <a:pPr marL="342900" indent="-342900">
              <a:lnSpc>
                <a:spcPct val="150000"/>
              </a:lnSpc>
              <a:buFont typeface="Arial" panose="020B0604020202020204" pitchFamily="34" charset="0"/>
              <a:buChar char="•"/>
            </a:pPr>
            <a:r>
              <a:rPr lang="zh-CN" altLang="en-US" sz="1900" dirty="0" smtClean="0"/>
              <a:t>可</a:t>
            </a:r>
            <a:r>
              <a:rPr lang="zh-CN" altLang="en-US" sz="1900" dirty="0"/>
              <a:t>访问性（accessibility）是针对网站通常要面对视觉障碍、听觉障碍、肢体障碍、语言障碍、认知障碍和神经障碍人士等特殊人群而建立起来的</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同时</a:t>
            </a:r>
            <a:r>
              <a:rPr lang="zh-CN" altLang="en-US" sz="1900" dirty="0"/>
              <a:t>，可访问性也包括考虑年长者的需求的设计，因为他们的种种能力随着年龄的增长而产生了退化</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关注</a:t>
            </a:r>
            <a:r>
              <a:rPr lang="zh-CN" altLang="en-US" sz="1900" dirty="0"/>
              <a:t>网站的可访问性，能使得网站更具有竞争优势，并使许多残障人士在访问网站时获得便利，跨出了不依赖他人的一大步，为互联网的进步作出了贡献。</a:t>
            </a:r>
          </a:p>
          <a:p>
            <a:pPr>
              <a:lnSpc>
                <a:spcPct val="150000"/>
              </a:lnSpc>
            </a:pPr>
            <a:r>
              <a:rPr lang="zh-CN" altLang="en-US" dirty="0" smtClean="0"/>
              <a:t>　　</a:t>
            </a:r>
            <a:endParaRPr lang="zh-CN" altLang="en-US"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825161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0512" y="1057475"/>
            <a:ext cx="10054107" cy="2285241"/>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en-US" sz="1900" dirty="0"/>
              <a:t>打造可访问的网站，许多强化措施和技术也对非障碍用户有益</a:t>
            </a:r>
            <a:r>
              <a:rPr lang="zh-CN" altLang="en-US" sz="1900" dirty="0" smtClean="0"/>
              <a:t>。</a:t>
            </a:r>
            <a:endParaRPr lang="en-US" altLang="zh-CN" sz="1900" dirty="0"/>
          </a:p>
          <a:p>
            <a:pPr marL="342900" indent="-342900">
              <a:lnSpc>
                <a:spcPct val="150000"/>
              </a:lnSpc>
              <a:buFont typeface="Wingdings" panose="05000000000000000000" pitchFamily="2" charset="2"/>
              <a:buChar char="u"/>
            </a:pPr>
            <a:r>
              <a:rPr lang="zh-CN" altLang="en-US" sz="1900" dirty="0" smtClean="0"/>
              <a:t>比如</a:t>
            </a:r>
            <a:r>
              <a:rPr lang="zh-CN" altLang="en-US" sz="1900" dirty="0"/>
              <a:t>更易懂的内容和操作，对用户更加友善，或者更加快速的加载速度等</a:t>
            </a:r>
            <a:r>
              <a:rPr lang="zh-CN" altLang="en-US" sz="1900" dirty="0" smtClean="0"/>
              <a:t>。</a:t>
            </a:r>
            <a:endParaRPr lang="en-US" altLang="zh-CN" sz="1900" dirty="0" smtClean="0"/>
          </a:p>
          <a:p>
            <a:pPr marL="342900" indent="-342900">
              <a:lnSpc>
                <a:spcPct val="150000"/>
              </a:lnSpc>
              <a:buFont typeface="Wingdings" panose="05000000000000000000" pitchFamily="2" charset="2"/>
              <a:buChar char="u"/>
            </a:pPr>
            <a:r>
              <a:rPr lang="zh-CN" altLang="en-US" sz="1900" dirty="0" smtClean="0"/>
              <a:t>可</a:t>
            </a:r>
            <a:r>
              <a:rPr lang="zh-CN" altLang="en-US" sz="1900" dirty="0"/>
              <a:t>访问性正逐渐受到人们的重视，值得设计者额外付出工作时间。</a:t>
            </a:r>
          </a:p>
          <a:p>
            <a:pPr marL="342900" indent="-342900">
              <a:lnSpc>
                <a:spcPct val="150000"/>
              </a:lnSpc>
              <a:buFont typeface="Wingdings" panose="05000000000000000000" pitchFamily="2" charset="2"/>
              <a:buChar char="u"/>
            </a:pPr>
            <a:r>
              <a:rPr lang="zh-CN" altLang="en-US" sz="1900" dirty="0" smtClean="0"/>
              <a:t>设计者</a:t>
            </a:r>
            <a:r>
              <a:rPr lang="zh-CN" altLang="en-US" sz="1900" dirty="0"/>
              <a:t>需要对这些特殊人士的障碍和需求进行了解，找到既定的解决途径</a:t>
            </a:r>
            <a:r>
              <a:rPr lang="zh-CN" altLang="en-US" sz="1900" dirty="0" smtClean="0"/>
              <a:t>。</a:t>
            </a:r>
            <a:endParaRPr lang="en-US" altLang="zh-CN" sz="1900" dirty="0" smtClean="0"/>
          </a:p>
          <a:p>
            <a:pPr marL="342900" indent="-342900">
              <a:lnSpc>
                <a:spcPct val="150000"/>
              </a:lnSpc>
              <a:buFont typeface="Wingdings" panose="05000000000000000000" pitchFamily="2" charset="2"/>
              <a:buChar char="u"/>
            </a:pPr>
            <a:r>
              <a:rPr lang="zh-CN" altLang="en-US" sz="1900" dirty="0" smtClean="0"/>
              <a:t>然而</a:t>
            </a:r>
            <a:r>
              <a:rPr lang="zh-CN" altLang="en-US" sz="1900" dirty="0"/>
              <a:t>在互联网领域，还有一个数量不小的障碍群体，就是视觉色彩障碍者</a:t>
            </a:r>
            <a:r>
              <a:rPr lang="zh-CN" altLang="en-US" sz="1900" dirty="0" smtClean="0"/>
              <a:t>。</a:t>
            </a:r>
            <a:endParaRPr lang="en-US" altLang="zh-CN" sz="1900" dirty="0" smtClean="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
        <p:nvSpPr>
          <p:cNvPr id="4" name="线形标注 3(无边框) 3"/>
          <p:cNvSpPr/>
          <p:nvPr/>
        </p:nvSpPr>
        <p:spPr>
          <a:xfrm>
            <a:off x="2303106" y="4069724"/>
            <a:ext cx="6748529" cy="1931831"/>
          </a:xfrm>
          <a:prstGeom prst="callout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华文楷体" panose="02010600040101010101" pitchFamily="2" charset="-122"/>
                <a:ea typeface="华文楷体" panose="02010600040101010101" pitchFamily="2" charset="-122"/>
              </a:rPr>
              <a:t>色盲或色弱患者对于部分色彩的辨识度存在障碍，无法区分色彩的差异或辨别色彩。基于这一现象设计者就要做到，对于网站页面中用色彩传达的信息，其在没有色彩的情况下信息也能被准确传达，即不能把色彩作为信息表达的唯一途径</a:t>
            </a:r>
            <a:r>
              <a:rPr lang="zh-CN" altLang="en-US" dirty="0" smtClean="0">
                <a:latin typeface="华文楷体" panose="02010600040101010101" pitchFamily="2" charset="-122"/>
                <a:ea typeface="华文楷体" panose="02010600040101010101" pitchFamily="2" charset="-122"/>
              </a:rPr>
              <a:t>。</a:t>
            </a: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343078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01804" y="1030650"/>
            <a:ext cx="6096000" cy="5309146"/>
          </a:xfrm>
          <a:prstGeom prst="rect">
            <a:avLst/>
          </a:prstGeom>
        </p:spPr>
        <p:txBody>
          <a:bodyPr>
            <a:spAutoFit/>
          </a:bodyPr>
          <a:lstStyle/>
          <a:p>
            <a:pPr>
              <a:lnSpc>
                <a:spcPct val="150000"/>
              </a:lnSpc>
            </a:pPr>
            <a:r>
              <a:rPr lang="zh-CN" altLang="en-US" sz="2400" dirty="0">
                <a:solidFill>
                  <a:schemeClr val="accent2">
                    <a:lumMod val="50000"/>
                  </a:schemeClr>
                </a:solidFill>
                <a:latin typeface="华文隶书" panose="02010800040101010101" pitchFamily="2" charset="-122"/>
                <a:ea typeface="华文隶书" panose="02010800040101010101" pitchFamily="2" charset="-122"/>
              </a:rPr>
              <a:t>4、易用性法则</a:t>
            </a:r>
          </a:p>
          <a:p>
            <a:pPr>
              <a:lnSpc>
                <a:spcPct val="150000"/>
              </a:lnSpc>
            </a:pPr>
            <a:r>
              <a:rPr lang="zh-CN" altLang="en-US" sz="1900" dirty="0"/>
              <a:t>　　我们发现，改善网站用户体验、提升网站可用性的一个</a:t>
            </a:r>
            <a:r>
              <a:rPr lang="zh-CN" altLang="en-US" sz="1900" dirty="0"/>
              <a:t>重要原则就是使网站简单好用</a:t>
            </a:r>
            <a:r>
              <a:rPr lang="zh-CN" altLang="en-US" sz="1900" dirty="0" smtClean="0"/>
              <a:t>。</a:t>
            </a:r>
            <a:endParaRPr lang="en-US" altLang="zh-CN" sz="1900" dirty="0" smtClean="0"/>
          </a:p>
          <a:p>
            <a:pPr marL="800100" lvl="1" indent="-342900">
              <a:lnSpc>
                <a:spcPct val="150000"/>
              </a:lnSpc>
              <a:buFont typeface="Arial" panose="020B0604020202020204" pitchFamily="34" charset="0"/>
              <a:buChar char="•"/>
            </a:pPr>
            <a:r>
              <a:rPr lang="zh-CN" altLang="en-US" sz="1900" dirty="0" smtClean="0"/>
              <a:t>如果</a:t>
            </a:r>
            <a:r>
              <a:rPr lang="zh-CN" altLang="en-US" sz="1900" dirty="0"/>
              <a:t>设计者始终围绕用户为中心去思考，那么在设计过程中应该尽量做到不让用户花时间摸索网站的使用方法，产生不理解的细节或内容，给予用户过多选择而出现选择苦难症，或是产生与以往习惯不适应的困惑感</a:t>
            </a:r>
            <a:r>
              <a:rPr lang="zh-CN" altLang="en-US" sz="1900" dirty="0" smtClean="0"/>
              <a:t>。</a:t>
            </a:r>
            <a:endParaRPr lang="en-US" altLang="zh-CN" sz="1900" dirty="0" smtClean="0"/>
          </a:p>
          <a:p>
            <a:pPr marL="800100" lvl="1" indent="-342900">
              <a:lnSpc>
                <a:spcPct val="150000"/>
              </a:lnSpc>
              <a:buFont typeface="Arial" panose="020B0604020202020204" pitchFamily="34" charset="0"/>
              <a:buChar char="•"/>
            </a:pPr>
            <a:r>
              <a:rPr lang="zh-CN" altLang="en-US" sz="1900" dirty="0" smtClean="0"/>
              <a:t>好的</a:t>
            </a:r>
            <a:r>
              <a:rPr lang="zh-CN" altLang="en-US" sz="1900" dirty="0"/>
              <a:t>网站还能够更加智慧地立即给予用户所想要的信息，对用户的喜好、行为有着充分的了解与研究，在每个细节能给人亲切友好的态度。</a:t>
            </a:r>
          </a:p>
          <a:p>
            <a:r>
              <a:rPr lang="zh-CN" altLang="en-US" dirty="0" smtClean="0"/>
              <a:t>　　</a:t>
            </a:r>
            <a:endParaRPr lang="zh-CN" altLang="en-US" dirty="0"/>
          </a:p>
        </p:txBody>
      </p:sp>
      <p:pic>
        <p:nvPicPr>
          <p:cNvPr id="8194" name="Picture 2" descr="色彩障碍"/>
          <p:cNvPicPr>
            <a:picLocks noChangeAspect="1" noChangeArrowheads="1"/>
          </p:cNvPicPr>
          <p:nvPr/>
        </p:nvPicPr>
        <p:blipFill>
          <a:blip r:embed="rId2" cstate="print">
            <a:extLst>
              <a:ext uri="{28A0092B-C50C-407E-A947-70E740481C1C}">
                <a14:useLocalDpi xmlns:a14="http://schemas.microsoft.com/office/drawing/2010/main" val="0"/>
              </a:ext>
            </a:extLst>
          </a:blip>
          <a:srcRect t="4254" b="7439"/>
          <a:stretch>
            <a:fillRect/>
          </a:stretch>
        </p:blipFill>
        <p:spPr bwMode="auto">
          <a:xfrm>
            <a:off x="347601" y="1799418"/>
            <a:ext cx="4821332" cy="4261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3607821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26523" y="1176113"/>
            <a:ext cx="6091707" cy="384721"/>
          </a:xfrm>
          <a:prstGeom prst="rect">
            <a:avLst/>
          </a:prstGeom>
        </p:spPr>
        <p:txBody>
          <a:bodyPr wrap="square">
            <a:spAutoFit/>
          </a:bodyPr>
          <a:lstStyle/>
          <a:p>
            <a:r>
              <a:rPr lang="zh-CN" altLang="en-US" sz="1900" dirty="0" smtClean="0"/>
              <a:t>好</a:t>
            </a:r>
            <a:r>
              <a:rPr lang="zh-CN" altLang="en-US" sz="1900" dirty="0"/>
              <a:t>用的“易用性法则”</a:t>
            </a:r>
            <a:r>
              <a:rPr lang="zh-CN" altLang="en-US" sz="1900" dirty="0" smtClean="0"/>
              <a:t>：</a:t>
            </a:r>
            <a:endParaRPr lang="zh-CN" altLang="en-US"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graphicFrame>
        <p:nvGraphicFramePr>
          <p:cNvPr id="6" name="图示 5"/>
          <p:cNvGraphicFramePr/>
          <p:nvPr>
            <p:extLst>
              <p:ext uri="{D42A27DB-BD31-4B8C-83A1-F6EECF244321}">
                <p14:modId xmlns:p14="http://schemas.microsoft.com/office/powerpoint/2010/main" val="68665516"/>
              </p:ext>
            </p:extLst>
          </p:nvPr>
        </p:nvGraphicFramePr>
        <p:xfrm>
          <a:off x="3176788" y="774455"/>
          <a:ext cx="7615707" cy="59869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579117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3442" y="2300388"/>
            <a:ext cx="9302840" cy="3877985"/>
          </a:xfrm>
          <a:prstGeom prst="rect">
            <a:avLst/>
          </a:prstGeom>
        </p:spPr>
        <p:txBody>
          <a:bodyPr wrap="square">
            <a:spAutoFit/>
          </a:bodyPr>
          <a:lstStyle/>
          <a:p>
            <a:pPr>
              <a:lnSpc>
                <a:spcPct val="150000"/>
              </a:lnSpc>
            </a:pPr>
            <a:r>
              <a:rPr lang="zh-CN" altLang="en-US" sz="1900" dirty="0" smtClean="0">
                <a:solidFill>
                  <a:schemeClr val="accent2">
                    <a:lumMod val="50000"/>
                  </a:schemeClr>
                </a:solidFill>
              </a:rPr>
              <a:t>（</a:t>
            </a:r>
            <a:r>
              <a:rPr lang="zh-CN" altLang="en-US" sz="1900" dirty="0">
                <a:solidFill>
                  <a:schemeClr val="accent2">
                    <a:lumMod val="50000"/>
                  </a:schemeClr>
                </a:solidFill>
              </a:rPr>
              <a:t>1）理解用户是会犯错的。</a:t>
            </a:r>
          </a:p>
          <a:p>
            <a:pPr marL="342900" indent="-342900">
              <a:lnSpc>
                <a:spcPct val="150000"/>
              </a:lnSpc>
              <a:buFont typeface="Arial" panose="020B0604020202020204" pitchFamily="34" charset="0"/>
              <a:buChar char="•"/>
            </a:pPr>
            <a:r>
              <a:rPr lang="zh-CN" altLang="en-US" sz="1900" dirty="0" smtClean="0"/>
              <a:t>如果</a:t>
            </a:r>
            <a:r>
              <a:rPr lang="zh-CN" altLang="en-US" sz="1900" dirty="0"/>
              <a:t>用户可以删除内容，那么请为他们提供一个“恢复”功能</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如果</a:t>
            </a:r>
            <a:r>
              <a:rPr lang="zh-CN" altLang="en-US" sz="1900" dirty="0"/>
              <a:t>用户在输入信息后可以退出或关闭页面，请在关闭前提供一个“询问”的窗口，在没询问前不要随意抛弃他们的</a:t>
            </a:r>
            <a:r>
              <a:rPr lang="zh-CN" altLang="en-US" sz="1900" dirty="0" smtClean="0"/>
              <a:t>“数据信息”。</a:t>
            </a:r>
            <a:endParaRPr lang="en-US" altLang="zh-CN" sz="1900" dirty="0" smtClean="0"/>
          </a:p>
          <a:p>
            <a:pPr marL="342900" indent="-342900">
              <a:lnSpc>
                <a:spcPct val="150000"/>
              </a:lnSpc>
              <a:buFont typeface="Arial" panose="020B0604020202020204" pitchFamily="34" charset="0"/>
              <a:buChar char="•"/>
            </a:pPr>
            <a:r>
              <a:rPr lang="zh-CN" altLang="en-US" sz="1900" dirty="0" smtClean="0"/>
              <a:t>不要</a:t>
            </a:r>
            <a:r>
              <a:rPr lang="zh-CN" altLang="en-US" sz="1900" dirty="0"/>
              <a:t>阻挡用户使用“后退”按钮的路线，而且越轻松返回上一步越</a:t>
            </a:r>
            <a:r>
              <a:rPr lang="zh-CN" altLang="en-US" sz="1900" dirty="0" smtClean="0"/>
              <a:t>好。</a:t>
            </a:r>
            <a:endParaRPr lang="en-US" altLang="zh-CN" sz="1900" dirty="0" smtClean="0"/>
          </a:p>
          <a:p>
            <a:pPr marL="342900" indent="-342900">
              <a:lnSpc>
                <a:spcPct val="150000"/>
              </a:lnSpc>
              <a:buFont typeface="Arial" panose="020B0604020202020204" pitchFamily="34" charset="0"/>
              <a:buChar char="•"/>
            </a:pPr>
            <a:r>
              <a:rPr lang="zh-CN" altLang="en-US" sz="1900" dirty="0" smtClean="0"/>
              <a:t>给予</a:t>
            </a:r>
            <a:r>
              <a:rPr lang="zh-CN" altLang="en-US" sz="1900" dirty="0"/>
              <a:t>用户反馈问题的渠道并及时提供</a:t>
            </a:r>
            <a:r>
              <a:rPr lang="zh-CN" altLang="en-US" sz="1900" dirty="0" smtClean="0"/>
              <a:t>帮助。</a:t>
            </a:r>
            <a:endParaRPr lang="en-US" altLang="zh-CN" sz="1900" dirty="0" smtClean="0"/>
          </a:p>
          <a:p>
            <a:pPr marL="342900" indent="-342900">
              <a:lnSpc>
                <a:spcPct val="150000"/>
              </a:lnSpc>
              <a:buFont typeface="Arial" panose="020B0604020202020204" pitchFamily="34" charset="0"/>
              <a:buChar char="•"/>
            </a:pPr>
            <a:r>
              <a:rPr lang="zh-CN" altLang="en-US" sz="1900" dirty="0" smtClean="0"/>
              <a:t>以</a:t>
            </a:r>
            <a:r>
              <a:rPr lang="zh-CN" altLang="en-US" sz="1900" dirty="0"/>
              <a:t>对话框结束用户的工作，如果用户在工作中犯了错，可以提供简单的错误</a:t>
            </a:r>
            <a:r>
              <a:rPr lang="zh-CN" altLang="en-US" sz="1900" dirty="0" smtClean="0"/>
              <a:t>处理。</a:t>
            </a:r>
            <a:endParaRPr lang="en-US" altLang="zh-CN" sz="1900" dirty="0" smtClean="0"/>
          </a:p>
          <a:p>
            <a:pPr marL="342900" indent="-342900">
              <a:lnSpc>
                <a:spcPct val="150000"/>
              </a:lnSpc>
              <a:buFont typeface="Arial" panose="020B0604020202020204" pitchFamily="34" charset="0"/>
              <a:buChar char="•"/>
            </a:pPr>
            <a:r>
              <a:rPr lang="zh-CN" altLang="en-US" sz="1900" dirty="0" smtClean="0"/>
              <a:t>满足</a:t>
            </a:r>
            <a:r>
              <a:rPr lang="zh-CN" altLang="en-US" sz="1900" dirty="0"/>
              <a:t>用户控制主动权的心理，并降低用户短期记忆的负荷。</a:t>
            </a:r>
          </a:p>
          <a:p>
            <a:r>
              <a:rPr lang="zh-CN" altLang="en-US" dirty="0" smtClean="0"/>
              <a:t>　</a:t>
            </a:r>
            <a:endParaRPr lang="zh-CN" altLang="en-US"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graphicFrame>
        <p:nvGraphicFramePr>
          <p:cNvPr id="5" name="图示 4"/>
          <p:cNvGraphicFramePr/>
          <p:nvPr>
            <p:extLst>
              <p:ext uri="{D42A27DB-BD31-4B8C-83A1-F6EECF244321}">
                <p14:modId xmlns:p14="http://schemas.microsoft.com/office/powerpoint/2010/main" val="270490862"/>
              </p:ext>
            </p:extLst>
          </p:nvPr>
        </p:nvGraphicFramePr>
        <p:xfrm>
          <a:off x="1193441" y="1222511"/>
          <a:ext cx="9083899" cy="9233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44442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3666" y="1591021"/>
            <a:ext cx="9727842" cy="3647152"/>
          </a:xfrm>
          <a:prstGeom prst="rect">
            <a:avLst/>
          </a:prstGeom>
        </p:spPr>
        <p:txBody>
          <a:bodyPr wrap="square">
            <a:spAutoFit/>
          </a:bodyPr>
          <a:lstStyle/>
          <a:p>
            <a:pPr>
              <a:lnSpc>
                <a:spcPct val="150000"/>
              </a:lnSpc>
            </a:pPr>
            <a:r>
              <a:rPr lang="zh-CN" altLang="en-US" sz="2000" b="1" dirty="0" smtClean="0">
                <a:solidFill>
                  <a:schemeClr val="accent2">
                    <a:lumMod val="75000"/>
                  </a:schemeClr>
                </a:solidFill>
              </a:rPr>
              <a:t>用户</a:t>
            </a:r>
            <a:r>
              <a:rPr lang="zh-CN" altLang="en-US" sz="2000" b="1" dirty="0">
                <a:solidFill>
                  <a:schemeClr val="accent2">
                    <a:lumMod val="75000"/>
                  </a:schemeClr>
                </a:solidFill>
              </a:rPr>
              <a:t>体验</a:t>
            </a:r>
            <a:r>
              <a:rPr lang="zh-CN" altLang="en-US" sz="1900" dirty="0"/>
              <a:t>（User Experience）是指用户在使用一个产品（服务）的过程中建立起来的心理感受，是一种纯主观的个人感受</a:t>
            </a:r>
            <a:r>
              <a:rPr lang="zh-CN" altLang="en-US" sz="1900" dirty="0" smtClean="0"/>
              <a:t>。</a:t>
            </a:r>
            <a:endParaRPr lang="en-US" altLang="zh-CN" sz="1900" dirty="0" smtClean="0"/>
          </a:p>
          <a:p>
            <a:pPr>
              <a:lnSpc>
                <a:spcPct val="150000"/>
              </a:lnSpc>
            </a:pPr>
            <a:endParaRPr lang="zh-CN" altLang="en-US" sz="1900" dirty="0"/>
          </a:p>
          <a:p>
            <a:pPr>
              <a:lnSpc>
                <a:spcPct val="150000"/>
              </a:lnSpc>
            </a:pPr>
            <a:r>
              <a:rPr lang="zh-CN" altLang="en-US" sz="2000" b="1" dirty="0">
                <a:solidFill>
                  <a:schemeClr val="accent2">
                    <a:lumMod val="75000"/>
                  </a:schemeClr>
                </a:solidFill>
              </a:rPr>
              <a:t>用户</a:t>
            </a:r>
            <a:r>
              <a:rPr lang="zh-CN" altLang="en-US" sz="2000" b="1" dirty="0">
                <a:solidFill>
                  <a:schemeClr val="accent2">
                    <a:lumMod val="75000"/>
                  </a:schemeClr>
                </a:solidFill>
              </a:rPr>
              <a:t>体验设计</a:t>
            </a:r>
            <a:r>
              <a:rPr lang="zh-CN" altLang="en-US" sz="1900" dirty="0"/>
              <a:t>（UED），即是对用户使用产品的体验的设计</a:t>
            </a:r>
            <a:r>
              <a:rPr lang="zh-CN" altLang="en-US" sz="1900" dirty="0" smtClean="0"/>
              <a:t>。</a:t>
            </a:r>
            <a:endParaRPr lang="en-US" altLang="zh-CN" sz="1900" dirty="0" smtClean="0"/>
          </a:p>
          <a:p>
            <a:pPr marL="800100" lvl="1" indent="-342900">
              <a:lnSpc>
                <a:spcPct val="150000"/>
              </a:lnSpc>
              <a:buFont typeface="Arial" panose="020B0604020202020204" pitchFamily="34" charset="0"/>
              <a:buChar char="•"/>
            </a:pPr>
            <a:r>
              <a:rPr lang="zh-CN" altLang="en-US" sz="1900" dirty="0" smtClean="0"/>
              <a:t>它</a:t>
            </a:r>
            <a:r>
              <a:rPr lang="zh-CN" altLang="en-US" sz="1900" dirty="0"/>
              <a:t>是随着设计的发展而成长起来的一个新兴学科。由于用户的体验是用户使用产品的所有心理 感受，感受是复杂交叉的，所以用户体验设计注定就是门交叉学科</a:t>
            </a:r>
            <a:r>
              <a:rPr lang="zh-CN" altLang="en-US" sz="1900" dirty="0" smtClean="0"/>
              <a:t>。</a:t>
            </a:r>
            <a:endParaRPr lang="en-US" altLang="zh-CN" sz="1900" dirty="0" smtClean="0"/>
          </a:p>
          <a:p>
            <a:pPr marL="800100" lvl="1" indent="-342900">
              <a:lnSpc>
                <a:spcPct val="150000"/>
              </a:lnSpc>
              <a:buFont typeface="Arial" panose="020B0604020202020204" pitchFamily="34" charset="0"/>
              <a:buChar char="•"/>
            </a:pPr>
            <a:r>
              <a:rPr lang="zh-CN" altLang="en-US" sz="1900" dirty="0" smtClean="0"/>
              <a:t>它</a:t>
            </a:r>
            <a:r>
              <a:rPr lang="zh-CN" altLang="en-US" sz="1900" dirty="0"/>
              <a:t>必然涉及到用户使用产品过程中的方方面面。社会学、设计学、心理学、工程技术等领域的知识都被应用来支撑“用户体验设计”</a:t>
            </a:r>
            <a:r>
              <a:rPr lang="zh-CN" altLang="en-US" sz="1900" dirty="0" smtClean="0"/>
              <a:t>。</a:t>
            </a:r>
            <a:endParaRPr lang="en-US" altLang="zh-CN" sz="1900" dirty="0" smtClean="0"/>
          </a:p>
        </p:txBody>
      </p:sp>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sp>
        <p:nvSpPr>
          <p:cNvPr id="4" name="圆角矩形 3"/>
          <p:cNvSpPr/>
          <p:nvPr/>
        </p:nvSpPr>
        <p:spPr>
          <a:xfrm>
            <a:off x="1053920" y="2774754"/>
            <a:ext cx="9427335" cy="4571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88257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2630" y="1044391"/>
            <a:ext cx="10273049" cy="4431983"/>
          </a:xfrm>
          <a:prstGeom prst="rect">
            <a:avLst/>
          </a:prstGeom>
        </p:spPr>
        <p:txBody>
          <a:bodyPr wrap="square">
            <a:spAutoFit/>
          </a:bodyPr>
          <a:lstStyle/>
          <a:p>
            <a:pPr>
              <a:lnSpc>
                <a:spcPct val="150000"/>
              </a:lnSpc>
            </a:pPr>
            <a:r>
              <a:rPr lang="zh-CN" altLang="en-US" sz="1900" dirty="0">
                <a:solidFill>
                  <a:schemeClr val="accent2">
                    <a:lumMod val="50000"/>
                  </a:schemeClr>
                </a:solidFill>
              </a:rPr>
              <a:t>　（2）满足用户的期望。</a:t>
            </a:r>
          </a:p>
          <a:p>
            <a:pPr marL="800100" lvl="1" indent="-342900">
              <a:lnSpc>
                <a:spcPct val="150000"/>
              </a:lnSpc>
              <a:buFont typeface="Wingdings" panose="05000000000000000000" pitchFamily="2" charset="2"/>
              <a:buChar char="u"/>
            </a:pPr>
            <a:r>
              <a:rPr lang="zh-CN" altLang="en-US" sz="1900" dirty="0" smtClean="0"/>
              <a:t>要</a:t>
            </a:r>
            <a:r>
              <a:rPr lang="zh-CN" altLang="en-US" sz="1900" dirty="0"/>
              <a:t>提供用户可预知的信息，设计用户期望的网站</a:t>
            </a:r>
            <a:r>
              <a:rPr lang="zh-CN" altLang="en-US" sz="1900" dirty="0" smtClean="0"/>
              <a:t>。</a:t>
            </a:r>
            <a:endParaRPr lang="en-US" altLang="zh-CN" sz="1900" dirty="0" smtClean="0"/>
          </a:p>
          <a:p>
            <a:pPr marL="800100" lvl="1" indent="-342900">
              <a:lnSpc>
                <a:spcPct val="150000"/>
              </a:lnSpc>
              <a:buFont typeface="Wingdings" panose="05000000000000000000" pitchFamily="2" charset="2"/>
              <a:buChar char="u"/>
            </a:pPr>
            <a:r>
              <a:rPr lang="zh-CN" altLang="en-US" sz="1900" dirty="0" smtClean="0"/>
              <a:t>不要</a:t>
            </a:r>
            <a:r>
              <a:rPr lang="zh-CN" altLang="en-US" sz="1900" dirty="0"/>
              <a:t>试图开创设计的未来风格，除非它对解决问题有明显优势或者更直观</a:t>
            </a:r>
            <a:r>
              <a:rPr lang="zh-CN" altLang="en-US" sz="1900" dirty="0" smtClean="0"/>
              <a:t>。</a:t>
            </a:r>
            <a:endParaRPr lang="en-US" altLang="zh-CN" sz="1900" dirty="0" smtClean="0"/>
          </a:p>
          <a:p>
            <a:pPr marL="800100" lvl="1" indent="-342900">
              <a:lnSpc>
                <a:spcPct val="150000"/>
              </a:lnSpc>
              <a:buFont typeface="Wingdings" panose="05000000000000000000" pitchFamily="2" charset="2"/>
              <a:buChar char="u"/>
            </a:pPr>
            <a:r>
              <a:rPr lang="zh-CN" altLang="en-US" sz="1900" dirty="0" smtClean="0"/>
              <a:t>用户</a:t>
            </a:r>
            <a:r>
              <a:rPr lang="zh-CN" altLang="en-US" sz="1900" dirty="0"/>
              <a:t>不会留意设计者精心雕琢的细节，他们的浏览速度很快，喜欢便捷地从一处跳到另一处，所以要为用户准备便捷的通道和链接，方便他们在网页间愉快地</a:t>
            </a:r>
            <a:r>
              <a:rPr lang="zh-CN" altLang="en-US" sz="1900" dirty="0" smtClean="0"/>
              <a:t>穿梭。</a:t>
            </a:r>
            <a:endParaRPr lang="en-US" altLang="zh-CN" sz="1900" dirty="0" smtClean="0"/>
          </a:p>
          <a:p>
            <a:pPr marL="800100" lvl="1" indent="-342900">
              <a:lnSpc>
                <a:spcPct val="150000"/>
              </a:lnSpc>
              <a:buFont typeface="Wingdings" panose="05000000000000000000" pitchFamily="2" charset="2"/>
              <a:buChar char="u"/>
            </a:pPr>
            <a:r>
              <a:rPr lang="zh-CN" altLang="en-US" sz="1900" dirty="0" smtClean="0"/>
              <a:t>一般</a:t>
            </a:r>
            <a:r>
              <a:rPr lang="zh-CN" altLang="en-US" sz="1900" dirty="0"/>
              <a:t>用户三次点击之内如果还没有找到想要的信息，就会离开该网站，根据这条原则必须突出清晰的导航、符合逻辑的结构和易于理解的网站层次，并把重要内容放在用户方便找到或显眼的位置。</a:t>
            </a:r>
          </a:p>
          <a:p>
            <a:pPr>
              <a:lnSpc>
                <a:spcPct val="150000"/>
              </a:lnSpc>
            </a:pPr>
            <a:r>
              <a:rPr lang="zh-CN" altLang="en-US" dirty="0" smtClean="0"/>
              <a:t>　 </a:t>
            </a:r>
          </a:p>
          <a:p>
            <a:pPr>
              <a:lnSpc>
                <a:spcPct val="150000"/>
              </a:lnSpc>
            </a:pPr>
            <a:r>
              <a:rPr lang="zh-CN" altLang="en-US" dirty="0" smtClean="0"/>
              <a:t>　　</a:t>
            </a:r>
            <a:endParaRPr lang="zh-CN" altLang="en-US"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0099139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6519" y="693488"/>
            <a:ext cx="3114480" cy="5987428"/>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390" y="693488"/>
            <a:ext cx="3679051" cy="5987428"/>
          </a:xfrm>
          <a:prstGeom prst="rect">
            <a:avLst/>
          </a:prstGeom>
        </p:spPr>
      </p:pic>
      <p:sp>
        <p:nvSpPr>
          <p:cNvPr id="5" name="矩形 4"/>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5789402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96473" y="1108786"/>
            <a:ext cx="9547538" cy="1338828"/>
          </a:xfrm>
          <a:prstGeom prst="rect">
            <a:avLst/>
          </a:prstGeom>
        </p:spPr>
        <p:txBody>
          <a:bodyPr wrap="square">
            <a:spAutoFit/>
          </a:bodyPr>
          <a:lstStyle/>
          <a:p>
            <a:pPr>
              <a:lnSpc>
                <a:spcPct val="150000"/>
              </a:lnSpc>
            </a:pPr>
            <a:r>
              <a:rPr lang="zh-CN" altLang="en-US" dirty="0" smtClean="0">
                <a:solidFill>
                  <a:schemeClr val="accent2">
                    <a:lumMod val="50000"/>
                  </a:schemeClr>
                </a:solidFill>
              </a:rPr>
              <a:t>（</a:t>
            </a:r>
            <a:r>
              <a:rPr lang="zh-CN" altLang="en-US" dirty="0" smtClean="0">
                <a:solidFill>
                  <a:schemeClr val="accent2">
                    <a:lumMod val="50000"/>
                  </a:schemeClr>
                </a:solidFill>
              </a:rPr>
              <a:t>3）建立虚拟世界的方向感。</a:t>
            </a:r>
          </a:p>
          <a:p>
            <a:pPr>
              <a:lnSpc>
                <a:spcPct val="150000"/>
              </a:lnSpc>
            </a:pPr>
            <a:r>
              <a:rPr lang="zh-CN" altLang="en-US" dirty="0" smtClean="0"/>
              <a:t>运用</a:t>
            </a:r>
            <a:r>
              <a:rPr lang="zh-CN" altLang="en-US" dirty="0" smtClean="0"/>
              <a:t>各类导航、分类布局、信息主次关系、标识系统等视觉元素，反复提醒用户网站的结构和层次，让用户清楚地知道自己在网站中的位置，使用户更容易建立方向感和目标感</a:t>
            </a:r>
            <a:r>
              <a:rPr lang="zh-CN" altLang="en-US" dirty="0" smtClean="0"/>
              <a:t>。</a:t>
            </a:r>
            <a:endParaRPr lang="en-US" altLang="zh-CN" dirty="0" smtClean="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graphicFrame>
        <p:nvGraphicFramePr>
          <p:cNvPr id="5" name="图示 4"/>
          <p:cNvGraphicFramePr/>
          <p:nvPr>
            <p:extLst>
              <p:ext uri="{D42A27DB-BD31-4B8C-83A1-F6EECF244321}">
                <p14:modId xmlns:p14="http://schemas.microsoft.com/office/powerpoint/2010/main" val="436185450"/>
              </p:ext>
            </p:extLst>
          </p:nvPr>
        </p:nvGraphicFramePr>
        <p:xfrm>
          <a:off x="2056326" y="2897856"/>
          <a:ext cx="6933127" cy="251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981604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6168" y="1204861"/>
            <a:ext cx="9663449" cy="3831818"/>
          </a:xfrm>
          <a:prstGeom prst="rect">
            <a:avLst/>
          </a:prstGeom>
        </p:spPr>
        <p:txBody>
          <a:bodyPr wrap="square">
            <a:spAutoFit/>
          </a:bodyPr>
          <a:lstStyle/>
          <a:p>
            <a:pPr>
              <a:lnSpc>
                <a:spcPct val="150000"/>
              </a:lnSpc>
            </a:pPr>
            <a:r>
              <a:rPr lang="zh-CN" altLang="en-US" dirty="0" smtClean="0">
                <a:solidFill>
                  <a:schemeClr val="accent2">
                    <a:lumMod val="50000"/>
                  </a:schemeClr>
                </a:solidFill>
              </a:rPr>
              <a:t>（4）固定元素要有固定位置。</a:t>
            </a:r>
          </a:p>
          <a:p>
            <a:pPr marL="285750" indent="-285750">
              <a:lnSpc>
                <a:spcPct val="150000"/>
              </a:lnSpc>
              <a:buFont typeface="Arial" panose="020B0604020202020204" pitchFamily="34" charset="0"/>
              <a:buChar char="•"/>
            </a:pPr>
            <a:r>
              <a:rPr lang="zh-CN" altLang="en-US" dirty="0" smtClean="0"/>
              <a:t>对于</a:t>
            </a:r>
            <a:r>
              <a:rPr lang="zh-CN" altLang="en-US" dirty="0" smtClean="0"/>
              <a:t>常见的视觉产品，久而久之人们都会产生阅读习惯，比如我们已经习惯了报纸的顶部是名称，书籍的前部有目录，海报要有标题，包装会有生产商、生产日期等信息，等等</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人们</a:t>
            </a:r>
            <a:r>
              <a:rPr lang="zh-CN" altLang="en-US" dirty="0" smtClean="0"/>
              <a:t>在访问网站时也会不自知的产生某种预期。如果这些预期没被满足就会产生困惑</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为了</a:t>
            </a:r>
            <a:r>
              <a:rPr lang="zh-CN" altLang="en-US" dirty="0" smtClean="0"/>
              <a:t>方便用户的操作习惯，不要随意打破这些预期，尤其对于网站固定元素和功能会出现在什么地方，就显得很重要</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比如</a:t>
            </a:r>
            <a:r>
              <a:rPr lang="zh-CN" altLang="en-US" dirty="0" smtClean="0"/>
              <a:t>，不要随意改变主导航在页面中的固定位置；在页面的顶端都有返回首页的链接；搜索框通常出现在网站的右上方或中部上方；</a:t>
            </a:r>
          </a:p>
          <a:p>
            <a:pPr>
              <a:lnSpc>
                <a:spcPct val="150000"/>
              </a:lnSpc>
            </a:pPr>
            <a:r>
              <a:rPr lang="zh-CN" altLang="en-US" dirty="0" smtClean="0"/>
              <a:t>　　</a:t>
            </a:r>
            <a:endParaRPr lang="zh-CN" altLang="en-US"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22950228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4348" y="848038"/>
            <a:ext cx="10152845" cy="5909310"/>
          </a:xfrm>
          <a:prstGeom prst="rect">
            <a:avLst/>
          </a:prstGeom>
        </p:spPr>
        <p:txBody>
          <a:bodyPr wrap="square">
            <a:spAutoFit/>
          </a:bodyPr>
          <a:lstStyle/>
          <a:p>
            <a:pPr>
              <a:lnSpc>
                <a:spcPct val="150000"/>
              </a:lnSpc>
            </a:pPr>
            <a:r>
              <a:rPr lang="en-US" altLang="zh-CN" dirty="0" smtClean="0">
                <a:solidFill>
                  <a:schemeClr val="accent2">
                    <a:lumMod val="50000"/>
                  </a:schemeClr>
                </a:solidFill>
              </a:rPr>
              <a:t>(</a:t>
            </a:r>
            <a:r>
              <a:rPr lang="zh-CN" altLang="en-US" dirty="0" smtClean="0">
                <a:solidFill>
                  <a:schemeClr val="accent2">
                    <a:lumMod val="50000"/>
                  </a:schemeClr>
                </a:solidFill>
              </a:rPr>
              <a:t>5</a:t>
            </a:r>
            <a:r>
              <a:rPr lang="zh-CN" altLang="en-US" dirty="0" smtClean="0">
                <a:solidFill>
                  <a:schemeClr val="accent2">
                    <a:lumMod val="50000"/>
                  </a:schemeClr>
                </a:solidFill>
              </a:rPr>
              <a:t>）了解常用的功能与惯例。</a:t>
            </a:r>
          </a:p>
          <a:p>
            <a:pPr>
              <a:lnSpc>
                <a:spcPct val="150000"/>
              </a:lnSpc>
            </a:pPr>
            <a:r>
              <a:rPr lang="zh-CN" altLang="en-US" dirty="0" smtClean="0"/>
              <a:t>　　用户在长期使用网站的过程中已经形成很多习惯，并且经常使用网站的各类功能</a:t>
            </a:r>
            <a:r>
              <a:rPr lang="zh-CN" altLang="en-US" dirty="0" smtClean="0"/>
              <a:t>。</a:t>
            </a:r>
            <a:endParaRPr lang="en-US" altLang="zh-CN" dirty="0" smtClean="0"/>
          </a:p>
          <a:p>
            <a:pPr>
              <a:lnSpc>
                <a:spcPct val="150000"/>
              </a:lnSpc>
            </a:pPr>
            <a:r>
              <a:rPr lang="zh-CN" altLang="en-US" dirty="0" smtClean="0"/>
              <a:t>如果</a:t>
            </a:r>
            <a:r>
              <a:rPr lang="zh-CN" altLang="en-US" dirty="0" smtClean="0"/>
              <a:t>习惯的方式被阻碍了，用户就可能会产生“情绪”</a:t>
            </a:r>
            <a:r>
              <a:rPr lang="zh-CN" altLang="en-US" dirty="0" smtClean="0"/>
              <a:t>。</a:t>
            </a:r>
            <a:endParaRPr lang="en-US" altLang="zh-CN" dirty="0" smtClean="0"/>
          </a:p>
          <a:p>
            <a:pPr marL="742950" lvl="1" indent="-285750">
              <a:lnSpc>
                <a:spcPct val="150000"/>
              </a:lnSpc>
              <a:buFont typeface="Arial" panose="020B0604020202020204" pitchFamily="34" charset="0"/>
              <a:buChar char="•"/>
            </a:pPr>
            <a:r>
              <a:rPr lang="zh-CN" altLang="en-US" dirty="0" smtClean="0"/>
              <a:t>比如</a:t>
            </a:r>
            <a:r>
              <a:rPr lang="zh-CN" altLang="en-US" dirty="0" smtClean="0"/>
              <a:t>，设计者要方便用户把网页保存为标签</a:t>
            </a:r>
            <a:r>
              <a:rPr lang="zh-CN" altLang="en-US" dirty="0" smtClean="0"/>
              <a:t>；</a:t>
            </a:r>
            <a:endParaRPr lang="en-US" altLang="zh-CN" dirty="0" smtClean="0"/>
          </a:p>
          <a:p>
            <a:pPr marL="742950" lvl="1" indent="-285750">
              <a:lnSpc>
                <a:spcPct val="150000"/>
              </a:lnSpc>
              <a:buFont typeface="Arial" panose="020B0604020202020204" pitchFamily="34" charset="0"/>
              <a:buChar char="•"/>
            </a:pPr>
            <a:r>
              <a:rPr lang="zh-CN" altLang="en-US" dirty="0" smtClean="0"/>
              <a:t>当</a:t>
            </a:r>
            <a:r>
              <a:rPr lang="zh-CN" altLang="en-US" dirty="0" smtClean="0"/>
              <a:t>用户可在多个项目中进行选择时，可以使用下拉菜单的简便形式，但如果选项太多（有时几十个选项）用户不得不通过滚动条查看，那传统列表会更好</a:t>
            </a:r>
            <a:r>
              <a:rPr lang="zh-CN" altLang="en-US" dirty="0" smtClean="0"/>
              <a:t>；</a:t>
            </a:r>
            <a:endParaRPr lang="en-US" altLang="zh-CN" dirty="0" smtClean="0"/>
          </a:p>
          <a:p>
            <a:pPr marL="742950" lvl="1" indent="-285750">
              <a:lnSpc>
                <a:spcPct val="150000"/>
              </a:lnSpc>
              <a:buFont typeface="Arial" panose="020B0604020202020204" pitchFamily="34" charset="0"/>
              <a:buChar char="•"/>
            </a:pPr>
            <a:r>
              <a:rPr lang="zh-CN" altLang="en-US" dirty="0" smtClean="0"/>
              <a:t>登陆</a:t>
            </a:r>
            <a:r>
              <a:rPr lang="zh-CN" altLang="en-US" dirty="0" smtClean="0"/>
              <a:t>、留言、预定等功能的注册表单设计应尽量简洁，没有人喜欢填表单，因此要设计的轻松方便；有的网站喜欢在进入主页前加载一个欢迎页面，其实过多的加载时间会使用户不耐烦，拖延时间，还是少使用为妙</a:t>
            </a:r>
            <a:r>
              <a:rPr lang="zh-CN" altLang="en-US" dirty="0" smtClean="0"/>
              <a:t>，</a:t>
            </a:r>
            <a:endParaRPr lang="en-US" altLang="zh-CN" dirty="0" smtClean="0"/>
          </a:p>
          <a:p>
            <a:pPr marL="742950" lvl="1" indent="-285750">
              <a:lnSpc>
                <a:spcPct val="150000"/>
              </a:lnSpc>
              <a:buFont typeface="Arial" panose="020B0604020202020204" pitchFamily="34" charset="0"/>
              <a:buChar char="•"/>
            </a:pPr>
            <a:r>
              <a:rPr lang="zh-CN" altLang="en-US" dirty="0" smtClean="0"/>
              <a:t>有</a:t>
            </a:r>
            <a:r>
              <a:rPr lang="zh-CN" altLang="en-US" dirty="0" smtClean="0"/>
              <a:t>的欢迎界面是必须的，如重要信息、免责声明、提示页面等</a:t>
            </a:r>
            <a:r>
              <a:rPr lang="zh-CN" altLang="en-US" dirty="0" smtClean="0"/>
              <a:t>；</a:t>
            </a:r>
            <a:endParaRPr lang="en-US" altLang="zh-CN" dirty="0" smtClean="0"/>
          </a:p>
          <a:p>
            <a:pPr marL="742950" lvl="1" indent="-285750">
              <a:lnSpc>
                <a:spcPct val="150000"/>
              </a:lnSpc>
              <a:buFont typeface="Arial" panose="020B0604020202020204" pitchFamily="34" charset="0"/>
              <a:buChar char="•"/>
            </a:pPr>
            <a:r>
              <a:rPr lang="zh-CN" altLang="en-US" dirty="0" smtClean="0"/>
              <a:t>对</a:t>
            </a:r>
            <a:r>
              <a:rPr lang="zh-CN" altLang="en-US" dirty="0" smtClean="0"/>
              <a:t>部分新闻或资讯可以增加点赞数、点击量、分类标签等功能以方便用户筛选想看的内容；根据实际情况和需要在网站中增添“收藏本站”、“友情链接”、“订阅信息”、“网站地图”、“多语言切换”等功能。</a:t>
            </a:r>
          </a:p>
          <a:p>
            <a:pPr>
              <a:lnSpc>
                <a:spcPct val="150000"/>
              </a:lnSpc>
            </a:pPr>
            <a:r>
              <a:rPr lang="zh-CN" altLang="en-US" dirty="0" smtClean="0"/>
              <a:t>　　</a:t>
            </a:r>
            <a:endParaRPr lang="zh-CN" altLang="en-US"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2403305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0512" y="1730551"/>
            <a:ext cx="9384405" cy="3416320"/>
          </a:xfrm>
          <a:prstGeom prst="rect">
            <a:avLst/>
          </a:prstGeom>
        </p:spPr>
        <p:txBody>
          <a:bodyPr wrap="square">
            <a:spAutoFit/>
          </a:bodyPr>
          <a:lstStyle/>
          <a:p>
            <a:pPr>
              <a:lnSpc>
                <a:spcPct val="150000"/>
              </a:lnSpc>
            </a:pPr>
            <a:r>
              <a:rPr lang="zh-CN" altLang="en-US" dirty="0" smtClean="0">
                <a:solidFill>
                  <a:schemeClr val="accent2">
                    <a:lumMod val="50000"/>
                  </a:schemeClr>
                </a:solidFill>
              </a:rPr>
              <a:t>（6）视觉设计舒适清晰。</a:t>
            </a:r>
          </a:p>
          <a:p>
            <a:pPr>
              <a:lnSpc>
                <a:spcPct val="150000"/>
              </a:lnSpc>
            </a:pPr>
            <a:r>
              <a:rPr lang="zh-CN" altLang="en-US" dirty="0" smtClean="0"/>
              <a:t>　　一个网站的视觉设计，无论是清新还是时尚，简约还是复杂，都必须给人以舒适美观的视觉感受，最大程度地达到信息传达的功能。比如网站的每个链接要“像个”链接，一般可使用下划线、色彩、按钮等组合形式辨识链接；不要随意改变用户正在浏览的内容的色彩和尺寸；不要使用太小的字体，尤其长篇文章阅读起来会很吃力，其他许多元素如链接、搜索框等也不要太小；链接文本的文字表达要清晰，避免含糊的描述，使用户产生误解，更不能有死链接，把用户引入死胡同。</a:t>
            </a:r>
          </a:p>
          <a:p>
            <a:pPr>
              <a:lnSpc>
                <a:spcPct val="150000"/>
              </a:lnSpc>
            </a:pPr>
            <a:r>
              <a:rPr lang="zh-CN" altLang="en-US" dirty="0" smtClean="0"/>
              <a:t>　　</a:t>
            </a:r>
            <a:endParaRPr lang="zh-CN" altLang="en-US"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5.2  </a:t>
            </a:r>
            <a:r>
              <a:rPr lang="zh-CN" altLang="en-US" sz="2000" dirty="0" smtClean="0">
                <a:latin typeface="华文彩云" panose="02010800040101010101" pitchFamily="2" charset="-122"/>
                <a:ea typeface="华文彩云" panose="02010800040101010101" pitchFamily="2" charset="-122"/>
              </a:rPr>
              <a:t>可用性原则</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12709221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473" y="973661"/>
            <a:ext cx="10303358" cy="5170646"/>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en-US" sz="2000" dirty="0" smtClean="0"/>
              <a:t>如何</a:t>
            </a:r>
            <a:r>
              <a:rPr lang="zh-CN" altLang="en-US" sz="2000" dirty="0" smtClean="0"/>
              <a:t>将网页设计的视觉审美取得规律的认知，摆脱难以言表的困惑，需要我们进行分析和综合，将其从感性经验上升到理性概念，在上升到具体思维</a:t>
            </a:r>
            <a:r>
              <a:rPr lang="zh-CN" altLang="en-US" sz="2000" dirty="0" smtClean="0"/>
              <a:t>。</a:t>
            </a:r>
            <a:endParaRPr lang="en-US" altLang="zh-CN" sz="2000" dirty="0" smtClean="0"/>
          </a:p>
          <a:p>
            <a:pPr marL="342900" indent="-342900">
              <a:lnSpc>
                <a:spcPct val="150000"/>
              </a:lnSpc>
              <a:buFont typeface="Wingdings" panose="05000000000000000000" pitchFamily="2" charset="2"/>
              <a:buChar char="u"/>
            </a:pPr>
            <a:r>
              <a:rPr lang="zh-CN" altLang="en-US" sz="2000" dirty="0" smtClean="0"/>
              <a:t>将</a:t>
            </a:r>
            <a:r>
              <a:rPr lang="zh-CN" altLang="en-US" sz="2000" dirty="0" smtClean="0"/>
              <a:t>浑然的整体分解为不同的组成要素，再进一步找到要素之间的关联。从而揭示网站设计的活动规律与创新机制。</a:t>
            </a:r>
          </a:p>
          <a:p>
            <a:pPr marL="342900" indent="-342900">
              <a:lnSpc>
                <a:spcPct val="150000"/>
              </a:lnSpc>
              <a:buFont typeface="Wingdings" panose="05000000000000000000" pitchFamily="2" charset="2"/>
              <a:buChar char="u"/>
            </a:pPr>
            <a:r>
              <a:rPr lang="zh-CN" altLang="en-US" sz="2000" dirty="0" smtClean="0"/>
              <a:t>网站</a:t>
            </a:r>
            <a:r>
              <a:rPr lang="zh-CN" altLang="en-US" sz="2000" dirty="0" smtClean="0"/>
              <a:t>设计的功能远远不至于单纯满足人们获取服务和价值的需求，还包括了符号认知和审美等精神功能，是网站产品价值的重要组成部分</a:t>
            </a:r>
            <a:r>
              <a:rPr lang="zh-CN" altLang="en-US" sz="2000" dirty="0" smtClean="0"/>
              <a:t>。</a:t>
            </a:r>
            <a:endParaRPr lang="en-US" altLang="zh-CN" sz="2000" dirty="0" smtClean="0"/>
          </a:p>
          <a:p>
            <a:pPr marL="342900" indent="-342900">
              <a:lnSpc>
                <a:spcPct val="150000"/>
              </a:lnSpc>
              <a:buFont typeface="Wingdings" panose="05000000000000000000" pitchFamily="2" charset="2"/>
              <a:buChar char="u"/>
            </a:pPr>
            <a:r>
              <a:rPr lang="zh-CN" altLang="en-US" sz="2000" dirty="0" smtClean="0"/>
              <a:t>这</a:t>
            </a:r>
            <a:r>
              <a:rPr lang="zh-CN" altLang="en-US" sz="2000" dirty="0" smtClean="0"/>
              <a:t>不仅让用户在交互过程中获得精神的满足和愉悦，还成为传达网站功能和价值的有效手段，从而成为提升网站价值最有力的途径之一。</a:t>
            </a:r>
          </a:p>
          <a:p>
            <a:pPr marL="342900" indent="-342900">
              <a:lnSpc>
                <a:spcPct val="150000"/>
              </a:lnSpc>
              <a:buFont typeface="Wingdings" panose="05000000000000000000" pitchFamily="2" charset="2"/>
              <a:buChar char="u"/>
            </a:pPr>
            <a:r>
              <a:rPr lang="zh-CN" altLang="en-US" sz="2000" dirty="0" smtClean="0"/>
              <a:t>网站</a:t>
            </a:r>
            <a:r>
              <a:rPr lang="zh-CN" altLang="en-US" sz="2000" dirty="0" smtClean="0"/>
              <a:t>的内涵既超越了一般用户的有限需求，又蕴含着互联网时代的经济、文化与社会需求面貌，我们不仅要从技术、审美、交互等层面研究网站设计的方法，更需要有综合全面的理解范畴，网站绝不仅仅是一个工具，其丰富的内涵需要更多维度的表达。</a:t>
            </a:r>
            <a:endParaRPr lang="zh-CN" altLang="en-US" sz="2000"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21261118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8743" y="1431244"/>
            <a:ext cx="10603605" cy="3647152"/>
          </a:xfrm>
          <a:prstGeom prst="rect">
            <a:avLst/>
          </a:prstGeom>
        </p:spPr>
        <p:txBody>
          <a:bodyPr wrap="square">
            <a:spAutoFit/>
          </a:bodyPr>
          <a:lstStyle/>
          <a:p>
            <a:pPr>
              <a:lnSpc>
                <a:spcPct val="150000"/>
              </a:lnSpc>
            </a:pPr>
            <a:r>
              <a:rPr lang="zh-CN" altLang="en-US" dirty="0" smtClean="0"/>
              <a:t>　</a:t>
            </a:r>
          </a:p>
          <a:p>
            <a:pPr>
              <a:lnSpc>
                <a:spcPct val="150000"/>
              </a:lnSpc>
            </a:pPr>
            <a:r>
              <a:rPr lang="zh-CN" altLang="en-US" sz="2800" dirty="0" smtClean="0">
                <a:solidFill>
                  <a:schemeClr val="accent2">
                    <a:lumMod val="50000"/>
                  </a:schemeClr>
                </a:solidFill>
                <a:latin typeface="华文隶书" panose="02010800040101010101" pitchFamily="2" charset="-122"/>
                <a:ea typeface="华文隶书" panose="02010800040101010101" pitchFamily="2" charset="-122"/>
              </a:rPr>
              <a:t>1、提升用户的粘度</a:t>
            </a:r>
          </a:p>
          <a:p>
            <a:pPr marL="742950" lvl="1" indent="-285750">
              <a:lnSpc>
                <a:spcPct val="150000"/>
              </a:lnSpc>
              <a:buFont typeface="Arial" panose="020B0604020202020204" pitchFamily="34" charset="0"/>
              <a:buChar char="•"/>
            </a:pPr>
            <a:r>
              <a:rPr lang="zh-CN" altLang="en-US" dirty="0" smtClean="0"/>
              <a:t>网站</a:t>
            </a:r>
            <a:r>
              <a:rPr lang="zh-CN" altLang="en-US" dirty="0" smtClean="0"/>
              <a:t>设计作为一种技术与艺术、理性与感性相交融的活动，不仅在于色彩和版式的把握，还包括交互方式的创新，以及文化与内涵的把握</a:t>
            </a:r>
            <a:r>
              <a:rPr lang="zh-CN" altLang="en-US" dirty="0" smtClean="0"/>
              <a:t>。</a:t>
            </a:r>
            <a:endParaRPr lang="en-US" altLang="zh-CN" dirty="0" smtClean="0"/>
          </a:p>
          <a:p>
            <a:pPr marL="742950" lvl="1" indent="-285750">
              <a:lnSpc>
                <a:spcPct val="150000"/>
              </a:lnSpc>
              <a:buFont typeface="Arial" panose="020B0604020202020204" pitchFamily="34" charset="0"/>
              <a:buChar char="•"/>
            </a:pPr>
            <a:r>
              <a:rPr lang="zh-CN" altLang="en-US" dirty="0" smtClean="0"/>
              <a:t>每个</a:t>
            </a:r>
            <a:r>
              <a:rPr lang="zh-CN" altLang="en-US" dirty="0" smtClean="0"/>
              <a:t>企业或机构都希望自己的网站表现优异，获得更多点击量、销售额、注册用户或者关注者</a:t>
            </a:r>
            <a:r>
              <a:rPr lang="zh-CN" altLang="en-US" dirty="0" smtClean="0"/>
              <a:t>。</a:t>
            </a:r>
            <a:endParaRPr lang="en-US" altLang="zh-CN" dirty="0" smtClean="0"/>
          </a:p>
          <a:p>
            <a:pPr marL="742950" lvl="1" indent="-285750">
              <a:lnSpc>
                <a:spcPct val="150000"/>
              </a:lnSpc>
              <a:buFont typeface="Arial" panose="020B0604020202020204" pitchFamily="34" charset="0"/>
              <a:buChar char="•"/>
            </a:pPr>
            <a:r>
              <a:rPr lang="zh-CN" altLang="en-US" dirty="0" smtClean="0"/>
              <a:t>为此</a:t>
            </a:r>
            <a:r>
              <a:rPr lang="zh-CN" altLang="en-US" dirty="0" smtClean="0"/>
              <a:t>，设计者绞尽脑汁设计更优美的界面，基于一定的目标优化功能界面，花费一定的金钱进行网络营销</a:t>
            </a:r>
            <a:r>
              <a:rPr lang="zh-CN" altLang="en-US" dirty="0" smtClean="0"/>
              <a:t>。</a:t>
            </a:r>
            <a:endParaRPr lang="en-US" altLang="zh-CN" dirty="0" smtClean="0"/>
          </a:p>
          <a:p>
            <a:pPr marL="742950" lvl="1" indent="-285750">
              <a:lnSpc>
                <a:spcPct val="150000"/>
              </a:lnSpc>
              <a:buFont typeface="Arial" panose="020B0604020202020204" pitchFamily="34" charset="0"/>
              <a:buChar char="•"/>
            </a:pPr>
            <a:r>
              <a:rPr lang="zh-CN" altLang="en-US" dirty="0" smtClean="0"/>
              <a:t>然而</a:t>
            </a:r>
            <a:r>
              <a:rPr lang="zh-CN" altLang="en-US" dirty="0" smtClean="0"/>
              <a:t>，如何更好地抓住用户的心，使新访客转化为忠实的、有一定粘度的用户是需要一定技巧的。</a:t>
            </a:r>
            <a:endParaRPr lang="en-US" altLang="zh-CN" dirty="0" smtClean="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6239751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962734068"/>
              </p:ext>
            </p:extLst>
          </p:nvPr>
        </p:nvGraphicFramePr>
        <p:xfrm>
          <a:off x="399116" y="658544"/>
          <a:ext cx="10642243" cy="59435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27391800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8016" y="148644"/>
            <a:ext cx="4077483" cy="6560712"/>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92796" y="0"/>
            <a:ext cx="4580695" cy="6858000"/>
          </a:xfrm>
          <a:prstGeom prst="rect">
            <a:avLst/>
          </a:prstGeom>
        </p:spPr>
      </p:pic>
    </p:spTree>
    <p:extLst>
      <p:ext uri="{BB962C8B-B14F-4D97-AF65-F5344CB8AC3E}">
        <p14:creationId xmlns:p14="http://schemas.microsoft.com/office/powerpoint/2010/main" val="18225066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4100" y="892575"/>
            <a:ext cx="8437193" cy="5965425"/>
          </a:xfrm>
          <a:prstGeom prst="rect">
            <a:avLst/>
          </a:prstGeom>
        </p:spPr>
      </p:pic>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5778643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1014" y="961643"/>
            <a:ext cx="10796789" cy="2215991"/>
          </a:xfrm>
          <a:prstGeom prst="rect">
            <a:avLst/>
          </a:prstGeom>
        </p:spPr>
        <p:txBody>
          <a:bodyPr wrap="square">
            <a:spAutoFit/>
          </a:bodyPr>
          <a:lstStyle/>
          <a:p>
            <a:pPr>
              <a:lnSpc>
                <a:spcPct val="150000"/>
              </a:lnSpc>
            </a:pPr>
            <a:r>
              <a:rPr lang="zh-CN" altLang="en-US" sz="2000" dirty="0" smtClean="0">
                <a:solidFill>
                  <a:srgbClr val="FF6600"/>
                </a:solidFill>
              </a:rPr>
              <a:t>（</a:t>
            </a:r>
            <a:r>
              <a:rPr lang="zh-CN" altLang="en-US" sz="2000" dirty="0" smtClean="0">
                <a:solidFill>
                  <a:srgbClr val="FF6600"/>
                </a:solidFill>
              </a:rPr>
              <a:t>1）给予用户整体的解决方案</a:t>
            </a:r>
          </a:p>
          <a:p>
            <a:pPr marL="285750" indent="-285750">
              <a:lnSpc>
                <a:spcPct val="150000"/>
              </a:lnSpc>
              <a:buFont typeface="Arial" panose="020B0604020202020204" pitchFamily="34" charset="0"/>
              <a:buChar char="•"/>
            </a:pPr>
            <a:r>
              <a:rPr lang="zh-CN" altLang="en-US" dirty="0" smtClean="0"/>
              <a:t>用户</a:t>
            </a:r>
            <a:r>
              <a:rPr lang="zh-CN" altLang="en-US" dirty="0" smtClean="0"/>
              <a:t>有时在网站上不仅仅是在购买产品，而是寻求更全面的解决方案</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比如</a:t>
            </a:r>
            <a:r>
              <a:rPr lang="zh-CN" altLang="en-US" dirty="0" smtClean="0"/>
              <a:t>在淘宝购物，除了最终成功的购买到了需要的产品外，用户在浏览过程中也在不断扩展、学习、交流，寻找更全面、更优化的产品解决方案，其最终购买的产品也许根本不是最初的那个预想</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用户</a:t>
            </a:r>
            <a:r>
              <a:rPr lang="zh-CN" altLang="en-US" dirty="0" smtClean="0"/>
              <a:t>不仅需要产品、服务或是特性，还需要在过程中逐渐发现满足自身需求的那个最佳的方案。</a:t>
            </a:r>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7464" y="3326188"/>
            <a:ext cx="4764217" cy="3377266"/>
          </a:xfrm>
          <a:prstGeom prst="rect">
            <a:avLst/>
          </a:prstGeom>
        </p:spPr>
      </p:pic>
      <p:pic>
        <p:nvPicPr>
          <p:cNvPr id="1026" name="Picture 2" descr="http://img.hb.aicdn.com/7010da1369c6132e130e9c4a54289135c79b855c9a5d-sQxO5M_fw6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6113" y="3326188"/>
            <a:ext cx="4481804" cy="3383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93818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2682" y="1157132"/>
            <a:ext cx="9637690" cy="2031325"/>
          </a:xfrm>
          <a:prstGeom prst="rect">
            <a:avLst/>
          </a:prstGeom>
        </p:spPr>
        <p:txBody>
          <a:bodyPr wrap="square">
            <a:spAutoFit/>
          </a:bodyPr>
          <a:lstStyle/>
          <a:p>
            <a:pPr>
              <a:lnSpc>
                <a:spcPct val="150000"/>
              </a:lnSpc>
            </a:pPr>
            <a:r>
              <a:rPr lang="zh-CN" altLang="en-US" sz="2400" dirty="0" smtClean="0">
                <a:solidFill>
                  <a:srgbClr val="FF6600"/>
                </a:solidFill>
              </a:rPr>
              <a:t>（2）AIDA销售</a:t>
            </a:r>
            <a:r>
              <a:rPr lang="zh-CN" altLang="en-US" sz="2400" dirty="0" smtClean="0">
                <a:solidFill>
                  <a:srgbClr val="FF6600"/>
                </a:solidFill>
              </a:rPr>
              <a:t>策略</a:t>
            </a:r>
            <a:endParaRPr lang="en-US" altLang="zh-CN" sz="2400" dirty="0" smtClean="0">
              <a:solidFill>
                <a:srgbClr val="FF6600"/>
              </a:solidFill>
            </a:endParaRPr>
          </a:p>
          <a:p>
            <a:pPr>
              <a:lnSpc>
                <a:spcPct val="150000"/>
              </a:lnSpc>
            </a:pPr>
            <a:endParaRPr lang="zh-CN" altLang="en-US" sz="2400" dirty="0" smtClean="0">
              <a:solidFill>
                <a:srgbClr val="FF6600"/>
              </a:solidFill>
            </a:endParaRPr>
          </a:p>
          <a:p>
            <a:pPr marL="285750" indent="-285750">
              <a:lnSpc>
                <a:spcPct val="150000"/>
              </a:lnSpc>
              <a:buFont typeface="Arial" panose="020B0604020202020204" pitchFamily="34" charset="0"/>
              <a:buChar char="•"/>
            </a:pPr>
            <a:r>
              <a:rPr lang="zh-CN" altLang="en-US" dirty="0" smtClean="0"/>
              <a:t>AIDA</a:t>
            </a:r>
            <a:r>
              <a:rPr lang="zh-CN" altLang="en-US" dirty="0" smtClean="0"/>
              <a:t>分别代表了注意力、兴趣、期望和行动，AIDA销售策略能为网站销售提供指导</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任何</a:t>
            </a:r>
            <a:r>
              <a:rPr lang="zh-CN" altLang="en-US" dirty="0" smtClean="0"/>
              <a:t>网站的营销都希望做到效果最大化，但网站如何有效行使一个优秀销售员的角色呢</a:t>
            </a:r>
            <a:r>
              <a:rPr lang="zh-CN" altLang="en-US" dirty="0" smtClean="0"/>
              <a:t>？</a:t>
            </a:r>
            <a:endParaRPr lang="zh-CN" altLang="en-US" dirty="0" smtClean="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graphicFrame>
        <p:nvGraphicFramePr>
          <p:cNvPr id="5" name="图示 4"/>
          <p:cNvGraphicFramePr/>
          <p:nvPr>
            <p:extLst>
              <p:ext uri="{D42A27DB-BD31-4B8C-83A1-F6EECF244321}">
                <p14:modId xmlns:p14="http://schemas.microsoft.com/office/powerpoint/2010/main" val="1921919938"/>
              </p:ext>
            </p:extLst>
          </p:nvPr>
        </p:nvGraphicFramePr>
        <p:xfrm>
          <a:off x="472226" y="3484466"/>
          <a:ext cx="10178602" cy="22852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849864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
        <p:nvSpPr>
          <p:cNvPr id="4" name="矩形 3"/>
          <p:cNvSpPr/>
          <p:nvPr/>
        </p:nvSpPr>
        <p:spPr>
          <a:xfrm>
            <a:off x="1150512" y="1114753"/>
            <a:ext cx="8907887" cy="4662815"/>
          </a:xfrm>
          <a:prstGeom prst="rect">
            <a:avLst/>
          </a:prstGeom>
        </p:spPr>
        <p:txBody>
          <a:bodyPr wrap="square">
            <a:spAutoFit/>
          </a:bodyPr>
          <a:lstStyle/>
          <a:p>
            <a:pPr>
              <a:lnSpc>
                <a:spcPct val="150000"/>
              </a:lnSpc>
            </a:pPr>
            <a:r>
              <a:rPr lang="zh-CN" altLang="en-US" dirty="0" smtClean="0"/>
              <a:t>AIDA</a:t>
            </a:r>
            <a:r>
              <a:rPr lang="zh-CN" altLang="en-US" dirty="0"/>
              <a:t>的第一步是“吸引注意力”，必须在极短的时间内抓紧用户的注意力。这非常的重要，如果用户连“注意”都没有就直接离开了，那么一切都是徒劳</a:t>
            </a:r>
            <a:r>
              <a:rPr lang="zh-CN" altLang="en-US" dirty="0" smtClean="0"/>
              <a:t>。</a:t>
            </a:r>
            <a:endParaRPr lang="en-US" altLang="zh-CN" dirty="0" smtClean="0"/>
          </a:p>
          <a:p>
            <a:pPr>
              <a:lnSpc>
                <a:spcPct val="150000"/>
              </a:lnSpc>
            </a:pPr>
            <a:endParaRPr lang="en-US" altLang="zh-CN" dirty="0" smtClean="0"/>
          </a:p>
          <a:p>
            <a:pPr>
              <a:lnSpc>
                <a:spcPct val="150000"/>
              </a:lnSpc>
            </a:pPr>
            <a:r>
              <a:rPr lang="zh-CN" altLang="en-US" dirty="0" smtClean="0"/>
              <a:t>接下来</a:t>
            </a:r>
            <a:r>
              <a:rPr lang="zh-CN" altLang="en-US" dirty="0"/>
              <a:t>第二步是“兴趣”和“购买期望”，此时已经进入了销售的环节，如果在注意力阶段能给用户留下好的印象和基础，那么清晰明了地介绍产品功能和信息就能给用户带来最实际的价值，这个环节需要在视觉与功能上不断带给用户所能享受到的收益，从而满足用户的“购买期望”，让用户建立起购买该“产品”足够受益的思想，从而激发购买欲望</a:t>
            </a:r>
            <a:r>
              <a:rPr lang="zh-CN" altLang="en-US" dirty="0" smtClean="0"/>
              <a:t>。</a:t>
            </a:r>
            <a:endParaRPr lang="en-US" altLang="zh-CN" dirty="0" smtClean="0"/>
          </a:p>
          <a:p>
            <a:pPr>
              <a:lnSpc>
                <a:spcPct val="150000"/>
              </a:lnSpc>
            </a:pPr>
            <a:endParaRPr lang="en-US" altLang="zh-CN" dirty="0" smtClean="0"/>
          </a:p>
          <a:p>
            <a:pPr>
              <a:lnSpc>
                <a:spcPct val="150000"/>
              </a:lnSpc>
            </a:pPr>
            <a:r>
              <a:rPr lang="zh-CN" altLang="en-US" dirty="0" smtClean="0"/>
              <a:t>最后</a:t>
            </a:r>
            <a:r>
              <a:rPr lang="zh-CN" altLang="en-US" dirty="0"/>
              <a:t>一步就是行动，网站必须简单有效地帮扩用户如何下单、付款、获得相关服务等等。在这个阶段对于悬而未决的用户，还可以适当推他一把，完成一次成功的交易。</a:t>
            </a:r>
          </a:p>
        </p:txBody>
      </p:sp>
      <p:sp>
        <p:nvSpPr>
          <p:cNvPr id="5" name="下箭头 4"/>
          <p:cNvSpPr/>
          <p:nvPr/>
        </p:nvSpPr>
        <p:spPr>
          <a:xfrm>
            <a:off x="2176530" y="2021983"/>
            <a:ext cx="283335" cy="334851"/>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 name="下箭头 5"/>
          <p:cNvSpPr/>
          <p:nvPr/>
        </p:nvSpPr>
        <p:spPr>
          <a:xfrm>
            <a:off x="2157146" y="4479701"/>
            <a:ext cx="283335" cy="334851"/>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7228393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0259" y="1526420"/>
            <a:ext cx="9122535" cy="3462486"/>
          </a:xfrm>
          <a:prstGeom prst="rect">
            <a:avLst/>
          </a:prstGeom>
        </p:spPr>
        <p:txBody>
          <a:bodyPr wrap="square">
            <a:spAutoFit/>
          </a:bodyPr>
          <a:lstStyle/>
          <a:p>
            <a:pPr>
              <a:lnSpc>
                <a:spcPct val="150000"/>
              </a:lnSpc>
            </a:pPr>
            <a:r>
              <a:rPr lang="zh-CN" altLang="en-US" sz="2000" dirty="0" smtClean="0">
                <a:solidFill>
                  <a:srgbClr val="FF6600"/>
                </a:solidFill>
              </a:rPr>
              <a:t>（3）信息展示</a:t>
            </a:r>
          </a:p>
          <a:p>
            <a:pPr marL="285750" indent="-285750">
              <a:lnSpc>
                <a:spcPct val="150000"/>
              </a:lnSpc>
              <a:buFont typeface="Arial" panose="020B0604020202020204" pitchFamily="34" charset="0"/>
              <a:buChar char="•"/>
            </a:pPr>
            <a:r>
              <a:rPr lang="zh-CN" altLang="en-US" dirty="0" smtClean="0"/>
              <a:t>网站</a:t>
            </a:r>
            <a:r>
              <a:rPr lang="zh-CN" altLang="en-US" dirty="0" smtClean="0"/>
              <a:t>上无论是产品还是服务，亦或是对用户有价值的信息，都需要被充分地展示</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尤其</a:t>
            </a:r>
            <a:r>
              <a:rPr lang="zh-CN" altLang="en-US" dirty="0" smtClean="0"/>
              <a:t>是产品，由于缺乏实体商店购买的亲自体验感，用户在购买时会产生更多的犹豫和不信赖，这需要提供更多、更可靠的信息增加产品好感度</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可视化</a:t>
            </a:r>
            <a:r>
              <a:rPr lang="zh-CN" altLang="en-US" dirty="0" smtClean="0"/>
              <a:t>的外观图像、视频、数据列表、以往用户评论或使用情境等信息能够提供用户的想象空间，增强用户的购买欲望</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尤其</a:t>
            </a:r>
            <a:r>
              <a:rPr lang="zh-CN" altLang="en-US" dirty="0" smtClean="0"/>
              <a:t>是视频短片展示，能获得比图像文字多得多的信息和内容，对用户来说，视频只需要听和看，更容易理解。</a:t>
            </a:r>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29200856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2596" y="295891"/>
            <a:ext cx="8632076" cy="6465517"/>
          </a:xfrm>
          <a:prstGeom prst="rect">
            <a:avLst/>
          </a:prstGeom>
        </p:spPr>
      </p:pic>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175714450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5813" y="1675973"/>
            <a:ext cx="1167685" cy="3739485"/>
          </a:xfrm>
          <a:prstGeom prst="rect">
            <a:avLst/>
          </a:prstGeom>
        </p:spPr>
        <p:txBody>
          <a:bodyPr wrap="square">
            <a:spAutoFit/>
          </a:bodyPr>
          <a:lstStyle/>
          <a:p>
            <a:pPr>
              <a:lnSpc>
                <a:spcPct val="150000"/>
              </a:lnSpc>
            </a:pPr>
            <a:endParaRPr lang="zh-CN" altLang="en-US" dirty="0" smtClean="0"/>
          </a:p>
          <a:p>
            <a:pPr algn="ctr">
              <a:lnSpc>
                <a:spcPct val="150000"/>
              </a:lnSpc>
            </a:pPr>
            <a:r>
              <a:rPr lang="zh-CN" altLang="en-US" sz="2800" dirty="0" smtClean="0">
                <a:solidFill>
                  <a:srgbClr val="FF6600"/>
                </a:solidFill>
              </a:rPr>
              <a:t>（4）</a:t>
            </a:r>
            <a:endParaRPr lang="en-US" altLang="zh-CN" sz="2800" dirty="0" smtClean="0">
              <a:solidFill>
                <a:srgbClr val="FF6600"/>
              </a:solidFill>
            </a:endParaRPr>
          </a:p>
          <a:p>
            <a:pPr algn="ctr">
              <a:lnSpc>
                <a:spcPct val="150000"/>
              </a:lnSpc>
            </a:pPr>
            <a:r>
              <a:rPr lang="zh-CN" altLang="en-US" sz="2800" dirty="0" smtClean="0">
                <a:solidFill>
                  <a:srgbClr val="FF6600"/>
                </a:solidFill>
              </a:rPr>
              <a:t>回</a:t>
            </a:r>
            <a:endParaRPr lang="en-US" altLang="zh-CN" sz="2800" dirty="0" smtClean="0">
              <a:solidFill>
                <a:srgbClr val="FF6600"/>
              </a:solidFill>
            </a:endParaRPr>
          </a:p>
          <a:p>
            <a:pPr algn="ctr">
              <a:lnSpc>
                <a:spcPct val="150000"/>
              </a:lnSpc>
            </a:pPr>
            <a:r>
              <a:rPr lang="zh-CN" altLang="en-US" sz="2800" dirty="0" smtClean="0">
                <a:solidFill>
                  <a:srgbClr val="FF6600"/>
                </a:solidFill>
              </a:rPr>
              <a:t>馈</a:t>
            </a:r>
            <a:endParaRPr lang="en-US" altLang="zh-CN" sz="2800" dirty="0" smtClean="0">
              <a:solidFill>
                <a:srgbClr val="FF6600"/>
              </a:solidFill>
            </a:endParaRPr>
          </a:p>
          <a:p>
            <a:pPr algn="ctr">
              <a:lnSpc>
                <a:spcPct val="150000"/>
              </a:lnSpc>
            </a:pPr>
            <a:r>
              <a:rPr lang="zh-CN" altLang="en-US" sz="2800" dirty="0" smtClean="0">
                <a:solidFill>
                  <a:srgbClr val="FF6600"/>
                </a:solidFill>
              </a:rPr>
              <a:t>用</a:t>
            </a:r>
            <a:endParaRPr lang="en-US" altLang="zh-CN" sz="2800" dirty="0" smtClean="0">
              <a:solidFill>
                <a:srgbClr val="FF6600"/>
              </a:solidFill>
            </a:endParaRPr>
          </a:p>
          <a:p>
            <a:pPr algn="ctr">
              <a:lnSpc>
                <a:spcPct val="150000"/>
              </a:lnSpc>
            </a:pPr>
            <a:r>
              <a:rPr lang="zh-CN" altLang="en-US" sz="2800" dirty="0" smtClean="0">
                <a:solidFill>
                  <a:srgbClr val="FF6600"/>
                </a:solidFill>
              </a:rPr>
              <a:t>户</a:t>
            </a:r>
            <a:endParaRPr lang="zh-CN" altLang="en-US" sz="2800" dirty="0" smtClean="0">
              <a:solidFill>
                <a:srgbClr val="FF6600"/>
              </a:solidFill>
            </a:endParaRPr>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graphicFrame>
        <p:nvGraphicFramePr>
          <p:cNvPr id="5" name="图示 4"/>
          <p:cNvGraphicFramePr/>
          <p:nvPr>
            <p:extLst>
              <p:ext uri="{D42A27DB-BD31-4B8C-83A1-F6EECF244321}">
                <p14:modId xmlns:p14="http://schemas.microsoft.com/office/powerpoint/2010/main" val="3299430925"/>
              </p:ext>
            </p:extLst>
          </p:nvPr>
        </p:nvGraphicFramePr>
        <p:xfrm>
          <a:off x="2298814" y="1572110"/>
          <a:ext cx="8877837" cy="40987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373806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3442" y="1759065"/>
            <a:ext cx="9302839" cy="3831818"/>
          </a:xfrm>
          <a:prstGeom prst="rect">
            <a:avLst/>
          </a:prstGeom>
        </p:spPr>
        <p:txBody>
          <a:bodyPr wrap="square">
            <a:spAutoFit/>
          </a:bodyPr>
          <a:lstStyle/>
          <a:p>
            <a:pPr>
              <a:lnSpc>
                <a:spcPct val="150000"/>
              </a:lnSpc>
            </a:pPr>
            <a:r>
              <a:rPr lang="zh-CN" altLang="en-US" dirty="0" smtClean="0">
                <a:solidFill>
                  <a:srgbClr val="FF6600"/>
                </a:solidFill>
              </a:rPr>
              <a:t>（5）永远给予进一步的建议或操作</a:t>
            </a:r>
          </a:p>
          <a:p>
            <a:pPr marL="742950" lvl="1" indent="-285750">
              <a:lnSpc>
                <a:spcPct val="150000"/>
              </a:lnSpc>
              <a:buFont typeface="Wingdings" panose="05000000000000000000" pitchFamily="2" charset="2"/>
              <a:buChar char="l"/>
            </a:pPr>
            <a:r>
              <a:rPr lang="zh-CN" altLang="en-US" dirty="0" smtClean="0"/>
              <a:t>什么</a:t>
            </a:r>
            <a:r>
              <a:rPr lang="zh-CN" altLang="en-US" dirty="0" smtClean="0"/>
              <a:t>时候该结束与用户的交易或操作？这个问题的答案也许是，永远不要结束</a:t>
            </a:r>
            <a:r>
              <a:rPr lang="zh-CN" altLang="en-US" dirty="0" smtClean="0"/>
              <a:t>。</a:t>
            </a:r>
            <a:endParaRPr lang="en-US" altLang="zh-CN" dirty="0" smtClean="0"/>
          </a:p>
          <a:p>
            <a:pPr marL="742950" lvl="1" indent="-285750">
              <a:lnSpc>
                <a:spcPct val="150000"/>
              </a:lnSpc>
              <a:buFont typeface="Wingdings" panose="05000000000000000000" pitchFamily="2" charset="2"/>
              <a:buChar char="l"/>
            </a:pPr>
            <a:r>
              <a:rPr lang="zh-CN" altLang="en-US" dirty="0" smtClean="0"/>
              <a:t>在</a:t>
            </a:r>
            <a:r>
              <a:rPr lang="zh-CN" altLang="en-US" dirty="0" smtClean="0"/>
              <a:t>用户访问的不同阶段，都要给予其参与网站的进一步的建议或操作，比如用户在浏览产品或服务时，如果不确定该采取什么步骤时，可以适当推荐一些受欢迎或很流行的产品，利用从众心理来影响用户的行为</a:t>
            </a:r>
            <a:r>
              <a:rPr lang="zh-CN" altLang="en-US" dirty="0" smtClean="0"/>
              <a:t>。</a:t>
            </a:r>
            <a:endParaRPr lang="en-US" altLang="zh-CN" dirty="0" smtClean="0"/>
          </a:p>
          <a:p>
            <a:pPr marL="742950" lvl="1" indent="-285750">
              <a:lnSpc>
                <a:spcPct val="150000"/>
              </a:lnSpc>
              <a:buFont typeface="Wingdings" panose="05000000000000000000" pitchFamily="2" charset="2"/>
              <a:buChar char="l"/>
            </a:pPr>
            <a:r>
              <a:rPr lang="zh-CN" altLang="en-US" dirty="0" smtClean="0"/>
              <a:t>在</a:t>
            </a:r>
            <a:r>
              <a:rPr lang="zh-CN" altLang="en-US" dirty="0" smtClean="0"/>
              <a:t>用户完成一次交易或服务操作后，可以紧接着在页面中显示用户可以得到的后续利益，如售后服务、订阅信息、有奖问卷、注册会员、退款保障、免费试用、积分优惠等等，继续保持通常的流程，而不是进入死胡同。每当用户完成一次操作，都会有进一步的链接引导他们进入下一个阶段。</a:t>
            </a:r>
            <a:endParaRPr lang="zh-CN" altLang="en-US" dirty="0"/>
          </a:p>
        </p:txBody>
      </p:sp>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32427664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33351" y="1104282"/>
            <a:ext cx="6520751" cy="4890833"/>
          </a:xfrm>
          <a:prstGeom prst="rect">
            <a:avLst/>
          </a:prstGeom>
        </p:spPr>
      </p:pic>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0005964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4745" y="658544"/>
            <a:ext cx="7495633" cy="3462486"/>
          </a:xfrm>
          <a:prstGeom prst="rect">
            <a:avLst/>
          </a:prstGeom>
        </p:spPr>
        <p:txBody>
          <a:bodyPr wrap="square">
            <a:spAutoFit/>
          </a:bodyPr>
          <a:lstStyle/>
          <a:p>
            <a:pPr>
              <a:lnSpc>
                <a:spcPct val="150000"/>
              </a:lnSpc>
            </a:pPr>
            <a:endParaRPr lang="zh-CN" altLang="en-US" dirty="0" smtClean="0"/>
          </a:p>
          <a:p>
            <a:pPr>
              <a:lnSpc>
                <a:spcPct val="150000"/>
              </a:lnSpc>
            </a:pPr>
            <a:r>
              <a:rPr lang="zh-CN" altLang="en-US" sz="2000" dirty="0" smtClean="0">
                <a:solidFill>
                  <a:srgbClr val="FF6600"/>
                </a:solidFill>
              </a:rPr>
              <a:t>（6）简化环节</a:t>
            </a:r>
          </a:p>
          <a:p>
            <a:pPr>
              <a:lnSpc>
                <a:spcPct val="150000"/>
              </a:lnSpc>
            </a:pPr>
            <a:r>
              <a:rPr lang="zh-CN" altLang="en-US" dirty="0" smtClean="0"/>
              <a:t>　　一般用户注册是增强用户粘度的绝佳手段，但注册表单需要耗费时间和精力，因此注册环节应该尽量短小简单，减少用户的不耐烦，不要在这个阶段损失了用户。同样的道理，在网站交互的任何体验环节，都不要给用户带来理解和操作上的“痛苦”，简化流程，减少干扰因素，可有可无的操作可以留在稍后补充，确保最重要的环节或信息不发生错误即可。</a:t>
            </a:r>
            <a:endParaRPr lang="zh-CN" altLang="en-US" dirty="0"/>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3855" y="787333"/>
            <a:ext cx="3123127" cy="3123127"/>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23855" y="4108255"/>
            <a:ext cx="2763591" cy="276359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6150" y="4224270"/>
            <a:ext cx="2707123" cy="2273984"/>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3974582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0512" y="1190743"/>
            <a:ext cx="9113949" cy="1892826"/>
          </a:xfrm>
          <a:prstGeom prst="rect">
            <a:avLst/>
          </a:prstGeom>
        </p:spPr>
        <p:txBody>
          <a:bodyPr wrap="square">
            <a:spAutoFit/>
          </a:bodyPr>
          <a:lstStyle/>
          <a:p>
            <a:pPr>
              <a:lnSpc>
                <a:spcPct val="150000"/>
              </a:lnSpc>
            </a:pPr>
            <a:r>
              <a:rPr lang="zh-CN" altLang="en-US" sz="2400" dirty="0" smtClean="0">
                <a:solidFill>
                  <a:schemeClr val="accent4">
                    <a:lumMod val="75000"/>
                  </a:schemeClr>
                </a:solidFill>
                <a:latin typeface="华文隶书" panose="02010800040101010101" pitchFamily="2" charset="-122"/>
                <a:ea typeface="华文隶书" panose="02010800040101010101" pitchFamily="2" charset="-122"/>
              </a:rPr>
              <a:t>2、建立</a:t>
            </a:r>
            <a:r>
              <a:rPr lang="zh-CN" altLang="en-US" sz="2400" dirty="0" smtClean="0">
                <a:solidFill>
                  <a:schemeClr val="accent4">
                    <a:lumMod val="75000"/>
                  </a:schemeClr>
                </a:solidFill>
                <a:latin typeface="华文隶书" panose="02010800040101010101" pitchFamily="2" charset="-122"/>
                <a:ea typeface="华文隶书" panose="02010800040101010101" pitchFamily="2" charset="-122"/>
              </a:rPr>
              <a:t>最佳网站</a:t>
            </a:r>
          </a:p>
          <a:p>
            <a:pPr>
              <a:lnSpc>
                <a:spcPct val="150000"/>
              </a:lnSpc>
            </a:pPr>
            <a:r>
              <a:rPr lang="zh-CN" altLang="en-US" dirty="0" smtClean="0"/>
              <a:t>　　所谓“最佳网站”意味着值得关注或价值，能够打造这样优秀的网站品牌，获得用户的偏好与信任，这正是设计网站的最佳动力。不管在哪个行业，如今都存在数量庞大的相似网站，我们需要思考在激烈的竞争中如何获得成功呢。</a:t>
            </a:r>
          </a:p>
        </p:txBody>
      </p:sp>
      <p:graphicFrame>
        <p:nvGraphicFramePr>
          <p:cNvPr id="2" name="图示 1"/>
          <p:cNvGraphicFramePr/>
          <p:nvPr>
            <p:extLst>
              <p:ext uri="{D42A27DB-BD31-4B8C-83A1-F6EECF244321}">
                <p14:modId xmlns:p14="http://schemas.microsoft.com/office/powerpoint/2010/main" val="3320455495"/>
              </p:ext>
            </p:extLst>
          </p:nvPr>
        </p:nvGraphicFramePr>
        <p:xfrm>
          <a:off x="1721475" y="3923541"/>
          <a:ext cx="7821769" cy="21037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矩形 4"/>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1330268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9116" y="1028343"/>
            <a:ext cx="11140354" cy="3162404"/>
          </a:xfrm>
          <a:prstGeom prst="rect">
            <a:avLst/>
          </a:prstGeom>
        </p:spPr>
        <p:txBody>
          <a:bodyPr wrap="square">
            <a:spAutoFit/>
          </a:bodyPr>
          <a:lstStyle/>
          <a:p>
            <a:pPr>
              <a:lnSpc>
                <a:spcPct val="150000"/>
              </a:lnSpc>
            </a:pPr>
            <a:r>
              <a:rPr lang="zh-CN" altLang="en-US" sz="1900" dirty="0"/>
              <a:t>　用户体验的核心和本质就是研究人在特定场景下的思维模式和行为模式，然后顺应和利用它。</a:t>
            </a:r>
            <a:r>
              <a:rPr lang="zh-CN" altLang="en-US" sz="1900" dirty="0">
                <a:solidFill>
                  <a:srgbClr val="0070C0"/>
                </a:solidFill>
                <a:latin typeface="华文楷体" panose="02010600040101010101" pitchFamily="2" charset="-122"/>
                <a:ea typeface="华文楷体" panose="02010600040101010101" pitchFamily="2" charset="-122"/>
              </a:rPr>
              <a:t>比如，为什么要把网页的重要内容放到页面的左上部分？</a:t>
            </a:r>
            <a:r>
              <a:rPr lang="zh-CN" altLang="en-US" sz="1900" dirty="0"/>
              <a:t>因为人的视觉注意力会首先锁定在左上的位置。</a:t>
            </a:r>
            <a:r>
              <a:rPr lang="zh-CN" altLang="en-US" sz="1900" dirty="0">
                <a:solidFill>
                  <a:srgbClr val="0070C0"/>
                </a:solidFill>
                <a:latin typeface="华文楷体" panose="02010600040101010101" pitchFamily="2" charset="-122"/>
                <a:ea typeface="华文楷体" panose="02010600040101010101" pitchFamily="2" charset="-122"/>
              </a:rPr>
              <a:t>为什么按钮平常状态和按下状态一般是不同的？</a:t>
            </a:r>
            <a:r>
              <a:rPr lang="zh-CN" altLang="en-US" sz="1900" dirty="0"/>
              <a:t>因为用户需要反馈，没有反馈人会产生疑惑。</a:t>
            </a:r>
          </a:p>
          <a:p>
            <a:pPr>
              <a:lnSpc>
                <a:spcPct val="150000"/>
              </a:lnSpc>
            </a:pPr>
            <a:r>
              <a:rPr lang="zh-CN" altLang="en-US" sz="1900" dirty="0"/>
              <a:t>　　设计者的想法不代表用户的想法，一般在完成网站设计之后，需要在使用一些用户体验的技巧来改善网站的界面，增强网站的可用性。有时还要进行用户测试，反复留意用户的行为和反馈。只有提供了最佳用户体验的网站，才能在激烈的互联网竞争中胜出。这是商业网站的前进方向，也是网站设计的进化目标</a:t>
            </a:r>
            <a:r>
              <a:rPr lang="zh-CN" altLang="en-US" sz="1900" dirty="0" smtClean="0"/>
              <a:t>。</a:t>
            </a:r>
            <a:endParaRPr lang="zh-CN" altLang="en-US" sz="1900" dirty="0"/>
          </a:p>
        </p:txBody>
      </p:sp>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graphicFrame>
        <p:nvGraphicFramePr>
          <p:cNvPr id="5" name="图示 4"/>
          <p:cNvGraphicFramePr/>
          <p:nvPr>
            <p:extLst>
              <p:ext uri="{D42A27DB-BD31-4B8C-83A1-F6EECF244321}">
                <p14:modId xmlns:p14="http://schemas.microsoft.com/office/powerpoint/2010/main" val="136870366"/>
              </p:ext>
            </p:extLst>
          </p:nvPr>
        </p:nvGraphicFramePr>
        <p:xfrm>
          <a:off x="2610119" y="4190747"/>
          <a:ext cx="8581622" cy="2169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0752763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2896" y="576044"/>
            <a:ext cx="8014448" cy="6011499"/>
          </a:xfrm>
          <a:prstGeom prst="rect">
            <a:avLst/>
          </a:prstGeom>
        </p:spPr>
      </p:pic>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6387052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4043" y="1054514"/>
            <a:ext cx="9174051" cy="2631490"/>
          </a:xfrm>
          <a:prstGeom prst="rect">
            <a:avLst/>
          </a:prstGeom>
        </p:spPr>
        <p:txBody>
          <a:bodyPr wrap="square">
            <a:spAutoFit/>
          </a:bodyPr>
          <a:lstStyle/>
          <a:p>
            <a:pPr>
              <a:lnSpc>
                <a:spcPct val="150000"/>
              </a:lnSpc>
            </a:pPr>
            <a:r>
              <a:rPr lang="zh-CN" altLang="en-US" sz="2000" dirty="0" smtClean="0">
                <a:solidFill>
                  <a:srgbClr val="FF6600"/>
                </a:solidFill>
              </a:rPr>
              <a:t>（</a:t>
            </a:r>
            <a:r>
              <a:rPr lang="zh-CN" altLang="en-US" sz="2000" dirty="0" smtClean="0">
                <a:solidFill>
                  <a:srgbClr val="FF6600"/>
                </a:solidFill>
              </a:rPr>
              <a:t>1）不可替代性</a:t>
            </a:r>
          </a:p>
          <a:p>
            <a:pPr marL="285750" indent="-285750">
              <a:lnSpc>
                <a:spcPct val="150000"/>
              </a:lnSpc>
              <a:buFont typeface="Arial" panose="020B0604020202020204" pitchFamily="34" charset="0"/>
              <a:buChar char="•"/>
            </a:pPr>
            <a:r>
              <a:rPr lang="zh-CN" altLang="en-US" dirty="0" smtClean="0"/>
              <a:t>拥有</a:t>
            </a:r>
            <a:r>
              <a:rPr lang="zh-CN" altLang="en-US" dirty="0" smtClean="0"/>
              <a:t>核心价值或服务是企业或机构的核心，要建立最佳网站，设计也需要独一无二，在竞争者中能够脱颖而出，从而避免沦为绝大多数的“平庸”</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精美</a:t>
            </a:r>
            <a:r>
              <a:rPr lang="zh-CN" altLang="en-US" dirty="0" smtClean="0"/>
              <a:t>的视觉感受、高质量高信誉的图片展示、合理高效的页面布局与结构都是提升网站赞誉度的手段，但一定要有一些内容，它们非常引人注目，吸引了大量用户访客的注意，并且在其它网站中还没有出现过。</a:t>
            </a:r>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5035" y="3938108"/>
            <a:ext cx="3870817" cy="2806342"/>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98814" y="3905203"/>
            <a:ext cx="2769455" cy="2839247"/>
          </a:xfrm>
          <a:prstGeom prst="rect">
            <a:avLst/>
          </a:prstGeom>
        </p:spPr>
      </p:pic>
    </p:spTree>
    <p:extLst>
      <p:ext uri="{BB962C8B-B14F-4D97-AF65-F5344CB8AC3E}">
        <p14:creationId xmlns:p14="http://schemas.microsoft.com/office/powerpoint/2010/main" val="3834826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9115" y="146242"/>
            <a:ext cx="8087804" cy="6318952"/>
          </a:xfrm>
          <a:prstGeom prst="rect">
            <a:avLst/>
          </a:prstGeom>
        </p:spPr>
      </p:pic>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88499544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3945892048"/>
              </p:ext>
            </p:extLst>
          </p:nvPr>
        </p:nvGraphicFramePr>
        <p:xfrm>
          <a:off x="884349" y="1437506"/>
          <a:ext cx="10384665" cy="4898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12483166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7379" y="1102655"/>
            <a:ext cx="10114209" cy="3877985"/>
          </a:xfrm>
          <a:prstGeom prst="rect">
            <a:avLst/>
          </a:prstGeom>
        </p:spPr>
        <p:txBody>
          <a:bodyPr wrap="square">
            <a:spAutoFit/>
          </a:bodyPr>
          <a:lstStyle/>
          <a:p>
            <a:pPr>
              <a:lnSpc>
                <a:spcPct val="150000"/>
              </a:lnSpc>
            </a:pPr>
            <a:endParaRPr lang="zh-CN" altLang="en-US" dirty="0" smtClean="0"/>
          </a:p>
          <a:p>
            <a:pPr>
              <a:lnSpc>
                <a:spcPct val="150000"/>
              </a:lnSpc>
            </a:pPr>
            <a:r>
              <a:rPr lang="zh-CN" altLang="en-US" sz="2000" dirty="0" smtClean="0">
                <a:solidFill>
                  <a:srgbClr val="FF6600"/>
                </a:solidFill>
              </a:rPr>
              <a:t>（2）提供最佳信息</a:t>
            </a:r>
          </a:p>
          <a:p>
            <a:pPr marL="285750" indent="-285750">
              <a:lnSpc>
                <a:spcPct val="150000"/>
              </a:lnSpc>
              <a:buFont typeface="Arial" panose="020B0604020202020204" pitchFamily="34" charset="0"/>
              <a:buChar char="•"/>
            </a:pPr>
            <a:r>
              <a:rPr lang="zh-CN" altLang="en-US" dirty="0" smtClean="0"/>
              <a:t>要</a:t>
            </a:r>
            <a:r>
              <a:rPr lang="zh-CN" altLang="en-US" dirty="0" smtClean="0"/>
              <a:t>做到独一无二、无可替代，可能需要设计者耗费大量的脑细胞，并且结果可能还不理想</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但是</a:t>
            </a:r>
            <a:r>
              <a:rPr lang="zh-CN" altLang="en-US" dirty="0" smtClean="0"/>
              <a:t>提供最佳信息则是设计者必须全力以赴实现的</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比如</a:t>
            </a:r>
            <a:r>
              <a:rPr lang="zh-CN" altLang="en-US" dirty="0" smtClean="0"/>
              <a:t>在社交媒体网站为用户提供有趣又有用的各类资讯，在行业类网站提供专家级别的高质量内容，在小型应用网站提供高质量的产品或服务从而制造话题培养用户口碑，或者尽可能地为用户提供原创内容、建议或教程，能深入给予学习途径或观点，确保网站信息质量的优越</a:t>
            </a:r>
            <a:r>
              <a:rPr lang="zh-CN" altLang="en-US" dirty="0" smtClean="0"/>
              <a:t>。</a:t>
            </a:r>
            <a:endParaRPr lang="en-US" altLang="zh-CN" dirty="0" smtClean="0"/>
          </a:p>
          <a:p>
            <a:pPr marL="285750" indent="-285750">
              <a:lnSpc>
                <a:spcPct val="150000"/>
              </a:lnSpc>
              <a:buFont typeface="Arial" panose="020B0604020202020204" pitchFamily="34" charset="0"/>
              <a:buChar char="•"/>
            </a:pPr>
            <a:r>
              <a:rPr lang="zh-CN" altLang="en-US" dirty="0" smtClean="0"/>
              <a:t>网站</a:t>
            </a:r>
            <a:r>
              <a:rPr lang="zh-CN" altLang="en-US" dirty="0" smtClean="0"/>
              <a:t>的目的是宣传自己，但这绝不是手段，开发者应该把精力放在最大程度地帮助用户身上，这才是最佳的宣传手段。</a:t>
            </a:r>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63560202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0760" y="355387"/>
            <a:ext cx="4881093" cy="6342730"/>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8683" y="355387"/>
            <a:ext cx="4951726" cy="6333845"/>
          </a:xfrm>
          <a:prstGeom prst="rect">
            <a:avLst/>
          </a:prstGeom>
        </p:spPr>
      </p:pic>
    </p:spTree>
    <p:extLst>
      <p:ext uri="{BB962C8B-B14F-4D97-AF65-F5344CB8AC3E}">
        <p14:creationId xmlns:p14="http://schemas.microsoft.com/office/powerpoint/2010/main" val="377532828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5155" y="983487"/>
            <a:ext cx="6232998" cy="5191932"/>
          </a:xfrm>
          <a:prstGeom prst="rect">
            <a:avLst/>
          </a:prstGeom>
        </p:spPr>
      </p:pic>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5.3  </a:t>
            </a:r>
            <a:r>
              <a:rPr lang="zh-CN" altLang="en-US" sz="2000" dirty="0" smtClean="0">
                <a:latin typeface="华文彩云" panose="02010800040101010101" pitchFamily="2" charset="-122"/>
                <a:ea typeface="华文彩云" panose="02010800040101010101" pitchFamily="2" charset="-122"/>
              </a:rPr>
              <a:t>网站设计的综合表达</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60044491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横卷形 3"/>
          <p:cNvSpPr/>
          <p:nvPr/>
        </p:nvSpPr>
        <p:spPr>
          <a:xfrm>
            <a:off x="940157" y="1189711"/>
            <a:ext cx="10895527" cy="4721692"/>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895337" y="1943104"/>
            <a:ext cx="9566859" cy="3000821"/>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smtClean="0">
                <a:solidFill>
                  <a:schemeClr val="bg1"/>
                </a:solidFill>
                <a:latin typeface="方正姚体" panose="02010601030101010101" pitchFamily="2" charset="-122"/>
                <a:ea typeface="方正姚体" panose="02010601030101010101" pitchFamily="2" charset="-122"/>
              </a:rPr>
              <a:t>互联网</a:t>
            </a:r>
            <a:r>
              <a:rPr lang="zh-CN" altLang="en-US" dirty="0" smtClean="0">
                <a:solidFill>
                  <a:schemeClr val="bg1"/>
                </a:solidFill>
                <a:latin typeface="方正姚体" panose="02010601030101010101" pitchFamily="2" charset="-122"/>
                <a:ea typeface="方正姚体" panose="02010601030101010101" pitchFamily="2" charset="-122"/>
              </a:rPr>
              <a:t>科技高速发展的今天，网站所承载的价值已经远远超出了人们的需求。也许在未来，网站的发展与建设会有更加复杂而丰富的变化，其功能与价值也会日新月异，这些课题和解决方案，值得我们好好思考与学习</a:t>
            </a:r>
            <a:r>
              <a:rPr lang="zh-CN" altLang="en-US" dirty="0" smtClean="0">
                <a:solidFill>
                  <a:schemeClr val="bg1"/>
                </a:solidFill>
                <a:latin typeface="方正姚体" panose="02010601030101010101" pitchFamily="2" charset="-122"/>
                <a:ea typeface="方正姚体" panose="02010601030101010101" pitchFamily="2" charset="-122"/>
              </a:rPr>
              <a:t>。</a:t>
            </a:r>
            <a:endParaRPr lang="en-US" altLang="zh-CN" dirty="0" smtClean="0">
              <a:solidFill>
                <a:schemeClr val="bg1"/>
              </a:solidFill>
              <a:latin typeface="方正姚体" panose="02010601030101010101" pitchFamily="2" charset="-122"/>
              <a:ea typeface="方正姚体" panose="02010601030101010101" pitchFamily="2" charset="-122"/>
            </a:endParaRPr>
          </a:p>
          <a:p>
            <a:pPr marL="285750" indent="-285750">
              <a:lnSpc>
                <a:spcPct val="150000"/>
              </a:lnSpc>
              <a:buFont typeface="Arial" panose="020B0604020202020204" pitchFamily="34" charset="0"/>
              <a:buChar char="•"/>
            </a:pPr>
            <a:r>
              <a:rPr lang="zh-CN" altLang="en-US" dirty="0" smtClean="0">
                <a:solidFill>
                  <a:schemeClr val="bg1"/>
                </a:solidFill>
                <a:latin typeface="方正姚体" panose="02010601030101010101" pitchFamily="2" charset="-122"/>
                <a:ea typeface="方正姚体" panose="02010601030101010101" pitchFamily="2" charset="-122"/>
              </a:rPr>
              <a:t>新</a:t>
            </a:r>
            <a:r>
              <a:rPr lang="zh-CN" altLang="en-US" dirty="0" smtClean="0">
                <a:solidFill>
                  <a:schemeClr val="bg1"/>
                </a:solidFill>
                <a:latin typeface="方正姚体" panose="02010601030101010101" pitchFamily="2" charset="-122"/>
                <a:ea typeface="方正姚体" panose="02010601030101010101" pitchFamily="2" charset="-122"/>
              </a:rPr>
              <a:t>的社会话题、传播理念、科学技术与潮流文化都会在网站中呈现出来，网络的世界深刻改变着我们如今的生活与思想，它是一把双刃剑，能帮助人类，也能危害人类</a:t>
            </a:r>
            <a:r>
              <a:rPr lang="zh-CN" altLang="en-US" dirty="0" smtClean="0">
                <a:solidFill>
                  <a:schemeClr val="bg1"/>
                </a:solidFill>
                <a:latin typeface="方正姚体" panose="02010601030101010101" pitchFamily="2" charset="-122"/>
                <a:ea typeface="方正姚体" panose="02010601030101010101" pitchFamily="2" charset="-122"/>
              </a:rPr>
              <a:t>。</a:t>
            </a:r>
            <a:endParaRPr lang="en-US" altLang="zh-CN" dirty="0" smtClean="0">
              <a:solidFill>
                <a:schemeClr val="bg1"/>
              </a:solidFill>
              <a:latin typeface="方正姚体" panose="02010601030101010101" pitchFamily="2" charset="-122"/>
              <a:ea typeface="方正姚体" panose="02010601030101010101" pitchFamily="2" charset="-122"/>
            </a:endParaRPr>
          </a:p>
          <a:p>
            <a:pPr marL="285750" indent="-285750">
              <a:lnSpc>
                <a:spcPct val="150000"/>
              </a:lnSpc>
              <a:buFont typeface="Arial" panose="020B0604020202020204" pitchFamily="34" charset="0"/>
              <a:buChar char="•"/>
            </a:pPr>
            <a:r>
              <a:rPr lang="zh-CN" altLang="en-US" dirty="0" smtClean="0">
                <a:solidFill>
                  <a:schemeClr val="bg1"/>
                </a:solidFill>
                <a:latin typeface="方正姚体" panose="02010601030101010101" pitchFamily="2" charset="-122"/>
                <a:ea typeface="方正姚体" panose="02010601030101010101" pitchFamily="2" charset="-122"/>
              </a:rPr>
              <a:t>作为</a:t>
            </a:r>
            <a:r>
              <a:rPr lang="zh-CN" altLang="en-US" dirty="0" smtClean="0">
                <a:solidFill>
                  <a:schemeClr val="bg1"/>
                </a:solidFill>
                <a:latin typeface="方正姚体" panose="02010601030101010101" pitchFamily="2" charset="-122"/>
                <a:ea typeface="方正姚体" panose="02010601030101010101" pitchFamily="2" charset="-122"/>
              </a:rPr>
              <a:t>网站的设计者，我们需要不断提升理念，警惕危害，顺应网络时代的发展，适应网络文化的变革，找到最佳的建设方案，创造更大的网站价值，造福更多的人们。</a:t>
            </a:r>
          </a:p>
        </p:txBody>
      </p:sp>
      <p:sp>
        <p:nvSpPr>
          <p:cNvPr id="3" name="矩形 2"/>
          <p:cNvSpPr/>
          <p:nvPr/>
        </p:nvSpPr>
        <p:spPr>
          <a:xfrm>
            <a:off x="399116" y="152828"/>
            <a:ext cx="3799397" cy="505716"/>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zh-CN" altLang="en-US" sz="2000" dirty="0" smtClean="0">
                <a:latin typeface="华文彩云" panose="02010800040101010101" pitchFamily="2" charset="-122"/>
                <a:ea typeface="华文彩云" panose="02010800040101010101" pitchFamily="2" charset="-122"/>
              </a:rPr>
              <a:t>小   结</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14288758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3496" cy="6858000"/>
          </a:xfrm>
          <a:prstGeom prst="rect">
            <a:avLst/>
          </a:prstGeom>
        </p:spPr>
      </p:pic>
    </p:spTree>
    <p:extLst>
      <p:ext uri="{BB962C8B-B14F-4D97-AF65-F5344CB8AC3E}">
        <p14:creationId xmlns:p14="http://schemas.microsoft.com/office/powerpoint/2010/main" val="3383153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1775" y="1139642"/>
            <a:ext cx="9624810" cy="3277820"/>
          </a:xfrm>
          <a:prstGeom prst="rect">
            <a:avLst/>
          </a:prstGeom>
        </p:spPr>
        <p:txBody>
          <a:bodyPr wrap="square">
            <a:spAutoFit/>
          </a:bodyPr>
          <a:lstStyle/>
          <a:p>
            <a:pPr>
              <a:lnSpc>
                <a:spcPct val="150000"/>
              </a:lnSpc>
            </a:pPr>
            <a:r>
              <a:rPr lang="zh-CN" altLang="en-US" sz="2400" dirty="0">
                <a:solidFill>
                  <a:schemeClr val="accent2">
                    <a:lumMod val="50000"/>
                  </a:schemeClr>
                </a:solidFill>
                <a:latin typeface="华文隶书" panose="02010800040101010101" pitchFamily="2" charset="-122"/>
                <a:ea typeface="华文隶书" panose="02010800040101010101" pitchFamily="2" charset="-122"/>
              </a:rPr>
              <a:t>1、用户如何思考</a:t>
            </a:r>
          </a:p>
          <a:p>
            <a:pPr marL="342900" indent="-342900">
              <a:lnSpc>
                <a:spcPct val="150000"/>
              </a:lnSpc>
              <a:buFont typeface="Arial" panose="020B0604020202020204" pitchFamily="34" charset="0"/>
              <a:buChar char="•"/>
            </a:pPr>
            <a:r>
              <a:rPr lang="zh-CN" altLang="en-US" sz="1900" dirty="0" smtClean="0"/>
              <a:t>我们</a:t>
            </a:r>
            <a:r>
              <a:rPr lang="zh-CN" altLang="en-US" sz="1900" dirty="0"/>
              <a:t>在第三章介绍网站信息架构的时候已经讨论了用户浏览网站的理想行为模式，其实用户上网与顾客逛街购物的习惯基本没太大差别</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用户</a:t>
            </a:r>
            <a:r>
              <a:rPr lang="zh-CN" altLang="en-US" sz="1900" dirty="0"/>
              <a:t>光临每个网页，扫视某些文字与信息，然后点击他们感兴趣的部分，或是大体朝着自己既定的目标搜寻相关内容，其余的网站中的大量信息几乎不会多看一眼</a:t>
            </a:r>
            <a:r>
              <a:rPr lang="zh-CN" altLang="en-US" sz="1900" dirty="0" smtClean="0"/>
              <a:t>。</a:t>
            </a:r>
            <a:endParaRPr lang="en-US" altLang="zh-CN" sz="1900" dirty="0" smtClean="0"/>
          </a:p>
          <a:p>
            <a:pPr marL="342900" indent="-342900">
              <a:lnSpc>
                <a:spcPct val="150000"/>
              </a:lnSpc>
              <a:buFont typeface="Arial" panose="020B0604020202020204" pitchFamily="34" charset="0"/>
              <a:buChar char="•"/>
            </a:pPr>
            <a:r>
              <a:rPr lang="zh-CN" altLang="en-US" sz="1900" dirty="0" smtClean="0"/>
              <a:t>所以</a:t>
            </a:r>
            <a:r>
              <a:rPr lang="zh-CN" altLang="en-US" sz="1900" dirty="0"/>
              <a:t>，用户的心理焦点在于寻找有趣或有用的元素上，一旦出现就会引起关注和点击，如若没有达到预期效果，则会后退或关闭。　　</a:t>
            </a:r>
            <a:endParaRPr lang="zh-CN" altLang="en-US" sz="1900" dirty="0"/>
          </a:p>
        </p:txBody>
      </p:sp>
      <p:sp>
        <p:nvSpPr>
          <p:cNvPr id="3" name="矩形 2"/>
          <p:cNvSpPr/>
          <p:nvPr/>
        </p:nvSpPr>
        <p:spPr>
          <a:xfrm>
            <a:off x="399116" y="128687"/>
            <a:ext cx="3799397" cy="553998"/>
          </a:xfrm>
          <a:prstGeom prst="rect">
            <a:avLst/>
          </a:prstGeom>
        </p:spPr>
        <p:style>
          <a:lnRef idx="1">
            <a:schemeClr val="accent2"/>
          </a:lnRef>
          <a:fillRef idx="2">
            <a:schemeClr val="accent2"/>
          </a:fillRef>
          <a:effectRef idx="1">
            <a:schemeClr val="accent2"/>
          </a:effectRef>
          <a:fontRef idx="minor">
            <a:schemeClr val="dk1"/>
          </a:fontRef>
        </p:style>
        <p:txBody>
          <a:bodyPr wrap="square" anchor="ctr">
            <a:spAutoFit/>
          </a:bodyPr>
          <a:lstStyle/>
          <a:p>
            <a:pPr algn="ctr">
              <a:lnSpc>
                <a:spcPct val="150000"/>
              </a:lnSpc>
            </a:pPr>
            <a:r>
              <a:rPr lang="en-US" altLang="zh-CN" sz="2000" dirty="0" smtClean="0">
                <a:latin typeface="华文彩云" panose="02010800040101010101" pitchFamily="2" charset="-122"/>
                <a:ea typeface="华文彩云" panose="02010800040101010101" pitchFamily="2" charset="-122"/>
              </a:rPr>
              <a:t>5.1</a:t>
            </a:r>
            <a:r>
              <a:rPr lang="zh-CN" altLang="en-US" sz="2000" dirty="0" smtClean="0">
                <a:latin typeface="华文彩云" panose="02010800040101010101" pitchFamily="2" charset="-122"/>
                <a:ea typeface="华文彩云" panose="02010800040101010101" pitchFamily="2" charset="-122"/>
              </a:rPr>
              <a:t>什么</a:t>
            </a:r>
            <a:r>
              <a:rPr lang="zh-CN" altLang="en-US" sz="2000" dirty="0">
                <a:latin typeface="华文彩云" panose="02010800040101010101" pitchFamily="2" charset="-122"/>
                <a:ea typeface="华文彩云" panose="02010800040101010101" pitchFamily="2" charset="-122"/>
              </a:rPr>
              <a:t>是用户体验</a:t>
            </a:r>
            <a:endParaRPr lang="zh-CN" altLang="en-US" sz="2000" dirty="0">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171685268"/>
      </p:ext>
    </p:extLst>
  </p:cSld>
  <p:clrMapOvr>
    <a:masterClrMapping/>
  </p:clrMapOvr>
</p:sld>
</file>

<file path=ppt/theme/theme1.xml><?xml version="1.0" encoding="utf-8"?>
<a:theme xmlns:a="http://schemas.openxmlformats.org/drawingml/2006/main" name="被除数">
  <a:themeElements>
    <a:clrScheme name="被除数">
      <a:dk1>
        <a:sysClr val="windowText" lastClr="000000"/>
      </a:dk1>
      <a:lt1>
        <a:sysClr val="window" lastClr="FFFFFF"/>
      </a:lt1>
      <a:dk2>
        <a:srgbClr val="3D3D3D"/>
      </a:dk2>
      <a:lt2>
        <a:srgbClr val="EBEBEB"/>
      </a:lt2>
      <a:accent1>
        <a:srgbClr val="465359"/>
      </a:accent1>
      <a:accent2>
        <a:srgbClr val="ED8428"/>
      </a:accent2>
      <a:accent3>
        <a:srgbClr val="E6C46D"/>
      </a:accent3>
      <a:accent4>
        <a:srgbClr val="969FA7"/>
      </a:accent4>
      <a:accent5>
        <a:srgbClr val="A9C37C"/>
      </a:accent5>
      <a:accent6>
        <a:srgbClr val="5A8071"/>
      </a:accent6>
      <a:hlink>
        <a:srgbClr val="828282"/>
      </a:hlink>
      <a:folHlink>
        <a:srgbClr val="A5A5A5"/>
      </a:folHlink>
    </a:clrScheme>
    <a:fontScheme name="被除数">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被除数">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5D8C9649-FBE1-4B5B-8258-8A170F9843AD}"/>
    </a:ext>
  </a:extLst>
</a:theme>
</file>

<file path=docProps/app.xml><?xml version="1.0" encoding="utf-8"?>
<Properties xmlns="http://schemas.openxmlformats.org/officeDocument/2006/extended-properties" xmlns:vt="http://schemas.openxmlformats.org/officeDocument/2006/docPropsVTypes">
  <Template>红利</Template>
  <TotalTime>125</TotalTime>
  <Words>5578</Words>
  <Application>Microsoft Office PowerPoint</Application>
  <PresentationFormat>宽屏</PresentationFormat>
  <Paragraphs>383</Paragraphs>
  <Slides>77</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77</vt:i4>
      </vt:variant>
    </vt:vector>
  </HeadingPairs>
  <TitlesOfParts>
    <vt:vector size="89" baseType="lpstr">
      <vt:lpstr>方正姚体</vt:lpstr>
      <vt:lpstr>华文彩云</vt:lpstr>
      <vt:lpstr>华文楷体</vt:lpstr>
      <vt:lpstr>华文隶书</vt:lpstr>
      <vt:lpstr>华文中宋</vt:lpstr>
      <vt:lpstr>宋体</vt:lpstr>
      <vt:lpstr>Arial</vt:lpstr>
      <vt:lpstr>Gill Sans MT</vt:lpstr>
      <vt:lpstr>Times New Roman</vt:lpstr>
      <vt:lpstr>Wingdings</vt:lpstr>
      <vt:lpstr>Wingdings 2</vt:lpstr>
      <vt:lpstr>被除数</vt:lpstr>
      <vt:lpstr>第五章  基于用户体验的网站设计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BSY-zwy</dc:creator>
  <cp:lastModifiedBy>BSY-zwy</cp:lastModifiedBy>
  <cp:revision>15</cp:revision>
  <dcterms:created xsi:type="dcterms:W3CDTF">2017-09-06T02:31:52Z</dcterms:created>
  <dcterms:modified xsi:type="dcterms:W3CDTF">2017-09-07T02:59:34Z</dcterms:modified>
</cp:coreProperties>
</file>