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sldIdLst>
    <p:sldId id="256" r:id="rId2"/>
    <p:sldId id="296" r:id="rId3"/>
    <p:sldId id="257" r:id="rId4"/>
    <p:sldId id="258" r:id="rId5"/>
    <p:sldId id="260" r:id="rId6"/>
    <p:sldId id="261" r:id="rId7"/>
    <p:sldId id="262" r:id="rId8"/>
    <p:sldId id="306" r:id="rId9"/>
    <p:sldId id="264" r:id="rId10"/>
    <p:sldId id="265" r:id="rId11"/>
    <p:sldId id="267" r:id="rId12"/>
    <p:sldId id="268" r:id="rId13"/>
    <p:sldId id="305" r:id="rId14"/>
    <p:sldId id="269" r:id="rId15"/>
    <p:sldId id="266" r:id="rId16"/>
    <p:sldId id="304" r:id="rId17"/>
    <p:sldId id="271" r:id="rId18"/>
    <p:sldId id="270" r:id="rId19"/>
    <p:sldId id="303" r:id="rId20"/>
    <p:sldId id="272" r:id="rId21"/>
    <p:sldId id="274" r:id="rId22"/>
    <p:sldId id="302" r:id="rId23"/>
    <p:sldId id="275" r:id="rId24"/>
    <p:sldId id="276" r:id="rId25"/>
    <p:sldId id="277" r:id="rId26"/>
    <p:sldId id="278" r:id="rId27"/>
    <p:sldId id="279" r:id="rId28"/>
    <p:sldId id="301" r:id="rId29"/>
    <p:sldId id="280" r:id="rId30"/>
    <p:sldId id="281" r:id="rId31"/>
    <p:sldId id="283" r:id="rId32"/>
    <p:sldId id="300" r:id="rId33"/>
    <p:sldId id="284" r:id="rId34"/>
    <p:sldId id="299" r:id="rId35"/>
    <p:sldId id="286" r:id="rId36"/>
    <p:sldId id="287" r:id="rId37"/>
    <p:sldId id="298" r:id="rId38"/>
    <p:sldId id="288" r:id="rId39"/>
    <p:sldId id="289" r:id="rId40"/>
    <p:sldId id="290" r:id="rId41"/>
    <p:sldId id="297" r:id="rId42"/>
    <p:sldId id="291" r:id="rId43"/>
    <p:sldId id="292" r:id="rId44"/>
    <p:sldId id="293" r:id="rId45"/>
    <p:sldId id="294" r:id="rId46"/>
    <p:sldId id="295"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74" d="100"/>
          <a:sy n="74" d="100"/>
        </p:scale>
        <p:origin x="5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A1E46F-3EB1-4371-A15F-B9D890CC821E}" type="doc">
      <dgm:prSet loTypeId="urn:microsoft.com/office/officeart/2008/layout/SquareAccentList" loCatId="list" qsTypeId="urn:microsoft.com/office/officeart/2005/8/quickstyle/simple1" qsCatId="simple" csTypeId="urn:microsoft.com/office/officeart/2005/8/colors/colorful4" csCatId="colorful" phldr="1"/>
      <dgm:spPr/>
      <dgm:t>
        <a:bodyPr/>
        <a:lstStyle/>
        <a:p>
          <a:endParaRPr lang="zh-CN" altLang="en-US"/>
        </a:p>
      </dgm:t>
    </dgm:pt>
    <dgm:pt modelId="{6919E052-879E-4DED-A99E-237DFA1D0F35}">
      <dgm:prSet phldrT="[文本]"/>
      <dgm:spPr/>
      <dgm:t>
        <a:bodyPr/>
        <a:lstStyle/>
        <a:p>
          <a:r>
            <a:rPr lang="en-US" altLang="zh-CN" smtClean="0">
              <a:latin typeface="Cambria" panose="02040503050406030204" pitchFamily="18" charset="0"/>
              <a:cs typeface="Times New Roman" panose="02020603050405020304" pitchFamily="18" charset="0"/>
            </a:rPr>
            <a:t>1.1   </a:t>
          </a:r>
          <a:r>
            <a:rPr lang="zh-CN" altLang="zh-CN" smtClean="0">
              <a:latin typeface="Cambria" panose="02040503050406030204" pitchFamily="18" charset="0"/>
              <a:cs typeface="Times New Roman" panose="02020603050405020304" pitchFamily="18" charset="0"/>
            </a:rPr>
            <a:t>网站设计的意义</a:t>
          </a:r>
          <a:endParaRPr lang="zh-CN" altLang="en-US" dirty="0"/>
        </a:p>
      </dgm:t>
    </dgm:pt>
    <dgm:pt modelId="{A834328A-5B41-4D61-B7BA-D14BB59D5875}" type="parTrans" cxnId="{6F9AE027-F73D-4886-9E53-2EB443D60093}">
      <dgm:prSet/>
      <dgm:spPr/>
      <dgm:t>
        <a:bodyPr/>
        <a:lstStyle/>
        <a:p>
          <a:endParaRPr lang="zh-CN" altLang="en-US"/>
        </a:p>
      </dgm:t>
    </dgm:pt>
    <dgm:pt modelId="{E1645171-8BEA-4705-904B-1BFD1751173F}" type="sibTrans" cxnId="{6F9AE027-F73D-4886-9E53-2EB443D60093}">
      <dgm:prSet/>
      <dgm:spPr/>
      <dgm:t>
        <a:bodyPr/>
        <a:lstStyle/>
        <a:p>
          <a:endParaRPr lang="zh-CN" altLang="en-US"/>
        </a:p>
      </dgm:t>
    </dgm:pt>
    <dgm:pt modelId="{C99B24CD-3D76-417F-B3DA-0A05605AEF16}">
      <dgm:prSet phldrT="[文本]"/>
      <dgm:spPr/>
      <dgm:t>
        <a:bodyPr/>
        <a:lstStyle/>
        <a:p>
          <a:r>
            <a:rPr lang="zh-CN" altLang="zh-CN" smtClean="0">
              <a:latin typeface="Cambria" panose="02040503050406030204" pitchFamily="18" charset="0"/>
              <a:cs typeface="Times New Roman" panose="02020603050405020304" pitchFamily="18" charset="0"/>
            </a:rPr>
            <a:t>网站的功能</a:t>
          </a:r>
          <a:endParaRPr lang="zh-CN" altLang="en-US" dirty="0"/>
        </a:p>
      </dgm:t>
    </dgm:pt>
    <dgm:pt modelId="{418C626A-1066-4EF3-AF5F-0A1020071508}" type="parTrans" cxnId="{D4145D36-5977-4DE0-8D5B-7D7480920195}">
      <dgm:prSet/>
      <dgm:spPr/>
      <dgm:t>
        <a:bodyPr/>
        <a:lstStyle/>
        <a:p>
          <a:endParaRPr lang="zh-CN" altLang="en-US"/>
        </a:p>
      </dgm:t>
    </dgm:pt>
    <dgm:pt modelId="{6440CF7D-E37C-4350-A924-B7DEF670D434}" type="sibTrans" cxnId="{D4145D36-5977-4DE0-8D5B-7D7480920195}">
      <dgm:prSet/>
      <dgm:spPr/>
      <dgm:t>
        <a:bodyPr/>
        <a:lstStyle/>
        <a:p>
          <a:endParaRPr lang="zh-CN" altLang="en-US"/>
        </a:p>
      </dgm:t>
    </dgm:pt>
    <dgm:pt modelId="{57E73FFB-DEA7-42B5-8EBF-90601B40E91C}">
      <dgm:prSet phldrT="[文本]"/>
      <dgm:spPr/>
      <dgm:t>
        <a:bodyPr/>
        <a:lstStyle/>
        <a:p>
          <a:r>
            <a:rPr lang="en-US" altLang="zh-CN" smtClean="0">
              <a:latin typeface="Cambria" panose="02040503050406030204" pitchFamily="18" charset="0"/>
              <a:cs typeface="Times New Roman" panose="02020603050405020304" pitchFamily="18" charset="0"/>
            </a:rPr>
            <a:t>1.2   </a:t>
          </a:r>
          <a:r>
            <a:rPr lang="zh-CN" altLang="zh-CN" smtClean="0">
              <a:latin typeface="Cambria" panose="02040503050406030204" pitchFamily="18" charset="0"/>
              <a:cs typeface="Times New Roman" panose="02020603050405020304" pitchFamily="18" charset="0"/>
            </a:rPr>
            <a:t>网站设计的策略</a:t>
          </a:r>
          <a:endParaRPr lang="zh-CN" altLang="en-US" dirty="0"/>
        </a:p>
      </dgm:t>
    </dgm:pt>
    <dgm:pt modelId="{9DDB0FC8-1736-4B62-8AC9-8E37C5F0FFE2}" type="parTrans" cxnId="{51BAA221-4E09-4C7D-A3CF-6AC5C5EDD50B}">
      <dgm:prSet/>
      <dgm:spPr/>
      <dgm:t>
        <a:bodyPr/>
        <a:lstStyle/>
        <a:p>
          <a:endParaRPr lang="zh-CN" altLang="en-US"/>
        </a:p>
      </dgm:t>
    </dgm:pt>
    <dgm:pt modelId="{CD9F0CD1-F00D-4A76-9FFA-AE27FB4C52C0}" type="sibTrans" cxnId="{51BAA221-4E09-4C7D-A3CF-6AC5C5EDD50B}">
      <dgm:prSet/>
      <dgm:spPr/>
      <dgm:t>
        <a:bodyPr/>
        <a:lstStyle/>
        <a:p>
          <a:endParaRPr lang="zh-CN" altLang="en-US"/>
        </a:p>
      </dgm:t>
    </dgm:pt>
    <dgm:pt modelId="{5B8B28E6-271B-4652-AE7B-524FE19B2BC2}">
      <dgm:prSet/>
      <dgm:spPr/>
      <dgm:t>
        <a:bodyPr/>
        <a:lstStyle/>
        <a:p>
          <a:r>
            <a:rPr lang="zh-CN" altLang="zh-CN" smtClean="0">
              <a:latin typeface="Cambria" panose="02040503050406030204" pitchFamily="18" charset="0"/>
              <a:cs typeface="Times New Roman" panose="02020603050405020304" pitchFamily="18" charset="0"/>
            </a:rPr>
            <a:t>网站策略</a:t>
          </a:r>
          <a:endParaRPr lang="zh-CN" altLang="en-US" dirty="0"/>
        </a:p>
      </dgm:t>
    </dgm:pt>
    <dgm:pt modelId="{1AF01459-1762-468D-92AB-6988316A99E7}" type="parTrans" cxnId="{5C9CA223-34A7-4496-BDBA-49B78C781EEE}">
      <dgm:prSet/>
      <dgm:spPr/>
      <dgm:t>
        <a:bodyPr/>
        <a:lstStyle/>
        <a:p>
          <a:endParaRPr lang="zh-CN" altLang="en-US"/>
        </a:p>
      </dgm:t>
    </dgm:pt>
    <dgm:pt modelId="{8030F923-E9F1-4B15-AA39-EF6EA41911F3}" type="sibTrans" cxnId="{5C9CA223-34A7-4496-BDBA-49B78C781EEE}">
      <dgm:prSet/>
      <dgm:spPr/>
      <dgm:t>
        <a:bodyPr/>
        <a:lstStyle/>
        <a:p>
          <a:endParaRPr lang="zh-CN" altLang="en-US"/>
        </a:p>
      </dgm:t>
    </dgm:pt>
    <dgm:pt modelId="{BC694B71-7C8A-41F3-ADF4-B44E3E91855E}">
      <dgm:prSet/>
      <dgm:spPr/>
      <dgm:t>
        <a:bodyPr/>
        <a:lstStyle/>
        <a:p>
          <a:r>
            <a:rPr lang="zh-CN" altLang="zh-CN" smtClean="0">
              <a:latin typeface="Cambria" panose="02040503050406030204" pitchFamily="18" charset="0"/>
              <a:cs typeface="Times New Roman" panose="02020603050405020304" pitchFamily="18" charset="0"/>
            </a:rPr>
            <a:t>什么是通用核心过程</a:t>
          </a:r>
          <a:endParaRPr lang="zh-CN" altLang="en-US" dirty="0"/>
        </a:p>
      </dgm:t>
    </dgm:pt>
    <dgm:pt modelId="{276D7D69-4A2C-4A76-B743-702ED075DFB0}" type="parTrans" cxnId="{517B6F6B-67D2-4F9B-985C-1B96D0A70544}">
      <dgm:prSet/>
      <dgm:spPr/>
      <dgm:t>
        <a:bodyPr/>
        <a:lstStyle/>
        <a:p>
          <a:endParaRPr lang="zh-CN" altLang="en-US"/>
        </a:p>
      </dgm:t>
    </dgm:pt>
    <dgm:pt modelId="{BD804293-E1B4-4B9D-8D83-9F886B69554C}" type="sibTrans" cxnId="{517B6F6B-67D2-4F9B-985C-1B96D0A70544}">
      <dgm:prSet/>
      <dgm:spPr/>
      <dgm:t>
        <a:bodyPr/>
        <a:lstStyle/>
        <a:p>
          <a:endParaRPr lang="zh-CN" altLang="en-US"/>
        </a:p>
      </dgm:t>
    </dgm:pt>
    <dgm:pt modelId="{B0353D75-9197-4D89-BF86-0F137B95E916}">
      <dgm:prSet/>
      <dgm:spPr/>
      <dgm:t>
        <a:bodyPr/>
        <a:lstStyle/>
        <a:p>
          <a:r>
            <a:rPr lang="zh-CN" altLang="zh-CN" smtClean="0">
              <a:latin typeface="Cambria" panose="02040503050406030204" pitchFamily="18" charset="0"/>
              <a:cs typeface="Times New Roman" panose="02020603050405020304" pitchFamily="18" charset="0"/>
            </a:rPr>
            <a:t>商业网站的挑战</a:t>
          </a:r>
          <a:endParaRPr lang="zh-CN" altLang="zh-CN" dirty="0">
            <a:latin typeface="Cambria" panose="02040503050406030204" pitchFamily="18" charset="0"/>
            <a:cs typeface="Times New Roman" panose="02020603050405020304" pitchFamily="18" charset="0"/>
          </a:endParaRPr>
        </a:p>
      </dgm:t>
    </dgm:pt>
    <dgm:pt modelId="{4DAA256E-AEE5-424D-A1B3-B1DDEED36C8D}" type="parTrans" cxnId="{CCC511B0-0B81-41E1-A73A-D60B3DC4A6E5}">
      <dgm:prSet/>
      <dgm:spPr/>
      <dgm:t>
        <a:bodyPr/>
        <a:lstStyle/>
        <a:p>
          <a:endParaRPr lang="zh-CN" altLang="en-US"/>
        </a:p>
      </dgm:t>
    </dgm:pt>
    <dgm:pt modelId="{30358C4E-9508-433D-8BFF-A1DF8FCE7CB5}" type="sibTrans" cxnId="{CCC511B0-0B81-41E1-A73A-D60B3DC4A6E5}">
      <dgm:prSet/>
      <dgm:spPr/>
      <dgm:t>
        <a:bodyPr/>
        <a:lstStyle/>
        <a:p>
          <a:endParaRPr lang="zh-CN" altLang="en-US"/>
        </a:p>
      </dgm:t>
    </dgm:pt>
    <dgm:pt modelId="{F3D787EA-1720-4042-AD77-7C25B1E20811}">
      <dgm:prSet/>
      <dgm:spPr/>
      <dgm:t>
        <a:bodyPr/>
        <a:lstStyle/>
        <a:p>
          <a:r>
            <a:rPr lang="zh-CN" altLang="zh-CN" smtClean="0">
              <a:latin typeface="Cambria" panose="02040503050406030204" pitchFamily="18" charset="0"/>
              <a:cs typeface="Times New Roman" panose="02020603050405020304" pitchFamily="18" charset="0"/>
            </a:rPr>
            <a:t>网站再设计</a:t>
          </a:r>
          <a:endParaRPr lang="zh-CN" altLang="zh-CN" dirty="0">
            <a:latin typeface="Cambria" panose="02040503050406030204" pitchFamily="18" charset="0"/>
            <a:cs typeface="Times New Roman" panose="02020603050405020304" pitchFamily="18" charset="0"/>
          </a:endParaRPr>
        </a:p>
      </dgm:t>
    </dgm:pt>
    <dgm:pt modelId="{918A8242-A5CD-45ED-A717-7EB2FFD62091}" type="parTrans" cxnId="{A585BD4D-B7D3-48A7-8CFB-AD53EAE9A4EA}">
      <dgm:prSet/>
      <dgm:spPr/>
      <dgm:t>
        <a:bodyPr/>
        <a:lstStyle/>
        <a:p>
          <a:endParaRPr lang="zh-CN" altLang="en-US"/>
        </a:p>
      </dgm:t>
    </dgm:pt>
    <dgm:pt modelId="{C3866B86-4240-45DE-B0A4-6520B1FC6E58}" type="sibTrans" cxnId="{A585BD4D-B7D3-48A7-8CFB-AD53EAE9A4EA}">
      <dgm:prSet/>
      <dgm:spPr/>
      <dgm:t>
        <a:bodyPr/>
        <a:lstStyle/>
        <a:p>
          <a:endParaRPr lang="zh-CN" altLang="en-US"/>
        </a:p>
      </dgm:t>
    </dgm:pt>
    <dgm:pt modelId="{A8913A49-37BB-4BA4-BA6F-61DDB5831A22}">
      <dgm:prSet/>
      <dgm:spPr/>
      <dgm:t>
        <a:bodyPr/>
        <a:lstStyle/>
        <a:p>
          <a:r>
            <a:rPr lang="zh-CN" altLang="zh-CN" smtClean="0">
              <a:latin typeface="Cambria" panose="02040503050406030204" pitchFamily="18" charset="0"/>
              <a:cs typeface="Times New Roman" panose="02020603050405020304" pitchFamily="18" charset="0"/>
            </a:rPr>
            <a:t>网站设计的项目管理</a:t>
          </a:r>
          <a:endParaRPr lang="en-US" altLang="zh-CN" dirty="0" smtClean="0">
            <a:latin typeface="Cambria" panose="02040503050406030204" pitchFamily="18" charset="0"/>
            <a:cs typeface="Times New Roman" panose="02020603050405020304" pitchFamily="18" charset="0"/>
          </a:endParaRPr>
        </a:p>
      </dgm:t>
    </dgm:pt>
    <dgm:pt modelId="{EE5F7A8F-B631-40BA-A74F-CDE2BD2061E7}" type="parTrans" cxnId="{2189589F-2C27-4E07-8545-40CD9CD0396C}">
      <dgm:prSet/>
      <dgm:spPr/>
      <dgm:t>
        <a:bodyPr/>
        <a:lstStyle/>
        <a:p>
          <a:endParaRPr lang="zh-CN" altLang="en-US"/>
        </a:p>
      </dgm:t>
    </dgm:pt>
    <dgm:pt modelId="{0AB644C1-7F4F-45DD-9B9E-132A9499E250}" type="sibTrans" cxnId="{2189589F-2C27-4E07-8545-40CD9CD0396C}">
      <dgm:prSet/>
      <dgm:spPr/>
      <dgm:t>
        <a:bodyPr/>
        <a:lstStyle/>
        <a:p>
          <a:endParaRPr lang="zh-CN" altLang="en-US"/>
        </a:p>
      </dgm:t>
    </dgm:pt>
    <dgm:pt modelId="{F9E0C219-7EDF-41A8-8D8C-4CA1F4F73E81}">
      <dgm:prSet/>
      <dgm:spPr/>
      <dgm:t>
        <a:bodyPr/>
        <a:lstStyle/>
        <a:p>
          <a:r>
            <a:rPr lang="zh-CN" altLang="zh-CN" smtClean="0">
              <a:latin typeface="Cambria" panose="02040503050406030204" pitchFamily="18" charset="0"/>
              <a:cs typeface="Times New Roman" panose="02020603050405020304" pitchFamily="18" charset="0"/>
            </a:rPr>
            <a:t>网站设计的成功要素</a:t>
          </a:r>
          <a:endParaRPr lang="en-US" altLang="zh-CN" dirty="0" smtClean="0">
            <a:latin typeface="Cambria" panose="02040503050406030204" pitchFamily="18" charset="0"/>
            <a:cs typeface="Times New Roman" panose="02020603050405020304" pitchFamily="18" charset="0"/>
          </a:endParaRPr>
        </a:p>
      </dgm:t>
    </dgm:pt>
    <dgm:pt modelId="{2C1BAEB8-E178-4449-99DE-A8CBC596D74D}" type="parTrans" cxnId="{C11FE22D-B45C-4213-B74E-7E4B54D08464}">
      <dgm:prSet/>
      <dgm:spPr/>
      <dgm:t>
        <a:bodyPr/>
        <a:lstStyle/>
        <a:p>
          <a:endParaRPr lang="zh-CN" altLang="en-US"/>
        </a:p>
      </dgm:t>
    </dgm:pt>
    <dgm:pt modelId="{BD72F689-8FFB-404B-A897-8E2236DCB68E}" type="sibTrans" cxnId="{C11FE22D-B45C-4213-B74E-7E4B54D08464}">
      <dgm:prSet/>
      <dgm:spPr/>
      <dgm:t>
        <a:bodyPr/>
        <a:lstStyle/>
        <a:p>
          <a:endParaRPr lang="zh-CN" altLang="en-US"/>
        </a:p>
      </dgm:t>
    </dgm:pt>
    <dgm:pt modelId="{58C0F896-7760-46AA-9556-C6ED81A02A27}">
      <dgm:prSet/>
      <dgm:spPr/>
      <dgm:t>
        <a:bodyPr/>
        <a:lstStyle/>
        <a:p>
          <a:r>
            <a:rPr lang="zh-CN" altLang="zh-CN" smtClean="0">
              <a:latin typeface="Cambria" panose="02040503050406030204" pitchFamily="18" charset="0"/>
              <a:cs typeface="Times New Roman" panose="02020603050405020304" pitchFamily="18" charset="0"/>
            </a:rPr>
            <a:t>通用核心过程的步骤</a:t>
          </a:r>
          <a:endParaRPr lang="zh-CN" altLang="en-US" dirty="0"/>
        </a:p>
      </dgm:t>
    </dgm:pt>
    <dgm:pt modelId="{94EE113A-4A1D-4D92-AC73-22C23869DDA2}" type="parTrans" cxnId="{F57FED17-B90E-435F-B315-72A634DE8BF0}">
      <dgm:prSet/>
      <dgm:spPr/>
      <dgm:t>
        <a:bodyPr/>
        <a:lstStyle/>
        <a:p>
          <a:endParaRPr lang="zh-CN" altLang="en-US"/>
        </a:p>
      </dgm:t>
    </dgm:pt>
    <dgm:pt modelId="{CBE895FC-B71A-4CAB-B5E1-DBBE18924B10}" type="sibTrans" cxnId="{F57FED17-B90E-435F-B315-72A634DE8BF0}">
      <dgm:prSet/>
      <dgm:spPr/>
      <dgm:t>
        <a:bodyPr/>
        <a:lstStyle/>
        <a:p>
          <a:endParaRPr lang="zh-CN" altLang="en-US"/>
        </a:p>
      </dgm:t>
    </dgm:pt>
    <dgm:pt modelId="{FD51A62F-E53F-4631-82A5-EE364862FCC9}">
      <dgm:prSet/>
      <dgm:spPr/>
      <dgm:t>
        <a:bodyPr/>
        <a:lstStyle/>
        <a:p>
          <a:r>
            <a:rPr lang="en-US" altLang="zh-CN" smtClean="0">
              <a:latin typeface="Cambria" panose="02040503050406030204" pitchFamily="18" charset="0"/>
              <a:cs typeface="Times New Roman" panose="02020603050405020304" pitchFamily="18" charset="0"/>
            </a:rPr>
            <a:t>1.3   </a:t>
          </a:r>
          <a:r>
            <a:rPr lang="zh-CN" altLang="zh-CN" smtClean="0">
              <a:latin typeface="Cambria" panose="02040503050406030204" pitchFamily="18" charset="0"/>
              <a:cs typeface="Times New Roman" panose="02020603050405020304" pitchFamily="18" charset="0"/>
            </a:rPr>
            <a:t>网站开发的通用核心过程</a:t>
          </a:r>
          <a:endParaRPr lang="zh-CN" altLang="en-US" dirty="0"/>
        </a:p>
      </dgm:t>
    </dgm:pt>
    <dgm:pt modelId="{DB7CFB17-B22A-40AF-95A2-BBA0116D6996}" type="sibTrans" cxnId="{AF908C5A-0D24-494D-A0B7-FCE31F585CC3}">
      <dgm:prSet/>
      <dgm:spPr/>
      <dgm:t>
        <a:bodyPr/>
        <a:lstStyle/>
        <a:p>
          <a:endParaRPr lang="zh-CN" altLang="en-US"/>
        </a:p>
      </dgm:t>
    </dgm:pt>
    <dgm:pt modelId="{28C948D6-3937-4AAC-9507-858F5F139252}" type="parTrans" cxnId="{AF908C5A-0D24-494D-A0B7-FCE31F585CC3}">
      <dgm:prSet/>
      <dgm:spPr/>
      <dgm:t>
        <a:bodyPr/>
        <a:lstStyle/>
        <a:p>
          <a:endParaRPr lang="zh-CN" altLang="en-US"/>
        </a:p>
      </dgm:t>
    </dgm:pt>
    <dgm:pt modelId="{6FEAF31C-8C8D-4DF9-AEFA-4C295AC4C2E4}" type="pres">
      <dgm:prSet presAssocID="{17A1E46F-3EB1-4371-A15F-B9D890CC821E}" presName="layout" presStyleCnt="0">
        <dgm:presLayoutVars>
          <dgm:chMax/>
          <dgm:chPref/>
          <dgm:dir/>
          <dgm:resizeHandles/>
        </dgm:presLayoutVars>
      </dgm:prSet>
      <dgm:spPr/>
      <dgm:t>
        <a:bodyPr/>
        <a:lstStyle/>
        <a:p>
          <a:endParaRPr lang="zh-CN" altLang="en-US"/>
        </a:p>
      </dgm:t>
    </dgm:pt>
    <dgm:pt modelId="{A2A65535-69EF-4BF1-88ED-95C97A29B258}" type="pres">
      <dgm:prSet presAssocID="{6919E052-879E-4DED-A99E-237DFA1D0F35}" presName="root" presStyleCnt="0">
        <dgm:presLayoutVars>
          <dgm:chMax/>
          <dgm:chPref/>
        </dgm:presLayoutVars>
      </dgm:prSet>
      <dgm:spPr/>
      <dgm:t>
        <a:bodyPr/>
        <a:lstStyle/>
        <a:p>
          <a:endParaRPr lang="zh-CN" altLang="en-US"/>
        </a:p>
      </dgm:t>
    </dgm:pt>
    <dgm:pt modelId="{450329F4-FC83-4593-B0EC-93313800AA54}" type="pres">
      <dgm:prSet presAssocID="{6919E052-879E-4DED-A99E-237DFA1D0F35}" presName="rootComposite" presStyleCnt="0">
        <dgm:presLayoutVars/>
      </dgm:prSet>
      <dgm:spPr/>
      <dgm:t>
        <a:bodyPr/>
        <a:lstStyle/>
        <a:p>
          <a:endParaRPr lang="zh-CN" altLang="en-US"/>
        </a:p>
      </dgm:t>
    </dgm:pt>
    <dgm:pt modelId="{FCEC33E8-251A-469C-8712-CAE1951F4E1E}" type="pres">
      <dgm:prSet presAssocID="{6919E052-879E-4DED-A99E-237DFA1D0F35}" presName="ParentAccent" presStyleLbl="alignNode1" presStyleIdx="0" presStyleCnt="3"/>
      <dgm:spPr/>
      <dgm:t>
        <a:bodyPr/>
        <a:lstStyle/>
        <a:p>
          <a:endParaRPr lang="zh-CN" altLang="en-US"/>
        </a:p>
      </dgm:t>
    </dgm:pt>
    <dgm:pt modelId="{0E256317-BCB5-4950-A8F9-276EFAE594C7}" type="pres">
      <dgm:prSet presAssocID="{6919E052-879E-4DED-A99E-237DFA1D0F35}" presName="ParentSmallAccent" presStyleLbl="fgAcc1" presStyleIdx="0" presStyleCnt="3"/>
      <dgm:spPr/>
      <dgm:t>
        <a:bodyPr/>
        <a:lstStyle/>
        <a:p>
          <a:endParaRPr lang="zh-CN" altLang="en-US"/>
        </a:p>
      </dgm:t>
    </dgm:pt>
    <dgm:pt modelId="{0F5700DF-02B0-4F3F-9BD0-8F33487A2AC1}" type="pres">
      <dgm:prSet presAssocID="{6919E052-879E-4DED-A99E-237DFA1D0F35}" presName="Parent" presStyleLbl="revTx" presStyleIdx="0" presStyleCnt="11">
        <dgm:presLayoutVars>
          <dgm:chMax/>
          <dgm:chPref val="4"/>
          <dgm:bulletEnabled val="1"/>
        </dgm:presLayoutVars>
      </dgm:prSet>
      <dgm:spPr/>
      <dgm:t>
        <a:bodyPr/>
        <a:lstStyle/>
        <a:p>
          <a:endParaRPr lang="zh-CN" altLang="en-US"/>
        </a:p>
      </dgm:t>
    </dgm:pt>
    <dgm:pt modelId="{01A0D297-AC3B-4A6A-83E4-A756A5347560}" type="pres">
      <dgm:prSet presAssocID="{6919E052-879E-4DED-A99E-237DFA1D0F35}" presName="childShape" presStyleCnt="0">
        <dgm:presLayoutVars>
          <dgm:chMax val="0"/>
          <dgm:chPref val="0"/>
        </dgm:presLayoutVars>
      </dgm:prSet>
      <dgm:spPr/>
      <dgm:t>
        <a:bodyPr/>
        <a:lstStyle/>
        <a:p>
          <a:endParaRPr lang="zh-CN" altLang="en-US"/>
        </a:p>
      </dgm:t>
    </dgm:pt>
    <dgm:pt modelId="{942217DF-9557-49BA-9365-ACBC76BC7152}" type="pres">
      <dgm:prSet presAssocID="{C99B24CD-3D76-417F-B3DA-0A05605AEF16}" presName="childComposite" presStyleCnt="0">
        <dgm:presLayoutVars>
          <dgm:chMax val="0"/>
          <dgm:chPref val="0"/>
        </dgm:presLayoutVars>
      </dgm:prSet>
      <dgm:spPr/>
      <dgm:t>
        <a:bodyPr/>
        <a:lstStyle/>
        <a:p>
          <a:endParaRPr lang="zh-CN" altLang="en-US"/>
        </a:p>
      </dgm:t>
    </dgm:pt>
    <dgm:pt modelId="{DE199613-9D08-4E5F-9ACF-BE3C5FAC9D40}" type="pres">
      <dgm:prSet presAssocID="{C99B24CD-3D76-417F-B3DA-0A05605AEF16}" presName="ChildAccent" presStyleLbl="solidFgAcc1" presStyleIdx="0" presStyleCnt="8"/>
      <dgm:spPr/>
      <dgm:t>
        <a:bodyPr/>
        <a:lstStyle/>
        <a:p>
          <a:endParaRPr lang="zh-CN" altLang="en-US"/>
        </a:p>
      </dgm:t>
    </dgm:pt>
    <dgm:pt modelId="{7F3C05A5-048C-40AA-9365-FE40A1E7F41B}" type="pres">
      <dgm:prSet presAssocID="{C99B24CD-3D76-417F-B3DA-0A05605AEF16}" presName="Child" presStyleLbl="revTx" presStyleIdx="1" presStyleCnt="11">
        <dgm:presLayoutVars>
          <dgm:chMax val="0"/>
          <dgm:chPref val="0"/>
          <dgm:bulletEnabled val="1"/>
        </dgm:presLayoutVars>
      </dgm:prSet>
      <dgm:spPr/>
      <dgm:t>
        <a:bodyPr/>
        <a:lstStyle/>
        <a:p>
          <a:endParaRPr lang="zh-CN" altLang="en-US"/>
        </a:p>
      </dgm:t>
    </dgm:pt>
    <dgm:pt modelId="{FE5F5837-7241-4EC1-AF62-0ED27E4F768A}" type="pres">
      <dgm:prSet presAssocID="{B0353D75-9197-4D89-BF86-0F137B95E916}" presName="childComposite" presStyleCnt="0">
        <dgm:presLayoutVars>
          <dgm:chMax val="0"/>
          <dgm:chPref val="0"/>
        </dgm:presLayoutVars>
      </dgm:prSet>
      <dgm:spPr/>
      <dgm:t>
        <a:bodyPr/>
        <a:lstStyle/>
        <a:p>
          <a:endParaRPr lang="zh-CN" altLang="en-US"/>
        </a:p>
      </dgm:t>
    </dgm:pt>
    <dgm:pt modelId="{C18F8010-FCCB-48FA-A589-57E51E406266}" type="pres">
      <dgm:prSet presAssocID="{B0353D75-9197-4D89-BF86-0F137B95E916}" presName="ChildAccent" presStyleLbl="solidFgAcc1" presStyleIdx="1" presStyleCnt="8"/>
      <dgm:spPr/>
      <dgm:t>
        <a:bodyPr/>
        <a:lstStyle/>
        <a:p>
          <a:endParaRPr lang="zh-CN" altLang="en-US"/>
        </a:p>
      </dgm:t>
    </dgm:pt>
    <dgm:pt modelId="{80003F1A-ADF1-415D-B2AD-2CA734D1418E}" type="pres">
      <dgm:prSet presAssocID="{B0353D75-9197-4D89-BF86-0F137B95E916}" presName="Child" presStyleLbl="revTx" presStyleIdx="2" presStyleCnt="11">
        <dgm:presLayoutVars>
          <dgm:chMax val="0"/>
          <dgm:chPref val="0"/>
          <dgm:bulletEnabled val="1"/>
        </dgm:presLayoutVars>
      </dgm:prSet>
      <dgm:spPr/>
      <dgm:t>
        <a:bodyPr/>
        <a:lstStyle/>
        <a:p>
          <a:endParaRPr lang="zh-CN" altLang="en-US"/>
        </a:p>
      </dgm:t>
    </dgm:pt>
    <dgm:pt modelId="{4D33F18D-3BFA-4C8A-82CA-345CCA553C81}" type="pres">
      <dgm:prSet presAssocID="{F3D787EA-1720-4042-AD77-7C25B1E20811}" presName="childComposite" presStyleCnt="0">
        <dgm:presLayoutVars>
          <dgm:chMax val="0"/>
          <dgm:chPref val="0"/>
        </dgm:presLayoutVars>
      </dgm:prSet>
      <dgm:spPr/>
      <dgm:t>
        <a:bodyPr/>
        <a:lstStyle/>
        <a:p>
          <a:endParaRPr lang="zh-CN" altLang="en-US"/>
        </a:p>
      </dgm:t>
    </dgm:pt>
    <dgm:pt modelId="{7A992C56-5581-4212-AC42-EC1D5E099AD1}" type="pres">
      <dgm:prSet presAssocID="{F3D787EA-1720-4042-AD77-7C25B1E20811}" presName="ChildAccent" presStyleLbl="solidFgAcc1" presStyleIdx="2" presStyleCnt="8"/>
      <dgm:spPr/>
      <dgm:t>
        <a:bodyPr/>
        <a:lstStyle/>
        <a:p>
          <a:endParaRPr lang="zh-CN" altLang="en-US"/>
        </a:p>
      </dgm:t>
    </dgm:pt>
    <dgm:pt modelId="{B2B586FB-F9F2-42AC-B580-4FFE7BA1F8B9}" type="pres">
      <dgm:prSet presAssocID="{F3D787EA-1720-4042-AD77-7C25B1E20811}" presName="Child" presStyleLbl="revTx" presStyleIdx="3" presStyleCnt="11">
        <dgm:presLayoutVars>
          <dgm:chMax val="0"/>
          <dgm:chPref val="0"/>
          <dgm:bulletEnabled val="1"/>
        </dgm:presLayoutVars>
      </dgm:prSet>
      <dgm:spPr/>
      <dgm:t>
        <a:bodyPr/>
        <a:lstStyle/>
        <a:p>
          <a:endParaRPr lang="zh-CN" altLang="en-US"/>
        </a:p>
      </dgm:t>
    </dgm:pt>
    <dgm:pt modelId="{449CD921-9A9D-46ED-B802-1E603906A544}" type="pres">
      <dgm:prSet presAssocID="{A8913A49-37BB-4BA4-BA6F-61DDB5831A22}" presName="childComposite" presStyleCnt="0">
        <dgm:presLayoutVars>
          <dgm:chMax val="0"/>
          <dgm:chPref val="0"/>
        </dgm:presLayoutVars>
      </dgm:prSet>
      <dgm:spPr/>
      <dgm:t>
        <a:bodyPr/>
        <a:lstStyle/>
        <a:p>
          <a:endParaRPr lang="zh-CN" altLang="en-US"/>
        </a:p>
      </dgm:t>
    </dgm:pt>
    <dgm:pt modelId="{8820C39D-7EB3-4B78-B955-1525D0A3BB55}" type="pres">
      <dgm:prSet presAssocID="{A8913A49-37BB-4BA4-BA6F-61DDB5831A22}" presName="ChildAccent" presStyleLbl="solidFgAcc1" presStyleIdx="3" presStyleCnt="8"/>
      <dgm:spPr/>
      <dgm:t>
        <a:bodyPr/>
        <a:lstStyle/>
        <a:p>
          <a:endParaRPr lang="zh-CN" altLang="en-US"/>
        </a:p>
      </dgm:t>
    </dgm:pt>
    <dgm:pt modelId="{46B467D8-3D28-4015-8E5A-262AC5B681C6}" type="pres">
      <dgm:prSet presAssocID="{A8913A49-37BB-4BA4-BA6F-61DDB5831A22}" presName="Child" presStyleLbl="revTx" presStyleIdx="4" presStyleCnt="11">
        <dgm:presLayoutVars>
          <dgm:chMax val="0"/>
          <dgm:chPref val="0"/>
          <dgm:bulletEnabled val="1"/>
        </dgm:presLayoutVars>
      </dgm:prSet>
      <dgm:spPr/>
      <dgm:t>
        <a:bodyPr/>
        <a:lstStyle/>
        <a:p>
          <a:endParaRPr lang="zh-CN" altLang="en-US"/>
        </a:p>
      </dgm:t>
    </dgm:pt>
    <dgm:pt modelId="{91E5E008-CB33-48BB-85FD-E7A57A740F1F}" type="pres">
      <dgm:prSet presAssocID="{57E73FFB-DEA7-42B5-8EBF-90601B40E91C}" presName="root" presStyleCnt="0">
        <dgm:presLayoutVars>
          <dgm:chMax/>
          <dgm:chPref/>
        </dgm:presLayoutVars>
      </dgm:prSet>
      <dgm:spPr/>
      <dgm:t>
        <a:bodyPr/>
        <a:lstStyle/>
        <a:p>
          <a:endParaRPr lang="zh-CN" altLang="en-US"/>
        </a:p>
      </dgm:t>
    </dgm:pt>
    <dgm:pt modelId="{3853E081-E0A2-49F7-8E3A-327F2BB05360}" type="pres">
      <dgm:prSet presAssocID="{57E73FFB-DEA7-42B5-8EBF-90601B40E91C}" presName="rootComposite" presStyleCnt="0">
        <dgm:presLayoutVars/>
      </dgm:prSet>
      <dgm:spPr/>
      <dgm:t>
        <a:bodyPr/>
        <a:lstStyle/>
        <a:p>
          <a:endParaRPr lang="zh-CN" altLang="en-US"/>
        </a:p>
      </dgm:t>
    </dgm:pt>
    <dgm:pt modelId="{50E31A87-7E5A-42A8-9A1F-B03E865D0A7D}" type="pres">
      <dgm:prSet presAssocID="{57E73FFB-DEA7-42B5-8EBF-90601B40E91C}" presName="ParentAccent" presStyleLbl="alignNode1" presStyleIdx="1" presStyleCnt="3"/>
      <dgm:spPr/>
      <dgm:t>
        <a:bodyPr/>
        <a:lstStyle/>
        <a:p>
          <a:endParaRPr lang="zh-CN" altLang="en-US"/>
        </a:p>
      </dgm:t>
    </dgm:pt>
    <dgm:pt modelId="{CDE5EE8E-351E-4F82-8780-90FC660D6D30}" type="pres">
      <dgm:prSet presAssocID="{57E73FFB-DEA7-42B5-8EBF-90601B40E91C}" presName="ParentSmallAccent" presStyleLbl="fgAcc1" presStyleIdx="1" presStyleCnt="3"/>
      <dgm:spPr/>
      <dgm:t>
        <a:bodyPr/>
        <a:lstStyle/>
        <a:p>
          <a:endParaRPr lang="zh-CN" altLang="en-US"/>
        </a:p>
      </dgm:t>
    </dgm:pt>
    <dgm:pt modelId="{14BDE4A1-E865-4F27-A449-5A7F93613282}" type="pres">
      <dgm:prSet presAssocID="{57E73FFB-DEA7-42B5-8EBF-90601B40E91C}" presName="Parent" presStyleLbl="revTx" presStyleIdx="5" presStyleCnt="11" custScaleX="93213">
        <dgm:presLayoutVars>
          <dgm:chMax/>
          <dgm:chPref val="4"/>
          <dgm:bulletEnabled val="1"/>
        </dgm:presLayoutVars>
      </dgm:prSet>
      <dgm:spPr/>
      <dgm:t>
        <a:bodyPr/>
        <a:lstStyle/>
        <a:p>
          <a:endParaRPr lang="zh-CN" altLang="en-US"/>
        </a:p>
      </dgm:t>
    </dgm:pt>
    <dgm:pt modelId="{2FE0AD86-B20A-4B54-A2FB-CD843618451C}" type="pres">
      <dgm:prSet presAssocID="{57E73FFB-DEA7-42B5-8EBF-90601B40E91C}" presName="childShape" presStyleCnt="0">
        <dgm:presLayoutVars>
          <dgm:chMax val="0"/>
          <dgm:chPref val="0"/>
        </dgm:presLayoutVars>
      </dgm:prSet>
      <dgm:spPr/>
      <dgm:t>
        <a:bodyPr/>
        <a:lstStyle/>
        <a:p>
          <a:endParaRPr lang="zh-CN" altLang="en-US"/>
        </a:p>
      </dgm:t>
    </dgm:pt>
    <dgm:pt modelId="{A4D16D3B-F0F7-408A-8D15-1BD0CCC71F0B}" type="pres">
      <dgm:prSet presAssocID="{5B8B28E6-271B-4652-AE7B-524FE19B2BC2}" presName="childComposite" presStyleCnt="0">
        <dgm:presLayoutVars>
          <dgm:chMax val="0"/>
          <dgm:chPref val="0"/>
        </dgm:presLayoutVars>
      </dgm:prSet>
      <dgm:spPr/>
      <dgm:t>
        <a:bodyPr/>
        <a:lstStyle/>
        <a:p>
          <a:endParaRPr lang="zh-CN" altLang="en-US"/>
        </a:p>
      </dgm:t>
    </dgm:pt>
    <dgm:pt modelId="{A548625B-A5A5-4F1D-AA67-EE9F948E0406}" type="pres">
      <dgm:prSet presAssocID="{5B8B28E6-271B-4652-AE7B-524FE19B2BC2}" presName="ChildAccent" presStyleLbl="solidFgAcc1" presStyleIdx="4" presStyleCnt="8"/>
      <dgm:spPr/>
      <dgm:t>
        <a:bodyPr/>
        <a:lstStyle/>
        <a:p>
          <a:endParaRPr lang="zh-CN" altLang="en-US"/>
        </a:p>
      </dgm:t>
    </dgm:pt>
    <dgm:pt modelId="{A5EA39DE-CE22-4959-A1BE-A915FCAC2A07}" type="pres">
      <dgm:prSet presAssocID="{5B8B28E6-271B-4652-AE7B-524FE19B2BC2}" presName="Child" presStyleLbl="revTx" presStyleIdx="6" presStyleCnt="11">
        <dgm:presLayoutVars>
          <dgm:chMax val="0"/>
          <dgm:chPref val="0"/>
          <dgm:bulletEnabled val="1"/>
        </dgm:presLayoutVars>
      </dgm:prSet>
      <dgm:spPr/>
      <dgm:t>
        <a:bodyPr/>
        <a:lstStyle/>
        <a:p>
          <a:endParaRPr lang="zh-CN" altLang="en-US"/>
        </a:p>
      </dgm:t>
    </dgm:pt>
    <dgm:pt modelId="{CFAE335B-A658-4166-96CA-D75AF91E5BA2}" type="pres">
      <dgm:prSet presAssocID="{F9E0C219-7EDF-41A8-8D8C-4CA1F4F73E81}" presName="childComposite" presStyleCnt="0">
        <dgm:presLayoutVars>
          <dgm:chMax val="0"/>
          <dgm:chPref val="0"/>
        </dgm:presLayoutVars>
      </dgm:prSet>
      <dgm:spPr/>
      <dgm:t>
        <a:bodyPr/>
        <a:lstStyle/>
        <a:p>
          <a:endParaRPr lang="zh-CN" altLang="en-US"/>
        </a:p>
      </dgm:t>
    </dgm:pt>
    <dgm:pt modelId="{DBA35E0F-7419-48AF-9C35-516482854AD6}" type="pres">
      <dgm:prSet presAssocID="{F9E0C219-7EDF-41A8-8D8C-4CA1F4F73E81}" presName="ChildAccent" presStyleLbl="solidFgAcc1" presStyleIdx="5" presStyleCnt="8"/>
      <dgm:spPr/>
      <dgm:t>
        <a:bodyPr/>
        <a:lstStyle/>
        <a:p>
          <a:endParaRPr lang="zh-CN" altLang="en-US"/>
        </a:p>
      </dgm:t>
    </dgm:pt>
    <dgm:pt modelId="{B775B411-736B-498F-8AA6-E4BE87B0384A}" type="pres">
      <dgm:prSet presAssocID="{F9E0C219-7EDF-41A8-8D8C-4CA1F4F73E81}" presName="Child" presStyleLbl="revTx" presStyleIdx="7" presStyleCnt="11">
        <dgm:presLayoutVars>
          <dgm:chMax val="0"/>
          <dgm:chPref val="0"/>
          <dgm:bulletEnabled val="1"/>
        </dgm:presLayoutVars>
      </dgm:prSet>
      <dgm:spPr/>
      <dgm:t>
        <a:bodyPr/>
        <a:lstStyle/>
        <a:p>
          <a:endParaRPr lang="zh-CN" altLang="en-US"/>
        </a:p>
      </dgm:t>
    </dgm:pt>
    <dgm:pt modelId="{CD501F21-14DA-4DA3-A972-9AE27A8DA24A}" type="pres">
      <dgm:prSet presAssocID="{FD51A62F-E53F-4631-82A5-EE364862FCC9}" presName="root" presStyleCnt="0">
        <dgm:presLayoutVars>
          <dgm:chMax/>
          <dgm:chPref/>
        </dgm:presLayoutVars>
      </dgm:prSet>
      <dgm:spPr/>
      <dgm:t>
        <a:bodyPr/>
        <a:lstStyle/>
        <a:p>
          <a:endParaRPr lang="zh-CN" altLang="en-US"/>
        </a:p>
      </dgm:t>
    </dgm:pt>
    <dgm:pt modelId="{460DD90A-9C9F-4E08-BAEF-683CA3497D7C}" type="pres">
      <dgm:prSet presAssocID="{FD51A62F-E53F-4631-82A5-EE364862FCC9}" presName="rootComposite" presStyleCnt="0">
        <dgm:presLayoutVars/>
      </dgm:prSet>
      <dgm:spPr/>
      <dgm:t>
        <a:bodyPr/>
        <a:lstStyle/>
        <a:p>
          <a:endParaRPr lang="zh-CN" altLang="en-US"/>
        </a:p>
      </dgm:t>
    </dgm:pt>
    <dgm:pt modelId="{464E21C2-E9E1-4D5D-819E-AE6249EFB3DA}" type="pres">
      <dgm:prSet presAssocID="{FD51A62F-E53F-4631-82A5-EE364862FCC9}" presName="ParentAccent" presStyleLbl="alignNode1" presStyleIdx="2" presStyleCnt="3"/>
      <dgm:spPr/>
      <dgm:t>
        <a:bodyPr/>
        <a:lstStyle/>
        <a:p>
          <a:endParaRPr lang="zh-CN" altLang="en-US"/>
        </a:p>
      </dgm:t>
    </dgm:pt>
    <dgm:pt modelId="{DDD5800D-378E-4035-8F39-F09A91C3FDF6}" type="pres">
      <dgm:prSet presAssocID="{FD51A62F-E53F-4631-82A5-EE364862FCC9}" presName="ParentSmallAccent" presStyleLbl="fgAcc1" presStyleIdx="2" presStyleCnt="3"/>
      <dgm:spPr/>
      <dgm:t>
        <a:bodyPr/>
        <a:lstStyle/>
        <a:p>
          <a:endParaRPr lang="zh-CN" altLang="en-US"/>
        </a:p>
      </dgm:t>
    </dgm:pt>
    <dgm:pt modelId="{330FD3B4-5E0F-4A80-927E-ED636D177ADC}" type="pres">
      <dgm:prSet presAssocID="{FD51A62F-E53F-4631-82A5-EE364862FCC9}" presName="Parent" presStyleLbl="revTx" presStyleIdx="8" presStyleCnt="11" custScaleX="107839">
        <dgm:presLayoutVars>
          <dgm:chMax/>
          <dgm:chPref val="4"/>
          <dgm:bulletEnabled val="1"/>
        </dgm:presLayoutVars>
      </dgm:prSet>
      <dgm:spPr/>
      <dgm:t>
        <a:bodyPr/>
        <a:lstStyle/>
        <a:p>
          <a:endParaRPr lang="zh-CN" altLang="en-US"/>
        </a:p>
      </dgm:t>
    </dgm:pt>
    <dgm:pt modelId="{AE76A383-3380-4D4C-832E-6672CED4DEEF}" type="pres">
      <dgm:prSet presAssocID="{FD51A62F-E53F-4631-82A5-EE364862FCC9}" presName="childShape" presStyleCnt="0">
        <dgm:presLayoutVars>
          <dgm:chMax val="0"/>
          <dgm:chPref val="0"/>
        </dgm:presLayoutVars>
      </dgm:prSet>
      <dgm:spPr/>
      <dgm:t>
        <a:bodyPr/>
        <a:lstStyle/>
        <a:p>
          <a:endParaRPr lang="zh-CN" altLang="en-US"/>
        </a:p>
      </dgm:t>
    </dgm:pt>
    <dgm:pt modelId="{82A230BF-ABCB-48E0-B9F4-47C0D9434676}" type="pres">
      <dgm:prSet presAssocID="{BC694B71-7C8A-41F3-ADF4-B44E3E91855E}" presName="childComposite" presStyleCnt="0">
        <dgm:presLayoutVars>
          <dgm:chMax val="0"/>
          <dgm:chPref val="0"/>
        </dgm:presLayoutVars>
      </dgm:prSet>
      <dgm:spPr/>
      <dgm:t>
        <a:bodyPr/>
        <a:lstStyle/>
        <a:p>
          <a:endParaRPr lang="zh-CN" altLang="en-US"/>
        </a:p>
      </dgm:t>
    </dgm:pt>
    <dgm:pt modelId="{F2200443-2C2D-4E37-AE5C-97C97D0DA608}" type="pres">
      <dgm:prSet presAssocID="{BC694B71-7C8A-41F3-ADF4-B44E3E91855E}" presName="ChildAccent" presStyleLbl="solidFgAcc1" presStyleIdx="6" presStyleCnt="8"/>
      <dgm:spPr/>
      <dgm:t>
        <a:bodyPr/>
        <a:lstStyle/>
        <a:p>
          <a:endParaRPr lang="zh-CN" altLang="en-US"/>
        </a:p>
      </dgm:t>
    </dgm:pt>
    <dgm:pt modelId="{7F5383B6-EB48-40B6-B4A2-D17B880D9691}" type="pres">
      <dgm:prSet presAssocID="{BC694B71-7C8A-41F3-ADF4-B44E3E91855E}" presName="Child" presStyleLbl="revTx" presStyleIdx="9" presStyleCnt="11">
        <dgm:presLayoutVars>
          <dgm:chMax val="0"/>
          <dgm:chPref val="0"/>
          <dgm:bulletEnabled val="1"/>
        </dgm:presLayoutVars>
      </dgm:prSet>
      <dgm:spPr/>
      <dgm:t>
        <a:bodyPr/>
        <a:lstStyle/>
        <a:p>
          <a:endParaRPr lang="zh-CN" altLang="en-US"/>
        </a:p>
      </dgm:t>
    </dgm:pt>
    <dgm:pt modelId="{5402BDC0-E498-4CBD-9CC1-DEA997C4091D}" type="pres">
      <dgm:prSet presAssocID="{58C0F896-7760-46AA-9556-C6ED81A02A27}" presName="childComposite" presStyleCnt="0">
        <dgm:presLayoutVars>
          <dgm:chMax val="0"/>
          <dgm:chPref val="0"/>
        </dgm:presLayoutVars>
      </dgm:prSet>
      <dgm:spPr/>
      <dgm:t>
        <a:bodyPr/>
        <a:lstStyle/>
        <a:p>
          <a:endParaRPr lang="zh-CN" altLang="en-US"/>
        </a:p>
      </dgm:t>
    </dgm:pt>
    <dgm:pt modelId="{3BC6AD89-0367-43E0-BB53-4A6F4FF89725}" type="pres">
      <dgm:prSet presAssocID="{58C0F896-7760-46AA-9556-C6ED81A02A27}" presName="ChildAccent" presStyleLbl="solidFgAcc1" presStyleIdx="7" presStyleCnt="8"/>
      <dgm:spPr/>
      <dgm:t>
        <a:bodyPr/>
        <a:lstStyle/>
        <a:p>
          <a:endParaRPr lang="zh-CN" altLang="en-US"/>
        </a:p>
      </dgm:t>
    </dgm:pt>
    <dgm:pt modelId="{E2D76332-8262-4BFF-80AE-976D4CE6AB4A}" type="pres">
      <dgm:prSet presAssocID="{58C0F896-7760-46AA-9556-C6ED81A02A27}" presName="Child" presStyleLbl="revTx" presStyleIdx="10" presStyleCnt="11">
        <dgm:presLayoutVars>
          <dgm:chMax val="0"/>
          <dgm:chPref val="0"/>
          <dgm:bulletEnabled val="1"/>
        </dgm:presLayoutVars>
      </dgm:prSet>
      <dgm:spPr/>
      <dgm:t>
        <a:bodyPr/>
        <a:lstStyle/>
        <a:p>
          <a:endParaRPr lang="zh-CN" altLang="en-US"/>
        </a:p>
      </dgm:t>
    </dgm:pt>
  </dgm:ptLst>
  <dgm:cxnLst>
    <dgm:cxn modelId="{D5B87E8E-5B43-48CA-96FF-73D80AA4C7D1}" type="presOf" srcId="{B0353D75-9197-4D89-BF86-0F137B95E916}" destId="{80003F1A-ADF1-415D-B2AD-2CA734D1418E}" srcOrd="0" destOrd="0" presId="urn:microsoft.com/office/officeart/2008/layout/SquareAccentList"/>
    <dgm:cxn modelId="{AF908C5A-0D24-494D-A0B7-FCE31F585CC3}" srcId="{17A1E46F-3EB1-4371-A15F-B9D890CC821E}" destId="{FD51A62F-E53F-4631-82A5-EE364862FCC9}" srcOrd="2" destOrd="0" parTransId="{28C948D6-3937-4AAC-9507-858F5F139252}" sibTransId="{DB7CFB17-B22A-40AF-95A2-BBA0116D6996}"/>
    <dgm:cxn modelId="{517B6F6B-67D2-4F9B-985C-1B96D0A70544}" srcId="{FD51A62F-E53F-4631-82A5-EE364862FCC9}" destId="{BC694B71-7C8A-41F3-ADF4-B44E3E91855E}" srcOrd="0" destOrd="0" parTransId="{276D7D69-4A2C-4A76-B743-702ED075DFB0}" sibTransId="{BD804293-E1B4-4B9D-8D83-9F886B69554C}"/>
    <dgm:cxn modelId="{D4145D36-5977-4DE0-8D5B-7D7480920195}" srcId="{6919E052-879E-4DED-A99E-237DFA1D0F35}" destId="{C99B24CD-3D76-417F-B3DA-0A05605AEF16}" srcOrd="0" destOrd="0" parTransId="{418C626A-1066-4EF3-AF5F-0A1020071508}" sibTransId="{6440CF7D-E37C-4350-A924-B7DEF670D434}"/>
    <dgm:cxn modelId="{BF8F9C70-F953-4AA9-845A-73DF8BE92506}" type="presOf" srcId="{57E73FFB-DEA7-42B5-8EBF-90601B40E91C}" destId="{14BDE4A1-E865-4F27-A449-5A7F93613282}" srcOrd="0" destOrd="0" presId="urn:microsoft.com/office/officeart/2008/layout/SquareAccentList"/>
    <dgm:cxn modelId="{74F74D5C-52C8-400F-9438-0E885AAC9995}" type="presOf" srcId="{BC694B71-7C8A-41F3-ADF4-B44E3E91855E}" destId="{7F5383B6-EB48-40B6-B4A2-D17B880D9691}" srcOrd="0" destOrd="0" presId="urn:microsoft.com/office/officeart/2008/layout/SquareAccentList"/>
    <dgm:cxn modelId="{D41E2AA3-E202-479B-8408-747D4DE0243E}" type="presOf" srcId="{A8913A49-37BB-4BA4-BA6F-61DDB5831A22}" destId="{46B467D8-3D28-4015-8E5A-262AC5B681C6}" srcOrd="0" destOrd="0" presId="urn:microsoft.com/office/officeart/2008/layout/SquareAccentList"/>
    <dgm:cxn modelId="{FF18E3F1-26C4-4454-B0C5-DB59C96DCBEF}" type="presOf" srcId="{F3D787EA-1720-4042-AD77-7C25B1E20811}" destId="{B2B586FB-F9F2-42AC-B580-4FFE7BA1F8B9}" srcOrd="0" destOrd="0" presId="urn:microsoft.com/office/officeart/2008/layout/SquareAccentList"/>
    <dgm:cxn modelId="{2189589F-2C27-4E07-8545-40CD9CD0396C}" srcId="{6919E052-879E-4DED-A99E-237DFA1D0F35}" destId="{A8913A49-37BB-4BA4-BA6F-61DDB5831A22}" srcOrd="3" destOrd="0" parTransId="{EE5F7A8F-B631-40BA-A74F-CDE2BD2061E7}" sibTransId="{0AB644C1-7F4F-45DD-9B9E-132A9499E250}"/>
    <dgm:cxn modelId="{5C9CA223-34A7-4496-BDBA-49B78C781EEE}" srcId="{57E73FFB-DEA7-42B5-8EBF-90601B40E91C}" destId="{5B8B28E6-271B-4652-AE7B-524FE19B2BC2}" srcOrd="0" destOrd="0" parTransId="{1AF01459-1762-468D-92AB-6988316A99E7}" sibTransId="{8030F923-E9F1-4B15-AA39-EF6EA41911F3}"/>
    <dgm:cxn modelId="{F57FED17-B90E-435F-B315-72A634DE8BF0}" srcId="{FD51A62F-E53F-4631-82A5-EE364862FCC9}" destId="{58C0F896-7760-46AA-9556-C6ED81A02A27}" srcOrd="1" destOrd="0" parTransId="{94EE113A-4A1D-4D92-AC73-22C23869DDA2}" sibTransId="{CBE895FC-B71A-4CAB-B5E1-DBBE18924B10}"/>
    <dgm:cxn modelId="{6F9AE027-F73D-4886-9E53-2EB443D60093}" srcId="{17A1E46F-3EB1-4371-A15F-B9D890CC821E}" destId="{6919E052-879E-4DED-A99E-237DFA1D0F35}" srcOrd="0" destOrd="0" parTransId="{A834328A-5B41-4D61-B7BA-D14BB59D5875}" sibTransId="{E1645171-8BEA-4705-904B-1BFD1751173F}"/>
    <dgm:cxn modelId="{C11FE22D-B45C-4213-B74E-7E4B54D08464}" srcId="{57E73FFB-DEA7-42B5-8EBF-90601B40E91C}" destId="{F9E0C219-7EDF-41A8-8D8C-4CA1F4F73E81}" srcOrd="1" destOrd="0" parTransId="{2C1BAEB8-E178-4449-99DE-A8CBC596D74D}" sibTransId="{BD72F689-8FFB-404B-A897-8E2236DCB68E}"/>
    <dgm:cxn modelId="{20BBDE93-3311-47D4-9EE3-74E07AC823B8}" type="presOf" srcId="{F9E0C219-7EDF-41A8-8D8C-4CA1F4F73E81}" destId="{B775B411-736B-498F-8AA6-E4BE87B0384A}" srcOrd="0" destOrd="0" presId="urn:microsoft.com/office/officeart/2008/layout/SquareAccentList"/>
    <dgm:cxn modelId="{F03704C6-9FD5-4972-AB96-5520AA7591D5}" type="presOf" srcId="{6919E052-879E-4DED-A99E-237DFA1D0F35}" destId="{0F5700DF-02B0-4F3F-9BD0-8F33487A2AC1}" srcOrd="0" destOrd="0" presId="urn:microsoft.com/office/officeart/2008/layout/SquareAccentList"/>
    <dgm:cxn modelId="{51BAA221-4E09-4C7D-A3CF-6AC5C5EDD50B}" srcId="{17A1E46F-3EB1-4371-A15F-B9D890CC821E}" destId="{57E73FFB-DEA7-42B5-8EBF-90601B40E91C}" srcOrd="1" destOrd="0" parTransId="{9DDB0FC8-1736-4B62-8AC9-8E37C5F0FFE2}" sibTransId="{CD9F0CD1-F00D-4A76-9FFA-AE27FB4C52C0}"/>
    <dgm:cxn modelId="{84F22A50-13FF-442F-8E1E-02206F98021C}" type="presOf" srcId="{C99B24CD-3D76-417F-B3DA-0A05605AEF16}" destId="{7F3C05A5-048C-40AA-9365-FE40A1E7F41B}" srcOrd="0" destOrd="0" presId="urn:microsoft.com/office/officeart/2008/layout/SquareAccentList"/>
    <dgm:cxn modelId="{CCC511B0-0B81-41E1-A73A-D60B3DC4A6E5}" srcId="{6919E052-879E-4DED-A99E-237DFA1D0F35}" destId="{B0353D75-9197-4D89-BF86-0F137B95E916}" srcOrd="1" destOrd="0" parTransId="{4DAA256E-AEE5-424D-A1B3-B1DDEED36C8D}" sibTransId="{30358C4E-9508-433D-8BFF-A1DF8FCE7CB5}"/>
    <dgm:cxn modelId="{7138630B-24CC-4302-8E7D-158DDB5160D6}" type="presOf" srcId="{FD51A62F-E53F-4631-82A5-EE364862FCC9}" destId="{330FD3B4-5E0F-4A80-927E-ED636D177ADC}" srcOrd="0" destOrd="0" presId="urn:microsoft.com/office/officeart/2008/layout/SquareAccentList"/>
    <dgm:cxn modelId="{BBCF31BA-8969-4320-B572-52953C2ADAAC}" type="presOf" srcId="{58C0F896-7760-46AA-9556-C6ED81A02A27}" destId="{E2D76332-8262-4BFF-80AE-976D4CE6AB4A}" srcOrd="0" destOrd="0" presId="urn:microsoft.com/office/officeart/2008/layout/SquareAccentList"/>
    <dgm:cxn modelId="{8400D16A-3C3B-440F-9B54-8927FDAF93FF}" type="presOf" srcId="{5B8B28E6-271B-4652-AE7B-524FE19B2BC2}" destId="{A5EA39DE-CE22-4959-A1BE-A915FCAC2A07}" srcOrd="0" destOrd="0" presId="urn:microsoft.com/office/officeart/2008/layout/SquareAccentList"/>
    <dgm:cxn modelId="{5BB08AB8-AAB5-4060-8949-C3F84457CC6A}" type="presOf" srcId="{17A1E46F-3EB1-4371-A15F-B9D890CC821E}" destId="{6FEAF31C-8C8D-4DF9-AEFA-4C295AC4C2E4}" srcOrd="0" destOrd="0" presId="urn:microsoft.com/office/officeart/2008/layout/SquareAccentList"/>
    <dgm:cxn modelId="{A585BD4D-B7D3-48A7-8CFB-AD53EAE9A4EA}" srcId="{6919E052-879E-4DED-A99E-237DFA1D0F35}" destId="{F3D787EA-1720-4042-AD77-7C25B1E20811}" srcOrd="2" destOrd="0" parTransId="{918A8242-A5CD-45ED-A717-7EB2FFD62091}" sibTransId="{C3866B86-4240-45DE-B0A4-6520B1FC6E58}"/>
    <dgm:cxn modelId="{0E8C037B-DB1B-4191-B2E5-630AFAF5A792}" type="presParOf" srcId="{6FEAF31C-8C8D-4DF9-AEFA-4C295AC4C2E4}" destId="{A2A65535-69EF-4BF1-88ED-95C97A29B258}" srcOrd="0" destOrd="0" presId="urn:microsoft.com/office/officeart/2008/layout/SquareAccentList"/>
    <dgm:cxn modelId="{09AA4E3F-CD2D-447D-8CC4-9C9493266BBB}" type="presParOf" srcId="{A2A65535-69EF-4BF1-88ED-95C97A29B258}" destId="{450329F4-FC83-4593-B0EC-93313800AA54}" srcOrd="0" destOrd="0" presId="urn:microsoft.com/office/officeart/2008/layout/SquareAccentList"/>
    <dgm:cxn modelId="{7E1DAA77-BAE7-465F-BEB4-99C0BF884CBE}" type="presParOf" srcId="{450329F4-FC83-4593-B0EC-93313800AA54}" destId="{FCEC33E8-251A-469C-8712-CAE1951F4E1E}" srcOrd="0" destOrd="0" presId="urn:microsoft.com/office/officeart/2008/layout/SquareAccentList"/>
    <dgm:cxn modelId="{B367CB79-D5E0-46EC-B3B7-1C9C83FD2E1C}" type="presParOf" srcId="{450329F4-FC83-4593-B0EC-93313800AA54}" destId="{0E256317-BCB5-4950-A8F9-276EFAE594C7}" srcOrd="1" destOrd="0" presId="urn:microsoft.com/office/officeart/2008/layout/SquareAccentList"/>
    <dgm:cxn modelId="{DE558441-DE33-4ED2-9EFF-939D0BF7B405}" type="presParOf" srcId="{450329F4-FC83-4593-B0EC-93313800AA54}" destId="{0F5700DF-02B0-4F3F-9BD0-8F33487A2AC1}" srcOrd="2" destOrd="0" presId="urn:microsoft.com/office/officeart/2008/layout/SquareAccentList"/>
    <dgm:cxn modelId="{8FE75137-7052-49D4-BFF9-E3C5F3D72D21}" type="presParOf" srcId="{A2A65535-69EF-4BF1-88ED-95C97A29B258}" destId="{01A0D297-AC3B-4A6A-83E4-A756A5347560}" srcOrd="1" destOrd="0" presId="urn:microsoft.com/office/officeart/2008/layout/SquareAccentList"/>
    <dgm:cxn modelId="{9CF4BF4B-8271-4321-A06F-D7DA3408BB8E}" type="presParOf" srcId="{01A0D297-AC3B-4A6A-83E4-A756A5347560}" destId="{942217DF-9557-49BA-9365-ACBC76BC7152}" srcOrd="0" destOrd="0" presId="urn:microsoft.com/office/officeart/2008/layout/SquareAccentList"/>
    <dgm:cxn modelId="{6F70D523-D45B-46C8-9CD1-038886B49D9B}" type="presParOf" srcId="{942217DF-9557-49BA-9365-ACBC76BC7152}" destId="{DE199613-9D08-4E5F-9ACF-BE3C5FAC9D40}" srcOrd="0" destOrd="0" presId="urn:microsoft.com/office/officeart/2008/layout/SquareAccentList"/>
    <dgm:cxn modelId="{1F7DD4FF-6584-4FB6-A079-77E94A589AE9}" type="presParOf" srcId="{942217DF-9557-49BA-9365-ACBC76BC7152}" destId="{7F3C05A5-048C-40AA-9365-FE40A1E7F41B}" srcOrd="1" destOrd="0" presId="urn:microsoft.com/office/officeart/2008/layout/SquareAccentList"/>
    <dgm:cxn modelId="{C813E813-3AB1-4E6E-A6E3-04B7C980AE5D}" type="presParOf" srcId="{01A0D297-AC3B-4A6A-83E4-A756A5347560}" destId="{FE5F5837-7241-4EC1-AF62-0ED27E4F768A}" srcOrd="1" destOrd="0" presId="urn:microsoft.com/office/officeart/2008/layout/SquareAccentList"/>
    <dgm:cxn modelId="{96991A78-581E-4D84-89F0-7B2250AFF403}" type="presParOf" srcId="{FE5F5837-7241-4EC1-AF62-0ED27E4F768A}" destId="{C18F8010-FCCB-48FA-A589-57E51E406266}" srcOrd="0" destOrd="0" presId="urn:microsoft.com/office/officeart/2008/layout/SquareAccentList"/>
    <dgm:cxn modelId="{AE108F3E-99EE-40E4-BC92-325F065D85D8}" type="presParOf" srcId="{FE5F5837-7241-4EC1-AF62-0ED27E4F768A}" destId="{80003F1A-ADF1-415D-B2AD-2CA734D1418E}" srcOrd="1" destOrd="0" presId="urn:microsoft.com/office/officeart/2008/layout/SquareAccentList"/>
    <dgm:cxn modelId="{30E5C273-AF3E-403C-83C6-F0D2D04D9B2D}" type="presParOf" srcId="{01A0D297-AC3B-4A6A-83E4-A756A5347560}" destId="{4D33F18D-3BFA-4C8A-82CA-345CCA553C81}" srcOrd="2" destOrd="0" presId="urn:microsoft.com/office/officeart/2008/layout/SquareAccentList"/>
    <dgm:cxn modelId="{239C45AB-F4DF-411B-BA2F-CEA7ABCBE2F3}" type="presParOf" srcId="{4D33F18D-3BFA-4C8A-82CA-345CCA553C81}" destId="{7A992C56-5581-4212-AC42-EC1D5E099AD1}" srcOrd="0" destOrd="0" presId="urn:microsoft.com/office/officeart/2008/layout/SquareAccentList"/>
    <dgm:cxn modelId="{FC7067CD-5786-4A97-AC0A-B28561F9D793}" type="presParOf" srcId="{4D33F18D-3BFA-4C8A-82CA-345CCA553C81}" destId="{B2B586FB-F9F2-42AC-B580-4FFE7BA1F8B9}" srcOrd="1" destOrd="0" presId="urn:microsoft.com/office/officeart/2008/layout/SquareAccentList"/>
    <dgm:cxn modelId="{DF41DFB4-A906-43A1-847C-A204B0011B53}" type="presParOf" srcId="{01A0D297-AC3B-4A6A-83E4-A756A5347560}" destId="{449CD921-9A9D-46ED-B802-1E603906A544}" srcOrd="3" destOrd="0" presId="urn:microsoft.com/office/officeart/2008/layout/SquareAccentList"/>
    <dgm:cxn modelId="{BC0EFDEE-2F0E-4B29-A762-AB835BA11785}" type="presParOf" srcId="{449CD921-9A9D-46ED-B802-1E603906A544}" destId="{8820C39D-7EB3-4B78-B955-1525D0A3BB55}" srcOrd="0" destOrd="0" presId="urn:microsoft.com/office/officeart/2008/layout/SquareAccentList"/>
    <dgm:cxn modelId="{64675DA0-D423-446A-AA49-E5E9D41D970F}" type="presParOf" srcId="{449CD921-9A9D-46ED-B802-1E603906A544}" destId="{46B467D8-3D28-4015-8E5A-262AC5B681C6}" srcOrd="1" destOrd="0" presId="urn:microsoft.com/office/officeart/2008/layout/SquareAccentList"/>
    <dgm:cxn modelId="{B39132BF-3D35-487D-A5CB-F2FBDD8880EA}" type="presParOf" srcId="{6FEAF31C-8C8D-4DF9-AEFA-4C295AC4C2E4}" destId="{91E5E008-CB33-48BB-85FD-E7A57A740F1F}" srcOrd="1" destOrd="0" presId="urn:microsoft.com/office/officeart/2008/layout/SquareAccentList"/>
    <dgm:cxn modelId="{E3130F22-5188-457F-8E6A-ACB8DCE61D15}" type="presParOf" srcId="{91E5E008-CB33-48BB-85FD-E7A57A740F1F}" destId="{3853E081-E0A2-49F7-8E3A-327F2BB05360}" srcOrd="0" destOrd="0" presId="urn:microsoft.com/office/officeart/2008/layout/SquareAccentList"/>
    <dgm:cxn modelId="{1574980B-C3E9-49DC-B754-A35A7F15F2BB}" type="presParOf" srcId="{3853E081-E0A2-49F7-8E3A-327F2BB05360}" destId="{50E31A87-7E5A-42A8-9A1F-B03E865D0A7D}" srcOrd="0" destOrd="0" presId="urn:microsoft.com/office/officeart/2008/layout/SquareAccentList"/>
    <dgm:cxn modelId="{C3E2070C-471A-4ED3-9EA8-BEE2B1CFE94F}" type="presParOf" srcId="{3853E081-E0A2-49F7-8E3A-327F2BB05360}" destId="{CDE5EE8E-351E-4F82-8780-90FC660D6D30}" srcOrd="1" destOrd="0" presId="urn:microsoft.com/office/officeart/2008/layout/SquareAccentList"/>
    <dgm:cxn modelId="{27D63090-B67F-4FA6-AF28-6B9343FC3F15}" type="presParOf" srcId="{3853E081-E0A2-49F7-8E3A-327F2BB05360}" destId="{14BDE4A1-E865-4F27-A449-5A7F93613282}" srcOrd="2" destOrd="0" presId="urn:microsoft.com/office/officeart/2008/layout/SquareAccentList"/>
    <dgm:cxn modelId="{70307855-86D0-4862-95AE-63CFF2D82BE9}" type="presParOf" srcId="{91E5E008-CB33-48BB-85FD-E7A57A740F1F}" destId="{2FE0AD86-B20A-4B54-A2FB-CD843618451C}" srcOrd="1" destOrd="0" presId="urn:microsoft.com/office/officeart/2008/layout/SquareAccentList"/>
    <dgm:cxn modelId="{AB144152-3F9A-42AE-92BC-17A182019AE0}" type="presParOf" srcId="{2FE0AD86-B20A-4B54-A2FB-CD843618451C}" destId="{A4D16D3B-F0F7-408A-8D15-1BD0CCC71F0B}" srcOrd="0" destOrd="0" presId="urn:microsoft.com/office/officeart/2008/layout/SquareAccentList"/>
    <dgm:cxn modelId="{DE5B3AAA-BC66-47A2-937F-1CDF51D9520C}" type="presParOf" srcId="{A4D16D3B-F0F7-408A-8D15-1BD0CCC71F0B}" destId="{A548625B-A5A5-4F1D-AA67-EE9F948E0406}" srcOrd="0" destOrd="0" presId="urn:microsoft.com/office/officeart/2008/layout/SquareAccentList"/>
    <dgm:cxn modelId="{7736C639-2BFA-4A7C-AE1C-0AF9CC6BCEBA}" type="presParOf" srcId="{A4D16D3B-F0F7-408A-8D15-1BD0CCC71F0B}" destId="{A5EA39DE-CE22-4959-A1BE-A915FCAC2A07}" srcOrd="1" destOrd="0" presId="urn:microsoft.com/office/officeart/2008/layout/SquareAccentList"/>
    <dgm:cxn modelId="{9D644DE9-723B-4041-A938-2C09ADD0E4F5}" type="presParOf" srcId="{2FE0AD86-B20A-4B54-A2FB-CD843618451C}" destId="{CFAE335B-A658-4166-96CA-D75AF91E5BA2}" srcOrd="1" destOrd="0" presId="urn:microsoft.com/office/officeart/2008/layout/SquareAccentList"/>
    <dgm:cxn modelId="{CDC4E6E8-C460-453F-B690-95BFF81A88AF}" type="presParOf" srcId="{CFAE335B-A658-4166-96CA-D75AF91E5BA2}" destId="{DBA35E0F-7419-48AF-9C35-516482854AD6}" srcOrd="0" destOrd="0" presId="urn:microsoft.com/office/officeart/2008/layout/SquareAccentList"/>
    <dgm:cxn modelId="{F8228A01-32BC-4C4D-8DAB-E74416102D65}" type="presParOf" srcId="{CFAE335B-A658-4166-96CA-D75AF91E5BA2}" destId="{B775B411-736B-498F-8AA6-E4BE87B0384A}" srcOrd="1" destOrd="0" presId="urn:microsoft.com/office/officeart/2008/layout/SquareAccentList"/>
    <dgm:cxn modelId="{BF1251E7-0177-48A6-BD05-8BEFD39A17A0}" type="presParOf" srcId="{6FEAF31C-8C8D-4DF9-AEFA-4C295AC4C2E4}" destId="{CD501F21-14DA-4DA3-A972-9AE27A8DA24A}" srcOrd="2" destOrd="0" presId="urn:microsoft.com/office/officeart/2008/layout/SquareAccentList"/>
    <dgm:cxn modelId="{B85AC2F5-1F72-49AA-BC37-0AF7247B3479}" type="presParOf" srcId="{CD501F21-14DA-4DA3-A972-9AE27A8DA24A}" destId="{460DD90A-9C9F-4E08-BAEF-683CA3497D7C}" srcOrd="0" destOrd="0" presId="urn:microsoft.com/office/officeart/2008/layout/SquareAccentList"/>
    <dgm:cxn modelId="{E6C132F8-1700-440B-AB09-0BB524BED302}" type="presParOf" srcId="{460DD90A-9C9F-4E08-BAEF-683CA3497D7C}" destId="{464E21C2-E9E1-4D5D-819E-AE6249EFB3DA}" srcOrd="0" destOrd="0" presId="urn:microsoft.com/office/officeart/2008/layout/SquareAccentList"/>
    <dgm:cxn modelId="{6D35CDB3-A1B5-4892-B2F6-4E905E7673E1}" type="presParOf" srcId="{460DD90A-9C9F-4E08-BAEF-683CA3497D7C}" destId="{DDD5800D-378E-4035-8F39-F09A91C3FDF6}" srcOrd="1" destOrd="0" presId="urn:microsoft.com/office/officeart/2008/layout/SquareAccentList"/>
    <dgm:cxn modelId="{486BAA02-4A60-49C1-B94F-24FA301716F9}" type="presParOf" srcId="{460DD90A-9C9F-4E08-BAEF-683CA3497D7C}" destId="{330FD3B4-5E0F-4A80-927E-ED636D177ADC}" srcOrd="2" destOrd="0" presId="urn:microsoft.com/office/officeart/2008/layout/SquareAccentList"/>
    <dgm:cxn modelId="{07548C9D-78F7-41C8-9AAB-959CC6D12FD4}" type="presParOf" srcId="{CD501F21-14DA-4DA3-A972-9AE27A8DA24A}" destId="{AE76A383-3380-4D4C-832E-6672CED4DEEF}" srcOrd="1" destOrd="0" presId="urn:microsoft.com/office/officeart/2008/layout/SquareAccentList"/>
    <dgm:cxn modelId="{03A32BDA-DDFA-48A1-9724-2EDEB3828557}" type="presParOf" srcId="{AE76A383-3380-4D4C-832E-6672CED4DEEF}" destId="{82A230BF-ABCB-48E0-B9F4-47C0D9434676}" srcOrd="0" destOrd="0" presId="urn:microsoft.com/office/officeart/2008/layout/SquareAccentList"/>
    <dgm:cxn modelId="{95FCB94D-6BF4-4A6B-AAE2-2C7D12D27480}" type="presParOf" srcId="{82A230BF-ABCB-48E0-B9F4-47C0D9434676}" destId="{F2200443-2C2D-4E37-AE5C-97C97D0DA608}" srcOrd="0" destOrd="0" presId="urn:microsoft.com/office/officeart/2008/layout/SquareAccentList"/>
    <dgm:cxn modelId="{A8A36F0E-9E31-4186-99E1-DFE5E162F818}" type="presParOf" srcId="{82A230BF-ABCB-48E0-B9F4-47C0D9434676}" destId="{7F5383B6-EB48-40B6-B4A2-D17B880D9691}" srcOrd="1" destOrd="0" presId="urn:microsoft.com/office/officeart/2008/layout/SquareAccentList"/>
    <dgm:cxn modelId="{ECD9B596-C8FF-4867-93A3-D2BFE45CB9AB}" type="presParOf" srcId="{AE76A383-3380-4D4C-832E-6672CED4DEEF}" destId="{5402BDC0-E498-4CBD-9CC1-DEA997C4091D}" srcOrd="1" destOrd="0" presId="urn:microsoft.com/office/officeart/2008/layout/SquareAccentList"/>
    <dgm:cxn modelId="{9835FCD0-80B8-4B12-86F9-4CD405F209EC}" type="presParOf" srcId="{5402BDC0-E498-4CBD-9CC1-DEA997C4091D}" destId="{3BC6AD89-0367-43E0-BB53-4A6F4FF89725}" srcOrd="0" destOrd="0" presId="urn:microsoft.com/office/officeart/2008/layout/SquareAccentList"/>
    <dgm:cxn modelId="{83BCD7D5-FD38-4C35-8C50-9AD6ECA3392C}" type="presParOf" srcId="{5402BDC0-E498-4CBD-9CC1-DEA997C4091D}" destId="{E2D76332-8262-4BFF-80AE-976D4CE6AB4A}"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C71202F-98BD-42CF-B31F-9EE4700F24AF}"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EAD84E4F-73B8-4562-9309-672CFA3E58A1}">
      <dgm:prSet/>
      <dgm:spPr/>
      <dgm:t>
        <a:bodyPr/>
        <a:lstStyle/>
        <a:p>
          <a:pPr rtl="0"/>
          <a:r>
            <a:rPr lang="zh-CN" dirty="0" smtClean="0"/>
            <a:t>在排版上，设计师可把相近的内容分成一组，放在同一个标题之下，或把它们放在一个定义明确的区域之内，再将逻辑上包含的部分在视觉上进行嵌套。</a:t>
          </a:r>
          <a:endParaRPr lang="zh-CN" dirty="0"/>
        </a:p>
      </dgm:t>
    </dgm:pt>
    <dgm:pt modelId="{7C5313D0-B974-494C-B518-66D8A0CE3EFE}" type="parTrans" cxnId="{30539DA6-0FD6-4BEC-A09B-AF40AE3BA95A}">
      <dgm:prSet/>
      <dgm:spPr/>
      <dgm:t>
        <a:bodyPr/>
        <a:lstStyle/>
        <a:p>
          <a:endParaRPr lang="zh-CN" altLang="en-US"/>
        </a:p>
      </dgm:t>
    </dgm:pt>
    <dgm:pt modelId="{2928CDDF-26F0-4437-A405-95EAAD6EA264}" type="sibTrans" cxnId="{30539DA6-0FD6-4BEC-A09B-AF40AE3BA95A}">
      <dgm:prSet/>
      <dgm:spPr/>
      <dgm:t>
        <a:bodyPr/>
        <a:lstStyle/>
        <a:p>
          <a:endParaRPr lang="zh-CN" altLang="en-US"/>
        </a:p>
      </dgm:t>
    </dgm:pt>
    <dgm:pt modelId="{2B8166A0-32A4-4763-B3E1-B5137A18D7F0}">
      <dgm:prSet/>
      <dgm:spPr/>
      <dgm:t>
        <a:bodyPr/>
        <a:lstStyle/>
        <a:p>
          <a:pPr rtl="0"/>
          <a:r>
            <a:rPr lang="zh-CN" smtClean="0"/>
            <a:t>其中，考虑到越重要的部分应越突出，字体更大、更粗，颜色更特别，或者更接近页面的顶部，旁边留白也要更多。</a:t>
          </a:r>
          <a:endParaRPr lang="zh-CN"/>
        </a:p>
      </dgm:t>
    </dgm:pt>
    <dgm:pt modelId="{56DB3F1F-580B-4CE2-8368-94173C34D60E}" type="parTrans" cxnId="{46876E24-6DF3-453F-9D09-6664482A1340}">
      <dgm:prSet/>
      <dgm:spPr/>
      <dgm:t>
        <a:bodyPr/>
        <a:lstStyle/>
        <a:p>
          <a:endParaRPr lang="zh-CN" altLang="en-US"/>
        </a:p>
      </dgm:t>
    </dgm:pt>
    <dgm:pt modelId="{3B077FF5-FACD-40EA-8A9D-EF4E055F778C}" type="sibTrans" cxnId="{46876E24-6DF3-453F-9D09-6664482A1340}">
      <dgm:prSet/>
      <dgm:spPr/>
      <dgm:t>
        <a:bodyPr/>
        <a:lstStyle/>
        <a:p>
          <a:endParaRPr lang="zh-CN" altLang="en-US"/>
        </a:p>
      </dgm:t>
    </dgm:pt>
    <dgm:pt modelId="{3CE24649-DB9A-456F-9C6D-E8797DF94910}" type="pres">
      <dgm:prSet presAssocID="{DC71202F-98BD-42CF-B31F-9EE4700F24AF}" presName="Name0" presStyleCnt="0">
        <dgm:presLayoutVars>
          <dgm:chMax/>
          <dgm:chPref/>
          <dgm:dir/>
        </dgm:presLayoutVars>
      </dgm:prSet>
      <dgm:spPr/>
      <dgm:t>
        <a:bodyPr/>
        <a:lstStyle/>
        <a:p>
          <a:endParaRPr lang="zh-CN" altLang="en-US"/>
        </a:p>
      </dgm:t>
    </dgm:pt>
    <dgm:pt modelId="{DD6271D7-220A-491B-8369-4707F423B763}" type="pres">
      <dgm:prSet presAssocID="{EAD84E4F-73B8-4562-9309-672CFA3E58A1}" presName="parenttextcomposite" presStyleCnt="0"/>
      <dgm:spPr/>
    </dgm:pt>
    <dgm:pt modelId="{3DD57A10-CAA4-44DF-90C4-4F78A50754E7}" type="pres">
      <dgm:prSet presAssocID="{EAD84E4F-73B8-4562-9309-672CFA3E58A1}" presName="parenttext" presStyleLbl="revTx" presStyleIdx="0" presStyleCnt="2">
        <dgm:presLayoutVars>
          <dgm:chMax/>
          <dgm:chPref val="2"/>
          <dgm:bulletEnabled val="1"/>
        </dgm:presLayoutVars>
      </dgm:prSet>
      <dgm:spPr/>
      <dgm:t>
        <a:bodyPr/>
        <a:lstStyle/>
        <a:p>
          <a:endParaRPr lang="zh-CN" altLang="en-US"/>
        </a:p>
      </dgm:t>
    </dgm:pt>
    <dgm:pt modelId="{5351E844-8FCC-4477-880B-8377783D50F2}" type="pres">
      <dgm:prSet presAssocID="{EAD84E4F-73B8-4562-9309-672CFA3E58A1}" presName="parallelogramComposite" presStyleCnt="0"/>
      <dgm:spPr/>
    </dgm:pt>
    <dgm:pt modelId="{AD8C1929-3BCB-432C-9AA4-B995FB2FEFC4}" type="pres">
      <dgm:prSet presAssocID="{EAD84E4F-73B8-4562-9309-672CFA3E58A1}" presName="parallelogram1" presStyleLbl="alignNode1" presStyleIdx="0" presStyleCnt="14"/>
      <dgm:spPr/>
    </dgm:pt>
    <dgm:pt modelId="{333E4D3A-0191-454F-A1DF-1F032975DF8E}" type="pres">
      <dgm:prSet presAssocID="{EAD84E4F-73B8-4562-9309-672CFA3E58A1}" presName="parallelogram2" presStyleLbl="alignNode1" presStyleIdx="1" presStyleCnt="14"/>
      <dgm:spPr/>
    </dgm:pt>
    <dgm:pt modelId="{519DAE25-98BC-4F4B-9C7C-C0CCCBB46D32}" type="pres">
      <dgm:prSet presAssocID="{EAD84E4F-73B8-4562-9309-672CFA3E58A1}" presName="parallelogram3" presStyleLbl="alignNode1" presStyleIdx="2" presStyleCnt="14"/>
      <dgm:spPr/>
    </dgm:pt>
    <dgm:pt modelId="{0617C9A3-5568-40C3-AD8A-E62CF68E035E}" type="pres">
      <dgm:prSet presAssocID="{EAD84E4F-73B8-4562-9309-672CFA3E58A1}" presName="parallelogram4" presStyleLbl="alignNode1" presStyleIdx="3" presStyleCnt="14"/>
      <dgm:spPr/>
    </dgm:pt>
    <dgm:pt modelId="{A6CC91D4-C89B-45E8-8785-6FC10CF90DAD}" type="pres">
      <dgm:prSet presAssocID="{EAD84E4F-73B8-4562-9309-672CFA3E58A1}" presName="parallelogram5" presStyleLbl="alignNode1" presStyleIdx="4" presStyleCnt="14"/>
      <dgm:spPr/>
    </dgm:pt>
    <dgm:pt modelId="{FDF1C82C-7A99-44B7-ADA5-1BA9325FEB9B}" type="pres">
      <dgm:prSet presAssocID="{EAD84E4F-73B8-4562-9309-672CFA3E58A1}" presName="parallelogram6" presStyleLbl="alignNode1" presStyleIdx="5" presStyleCnt="14"/>
      <dgm:spPr/>
    </dgm:pt>
    <dgm:pt modelId="{231FB68D-8524-4488-BCBF-F2B11ED08CB0}" type="pres">
      <dgm:prSet presAssocID="{EAD84E4F-73B8-4562-9309-672CFA3E58A1}" presName="parallelogram7" presStyleLbl="alignNode1" presStyleIdx="6" presStyleCnt="14"/>
      <dgm:spPr/>
    </dgm:pt>
    <dgm:pt modelId="{8317FA43-4DA7-4A13-91FE-71F0231B598F}" type="pres">
      <dgm:prSet presAssocID="{2928CDDF-26F0-4437-A405-95EAAD6EA264}" presName="sibTrans" presStyleCnt="0"/>
      <dgm:spPr/>
    </dgm:pt>
    <dgm:pt modelId="{D8E65AC8-43E0-488A-9215-43BC3870A535}" type="pres">
      <dgm:prSet presAssocID="{2B8166A0-32A4-4763-B3E1-B5137A18D7F0}" presName="parenttextcomposite" presStyleCnt="0"/>
      <dgm:spPr/>
    </dgm:pt>
    <dgm:pt modelId="{6969D4A3-A5A4-482F-8092-6CADD5FED98B}" type="pres">
      <dgm:prSet presAssocID="{2B8166A0-32A4-4763-B3E1-B5137A18D7F0}" presName="parenttext" presStyleLbl="revTx" presStyleIdx="1" presStyleCnt="2">
        <dgm:presLayoutVars>
          <dgm:chMax/>
          <dgm:chPref val="2"/>
          <dgm:bulletEnabled val="1"/>
        </dgm:presLayoutVars>
      </dgm:prSet>
      <dgm:spPr/>
      <dgm:t>
        <a:bodyPr/>
        <a:lstStyle/>
        <a:p>
          <a:endParaRPr lang="zh-CN" altLang="en-US"/>
        </a:p>
      </dgm:t>
    </dgm:pt>
    <dgm:pt modelId="{BE5E7636-03FB-441A-8BF9-1D1C52B721CC}" type="pres">
      <dgm:prSet presAssocID="{2B8166A0-32A4-4763-B3E1-B5137A18D7F0}" presName="parallelogramComposite" presStyleCnt="0"/>
      <dgm:spPr/>
    </dgm:pt>
    <dgm:pt modelId="{CA73508D-F2F9-4041-8BAE-AEFDC93D0DCC}" type="pres">
      <dgm:prSet presAssocID="{2B8166A0-32A4-4763-B3E1-B5137A18D7F0}" presName="parallelogram1" presStyleLbl="alignNode1" presStyleIdx="7" presStyleCnt="14"/>
      <dgm:spPr/>
    </dgm:pt>
    <dgm:pt modelId="{6AF13CEE-19C2-4145-B6BE-E83FD90785D9}" type="pres">
      <dgm:prSet presAssocID="{2B8166A0-32A4-4763-B3E1-B5137A18D7F0}" presName="parallelogram2" presStyleLbl="alignNode1" presStyleIdx="8" presStyleCnt="14"/>
      <dgm:spPr/>
    </dgm:pt>
    <dgm:pt modelId="{9B2FDD4E-6F4A-428D-95EF-7313F0125707}" type="pres">
      <dgm:prSet presAssocID="{2B8166A0-32A4-4763-B3E1-B5137A18D7F0}" presName="parallelogram3" presStyleLbl="alignNode1" presStyleIdx="9" presStyleCnt="14"/>
      <dgm:spPr/>
    </dgm:pt>
    <dgm:pt modelId="{10AF43FC-52FB-4788-B519-A0CA4DC5AD0E}" type="pres">
      <dgm:prSet presAssocID="{2B8166A0-32A4-4763-B3E1-B5137A18D7F0}" presName="parallelogram4" presStyleLbl="alignNode1" presStyleIdx="10" presStyleCnt="14"/>
      <dgm:spPr/>
    </dgm:pt>
    <dgm:pt modelId="{90A933F5-030E-4503-892A-42D5F2B4A77F}" type="pres">
      <dgm:prSet presAssocID="{2B8166A0-32A4-4763-B3E1-B5137A18D7F0}" presName="parallelogram5" presStyleLbl="alignNode1" presStyleIdx="11" presStyleCnt="14"/>
      <dgm:spPr/>
    </dgm:pt>
    <dgm:pt modelId="{6E0C8479-2E35-4D51-A8A8-FD66B9D36032}" type="pres">
      <dgm:prSet presAssocID="{2B8166A0-32A4-4763-B3E1-B5137A18D7F0}" presName="parallelogram6" presStyleLbl="alignNode1" presStyleIdx="12" presStyleCnt="14"/>
      <dgm:spPr/>
    </dgm:pt>
    <dgm:pt modelId="{0C90F6A4-0E74-4224-9E96-1F81CE05D464}" type="pres">
      <dgm:prSet presAssocID="{2B8166A0-32A4-4763-B3E1-B5137A18D7F0}" presName="parallelogram7" presStyleLbl="alignNode1" presStyleIdx="13" presStyleCnt="14"/>
      <dgm:spPr/>
    </dgm:pt>
  </dgm:ptLst>
  <dgm:cxnLst>
    <dgm:cxn modelId="{1F39BFEE-55D0-4C65-A25B-686E0D5905E3}" type="presOf" srcId="{2B8166A0-32A4-4763-B3E1-B5137A18D7F0}" destId="{6969D4A3-A5A4-482F-8092-6CADD5FED98B}" srcOrd="0" destOrd="0" presId="urn:microsoft.com/office/officeart/2008/layout/VerticalAccentList"/>
    <dgm:cxn modelId="{46876E24-6DF3-453F-9D09-6664482A1340}" srcId="{DC71202F-98BD-42CF-B31F-9EE4700F24AF}" destId="{2B8166A0-32A4-4763-B3E1-B5137A18D7F0}" srcOrd="1" destOrd="0" parTransId="{56DB3F1F-580B-4CE2-8368-94173C34D60E}" sibTransId="{3B077FF5-FACD-40EA-8A9D-EF4E055F778C}"/>
    <dgm:cxn modelId="{9F2E969A-3C99-4B66-9805-DF5071683D3B}" type="presOf" srcId="{DC71202F-98BD-42CF-B31F-9EE4700F24AF}" destId="{3CE24649-DB9A-456F-9C6D-E8797DF94910}" srcOrd="0" destOrd="0" presId="urn:microsoft.com/office/officeart/2008/layout/VerticalAccentList"/>
    <dgm:cxn modelId="{536DE996-E365-43E7-967A-920AD8429303}" type="presOf" srcId="{EAD84E4F-73B8-4562-9309-672CFA3E58A1}" destId="{3DD57A10-CAA4-44DF-90C4-4F78A50754E7}" srcOrd="0" destOrd="0" presId="urn:microsoft.com/office/officeart/2008/layout/VerticalAccentList"/>
    <dgm:cxn modelId="{30539DA6-0FD6-4BEC-A09B-AF40AE3BA95A}" srcId="{DC71202F-98BD-42CF-B31F-9EE4700F24AF}" destId="{EAD84E4F-73B8-4562-9309-672CFA3E58A1}" srcOrd="0" destOrd="0" parTransId="{7C5313D0-B974-494C-B518-66D8A0CE3EFE}" sibTransId="{2928CDDF-26F0-4437-A405-95EAAD6EA264}"/>
    <dgm:cxn modelId="{FBB5A446-46DC-4BEC-90C5-77515206B9CD}" type="presParOf" srcId="{3CE24649-DB9A-456F-9C6D-E8797DF94910}" destId="{DD6271D7-220A-491B-8369-4707F423B763}" srcOrd="0" destOrd="0" presId="urn:microsoft.com/office/officeart/2008/layout/VerticalAccentList"/>
    <dgm:cxn modelId="{95AF10F9-0BE8-4221-BF00-0A790D0F4CE0}" type="presParOf" srcId="{DD6271D7-220A-491B-8369-4707F423B763}" destId="{3DD57A10-CAA4-44DF-90C4-4F78A50754E7}" srcOrd="0" destOrd="0" presId="urn:microsoft.com/office/officeart/2008/layout/VerticalAccentList"/>
    <dgm:cxn modelId="{A5D5905B-E845-411B-BFD8-2217B5EA9CD1}" type="presParOf" srcId="{3CE24649-DB9A-456F-9C6D-E8797DF94910}" destId="{5351E844-8FCC-4477-880B-8377783D50F2}" srcOrd="1" destOrd="0" presId="urn:microsoft.com/office/officeart/2008/layout/VerticalAccentList"/>
    <dgm:cxn modelId="{7A24ED49-7A6C-423C-BE54-F84CB24AED90}" type="presParOf" srcId="{5351E844-8FCC-4477-880B-8377783D50F2}" destId="{AD8C1929-3BCB-432C-9AA4-B995FB2FEFC4}" srcOrd="0" destOrd="0" presId="urn:microsoft.com/office/officeart/2008/layout/VerticalAccentList"/>
    <dgm:cxn modelId="{83780182-C2F4-4C83-B36B-5DC0D158B857}" type="presParOf" srcId="{5351E844-8FCC-4477-880B-8377783D50F2}" destId="{333E4D3A-0191-454F-A1DF-1F032975DF8E}" srcOrd="1" destOrd="0" presId="urn:microsoft.com/office/officeart/2008/layout/VerticalAccentList"/>
    <dgm:cxn modelId="{DC05FB95-70EE-4C02-8522-BF834BCEC161}" type="presParOf" srcId="{5351E844-8FCC-4477-880B-8377783D50F2}" destId="{519DAE25-98BC-4F4B-9C7C-C0CCCBB46D32}" srcOrd="2" destOrd="0" presId="urn:microsoft.com/office/officeart/2008/layout/VerticalAccentList"/>
    <dgm:cxn modelId="{E30FA33F-C270-448A-8E22-C4A11DBD82B1}" type="presParOf" srcId="{5351E844-8FCC-4477-880B-8377783D50F2}" destId="{0617C9A3-5568-40C3-AD8A-E62CF68E035E}" srcOrd="3" destOrd="0" presId="urn:microsoft.com/office/officeart/2008/layout/VerticalAccentList"/>
    <dgm:cxn modelId="{58E06A60-ED91-467A-9300-C58A7BA3DB41}" type="presParOf" srcId="{5351E844-8FCC-4477-880B-8377783D50F2}" destId="{A6CC91D4-C89B-45E8-8785-6FC10CF90DAD}" srcOrd="4" destOrd="0" presId="urn:microsoft.com/office/officeart/2008/layout/VerticalAccentList"/>
    <dgm:cxn modelId="{BD0268A5-535E-475F-A723-4150DDAFDC7D}" type="presParOf" srcId="{5351E844-8FCC-4477-880B-8377783D50F2}" destId="{FDF1C82C-7A99-44B7-ADA5-1BA9325FEB9B}" srcOrd="5" destOrd="0" presId="urn:microsoft.com/office/officeart/2008/layout/VerticalAccentList"/>
    <dgm:cxn modelId="{111EA25C-3CF6-47AE-8BAA-1278851AF189}" type="presParOf" srcId="{5351E844-8FCC-4477-880B-8377783D50F2}" destId="{231FB68D-8524-4488-BCBF-F2B11ED08CB0}" srcOrd="6" destOrd="0" presId="urn:microsoft.com/office/officeart/2008/layout/VerticalAccentList"/>
    <dgm:cxn modelId="{173C0E2A-1E2E-4A64-AB9D-792CDEEC3A2D}" type="presParOf" srcId="{3CE24649-DB9A-456F-9C6D-E8797DF94910}" destId="{8317FA43-4DA7-4A13-91FE-71F0231B598F}" srcOrd="2" destOrd="0" presId="urn:microsoft.com/office/officeart/2008/layout/VerticalAccentList"/>
    <dgm:cxn modelId="{1065F167-331E-4C48-B589-31E3A23CC82E}" type="presParOf" srcId="{3CE24649-DB9A-456F-9C6D-E8797DF94910}" destId="{D8E65AC8-43E0-488A-9215-43BC3870A535}" srcOrd="3" destOrd="0" presId="urn:microsoft.com/office/officeart/2008/layout/VerticalAccentList"/>
    <dgm:cxn modelId="{419D955A-FAAB-4DED-AAD0-8CCFB53A45E2}" type="presParOf" srcId="{D8E65AC8-43E0-488A-9215-43BC3870A535}" destId="{6969D4A3-A5A4-482F-8092-6CADD5FED98B}" srcOrd="0" destOrd="0" presId="urn:microsoft.com/office/officeart/2008/layout/VerticalAccentList"/>
    <dgm:cxn modelId="{185BAF7D-1266-4FB6-B34E-4AB342644627}" type="presParOf" srcId="{3CE24649-DB9A-456F-9C6D-E8797DF94910}" destId="{BE5E7636-03FB-441A-8BF9-1D1C52B721CC}" srcOrd="4" destOrd="0" presId="urn:microsoft.com/office/officeart/2008/layout/VerticalAccentList"/>
    <dgm:cxn modelId="{81804690-6A08-4E9B-A77C-3CDE9A3F6795}" type="presParOf" srcId="{BE5E7636-03FB-441A-8BF9-1D1C52B721CC}" destId="{CA73508D-F2F9-4041-8BAE-AEFDC93D0DCC}" srcOrd="0" destOrd="0" presId="urn:microsoft.com/office/officeart/2008/layout/VerticalAccentList"/>
    <dgm:cxn modelId="{500E9ECE-6028-4E05-939E-7E4CD46C787D}" type="presParOf" srcId="{BE5E7636-03FB-441A-8BF9-1D1C52B721CC}" destId="{6AF13CEE-19C2-4145-B6BE-E83FD90785D9}" srcOrd="1" destOrd="0" presId="urn:microsoft.com/office/officeart/2008/layout/VerticalAccentList"/>
    <dgm:cxn modelId="{F6BDBDD6-2C94-443B-AB02-30D19BDE23CE}" type="presParOf" srcId="{BE5E7636-03FB-441A-8BF9-1D1C52B721CC}" destId="{9B2FDD4E-6F4A-428D-95EF-7313F0125707}" srcOrd="2" destOrd="0" presId="urn:microsoft.com/office/officeart/2008/layout/VerticalAccentList"/>
    <dgm:cxn modelId="{A5B324F8-D135-4736-B432-20E8FFDECD99}" type="presParOf" srcId="{BE5E7636-03FB-441A-8BF9-1D1C52B721CC}" destId="{10AF43FC-52FB-4788-B519-A0CA4DC5AD0E}" srcOrd="3" destOrd="0" presId="urn:microsoft.com/office/officeart/2008/layout/VerticalAccentList"/>
    <dgm:cxn modelId="{78A2B0EE-3C9A-49E6-9F6D-26102BD56C10}" type="presParOf" srcId="{BE5E7636-03FB-441A-8BF9-1D1C52B721CC}" destId="{90A933F5-030E-4503-892A-42D5F2B4A77F}" srcOrd="4" destOrd="0" presId="urn:microsoft.com/office/officeart/2008/layout/VerticalAccentList"/>
    <dgm:cxn modelId="{D3F891BC-2888-40A9-ACEE-77B2A1B7AB44}" type="presParOf" srcId="{BE5E7636-03FB-441A-8BF9-1D1C52B721CC}" destId="{6E0C8479-2E35-4D51-A8A8-FD66B9D36032}" srcOrd="5" destOrd="0" presId="urn:microsoft.com/office/officeart/2008/layout/VerticalAccentList"/>
    <dgm:cxn modelId="{633317D5-6723-4D28-BB07-56821FD7E039}" type="presParOf" srcId="{BE5E7636-03FB-441A-8BF9-1D1C52B721CC}" destId="{0C90F6A4-0E74-4224-9E96-1F81CE05D464}"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1ECB429-1C28-4976-A12A-300A638607FC}"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E0DF8F61-618A-436F-B766-6E2913B9EB0E}">
      <dgm:prSet/>
      <dgm:spPr/>
      <dgm:t>
        <a:bodyPr/>
        <a:lstStyle/>
        <a:p>
          <a:pPr rtl="0"/>
          <a:r>
            <a:rPr lang="zh-CN" smtClean="0"/>
            <a:t>第四阶段要将所有元素进行整合，如将网站架构融合内容、设计、</a:t>
          </a:r>
          <a:r>
            <a:rPr lang="en-US" smtClean="0"/>
            <a:t>HTML</a:t>
          </a:r>
          <a:r>
            <a:rPr lang="zh-CN" smtClean="0"/>
            <a:t>／</a:t>
          </a:r>
          <a:r>
            <a:rPr lang="en-US" smtClean="0"/>
            <a:t>CSS</a:t>
          </a:r>
          <a:r>
            <a:rPr lang="zh-CN" smtClean="0"/>
            <a:t>代码、</a:t>
          </a:r>
          <a:r>
            <a:rPr lang="en-US" smtClean="0"/>
            <a:t>Flash</a:t>
          </a:r>
          <a:r>
            <a:rPr lang="zh-CN" smtClean="0"/>
            <a:t>动画等元素，展现在一个完整的网站页面上。</a:t>
          </a:r>
          <a:endParaRPr lang="zh-CN"/>
        </a:p>
      </dgm:t>
    </dgm:pt>
    <dgm:pt modelId="{8A8FB8B7-096A-4085-96EC-07E718CD0330}" type="parTrans" cxnId="{EF2863E6-1F0A-4812-94EC-F57A9C160F1D}">
      <dgm:prSet/>
      <dgm:spPr/>
      <dgm:t>
        <a:bodyPr/>
        <a:lstStyle/>
        <a:p>
          <a:endParaRPr lang="zh-CN" altLang="en-US"/>
        </a:p>
      </dgm:t>
    </dgm:pt>
    <dgm:pt modelId="{0C4E4210-8BA6-477F-831A-05DF0D13FCB1}" type="sibTrans" cxnId="{EF2863E6-1F0A-4812-94EC-F57A9C160F1D}">
      <dgm:prSet/>
      <dgm:spPr/>
      <dgm:t>
        <a:bodyPr/>
        <a:lstStyle/>
        <a:p>
          <a:endParaRPr lang="zh-CN" altLang="en-US"/>
        </a:p>
      </dgm:t>
    </dgm:pt>
    <dgm:pt modelId="{78612077-C109-478D-B108-70D93448F8D8}">
      <dgm:prSet/>
      <dgm:spPr/>
      <dgm:t>
        <a:bodyPr/>
        <a:lstStyle/>
        <a:p>
          <a:pPr rtl="0"/>
          <a:r>
            <a:rPr lang="zh-CN" dirty="0" smtClean="0"/>
            <a:t>在网站的制作与整合过程中，开发者应选择最合适的技术，而不一定追求最新最高的。</a:t>
          </a:r>
          <a:endParaRPr lang="zh-CN" dirty="0"/>
        </a:p>
      </dgm:t>
    </dgm:pt>
    <dgm:pt modelId="{117BC601-6822-4516-9DD0-B77DF38D9DD0}" type="parTrans" cxnId="{B20CC66C-ACAA-48BA-9A6B-DD7677B76724}">
      <dgm:prSet/>
      <dgm:spPr/>
      <dgm:t>
        <a:bodyPr/>
        <a:lstStyle/>
        <a:p>
          <a:endParaRPr lang="zh-CN" altLang="en-US"/>
        </a:p>
      </dgm:t>
    </dgm:pt>
    <dgm:pt modelId="{39F7E928-B50D-40C8-AD28-727B24EA8848}" type="sibTrans" cxnId="{B20CC66C-ACAA-48BA-9A6B-DD7677B76724}">
      <dgm:prSet/>
      <dgm:spPr/>
      <dgm:t>
        <a:bodyPr/>
        <a:lstStyle/>
        <a:p>
          <a:endParaRPr lang="zh-CN" altLang="en-US"/>
        </a:p>
      </dgm:t>
    </dgm:pt>
    <dgm:pt modelId="{E9AA97EE-899D-4D03-B089-42DE92492330}">
      <dgm:prSet/>
      <dgm:spPr/>
      <dgm:t>
        <a:bodyPr/>
        <a:lstStyle/>
        <a:p>
          <a:pPr rtl="0"/>
          <a:r>
            <a:rPr lang="zh-CN" smtClean="0"/>
            <a:t>介于该阶段网站的视觉界面已经设计完成，代码模板也已经制作，所以，此时并非全是直接与代码交流，而应该将方案融入更多的考虑因素，例如浏览器版本、平台、技术能力、网站架构等，甚至有些问题我们在项目之初就开始考虑了。</a:t>
          </a:r>
          <a:endParaRPr lang="zh-CN"/>
        </a:p>
      </dgm:t>
    </dgm:pt>
    <dgm:pt modelId="{96F12074-ACFF-488E-89FB-295AF165BFAD}" type="parTrans" cxnId="{2F895589-9AD4-4849-9950-B43DECF1E5C5}">
      <dgm:prSet/>
      <dgm:spPr/>
      <dgm:t>
        <a:bodyPr/>
        <a:lstStyle/>
        <a:p>
          <a:endParaRPr lang="zh-CN" altLang="en-US"/>
        </a:p>
      </dgm:t>
    </dgm:pt>
    <dgm:pt modelId="{8535F48E-E732-4684-AD0F-491CDBE745D4}" type="sibTrans" cxnId="{2F895589-9AD4-4849-9950-B43DECF1E5C5}">
      <dgm:prSet/>
      <dgm:spPr/>
      <dgm:t>
        <a:bodyPr/>
        <a:lstStyle/>
        <a:p>
          <a:endParaRPr lang="zh-CN" altLang="en-US"/>
        </a:p>
      </dgm:t>
    </dgm:pt>
    <dgm:pt modelId="{E710313D-52F5-490B-A8D8-6C76227057D1}">
      <dgm:prSet/>
      <dgm:spPr/>
      <dgm:t>
        <a:bodyPr/>
        <a:lstStyle/>
        <a:p>
          <a:pPr rtl="0"/>
          <a:r>
            <a:rPr lang="zh-CN" smtClean="0"/>
            <a:t>这一阶段也是对网站进行质量检测的最好时间，将网站与初期目标要求对比，明晰漏洞与错误，并修复它们。</a:t>
          </a:r>
          <a:endParaRPr lang="zh-CN"/>
        </a:p>
      </dgm:t>
    </dgm:pt>
    <dgm:pt modelId="{EB844963-EE39-411B-982A-DF7C273DCCFD}" type="parTrans" cxnId="{FCE4134E-8FD2-4551-9CA9-29C613EC8DEF}">
      <dgm:prSet/>
      <dgm:spPr/>
      <dgm:t>
        <a:bodyPr/>
        <a:lstStyle/>
        <a:p>
          <a:endParaRPr lang="zh-CN" altLang="en-US"/>
        </a:p>
      </dgm:t>
    </dgm:pt>
    <dgm:pt modelId="{993D0CF0-54A4-4247-AE6D-26B14B2F545E}" type="sibTrans" cxnId="{FCE4134E-8FD2-4551-9CA9-29C613EC8DEF}">
      <dgm:prSet/>
      <dgm:spPr/>
      <dgm:t>
        <a:bodyPr/>
        <a:lstStyle/>
        <a:p>
          <a:endParaRPr lang="zh-CN" altLang="en-US"/>
        </a:p>
      </dgm:t>
    </dgm:pt>
    <dgm:pt modelId="{06146198-BFBC-4518-BE4D-8E9EC9086AAE}" type="pres">
      <dgm:prSet presAssocID="{D1ECB429-1C28-4976-A12A-300A638607FC}" presName="linear" presStyleCnt="0">
        <dgm:presLayoutVars>
          <dgm:animLvl val="lvl"/>
          <dgm:resizeHandles val="exact"/>
        </dgm:presLayoutVars>
      </dgm:prSet>
      <dgm:spPr/>
      <dgm:t>
        <a:bodyPr/>
        <a:lstStyle/>
        <a:p>
          <a:endParaRPr lang="zh-CN" altLang="en-US"/>
        </a:p>
      </dgm:t>
    </dgm:pt>
    <dgm:pt modelId="{268DB9DE-E86A-414C-BD51-DF336BCBD789}" type="pres">
      <dgm:prSet presAssocID="{E0DF8F61-618A-436F-B766-6E2913B9EB0E}" presName="parentText" presStyleLbl="node1" presStyleIdx="0" presStyleCnt="4">
        <dgm:presLayoutVars>
          <dgm:chMax val="0"/>
          <dgm:bulletEnabled val="1"/>
        </dgm:presLayoutVars>
      </dgm:prSet>
      <dgm:spPr/>
      <dgm:t>
        <a:bodyPr/>
        <a:lstStyle/>
        <a:p>
          <a:endParaRPr lang="zh-CN" altLang="en-US"/>
        </a:p>
      </dgm:t>
    </dgm:pt>
    <dgm:pt modelId="{3A9539AB-7469-40AD-B54F-470E73C05E40}" type="pres">
      <dgm:prSet presAssocID="{0C4E4210-8BA6-477F-831A-05DF0D13FCB1}" presName="spacer" presStyleCnt="0"/>
      <dgm:spPr/>
    </dgm:pt>
    <dgm:pt modelId="{93EB68AE-0445-4E77-8674-3EE2E7052C6A}" type="pres">
      <dgm:prSet presAssocID="{78612077-C109-478D-B108-70D93448F8D8}" presName="parentText" presStyleLbl="node1" presStyleIdx="1" presStyleCnt="4">
        <dgm:presLayoutVars>
          <dgm:chMax val="0"/>
          <dgm:bulletEnabled val="1"/>
        </dgm:presLayoutVars>
      </dgm:prSet>
      <dgm:spPr/>
      <dgm:t>
        <a:bodyPr/>
        <a:lstStyle/>
        <a:p>
          <a:endParaRPr lang="zh-CN" altLang="en-US"/>
        </a:p>
      </dgm:t>
    </dgm:pt>
    <dgm:pt modelId="{2462914B-B4DD-4D26-9D57-85685F39B633}" type="pres">
      <dgm:prSet presAssocID="{39F7E928-B50D-40C8-AD28-727B24EA8848}" presName="spacer" presStyleCnt="0"/>
      <dgm:spPr/>
    </dgm:pt>
    <dgm:pt modelId="{F675F58A-915B-4515-AA06-E6ED49393344}" type="pres">
      <dgm:prSet presAssocID="{E9AA97EE-899D-4D03-B089-42DE92492330}" presName="parentText" presStyleLbl="node1" presStyleIdx="2" presStyleCnt="4">
        <dgm:presLayoutVars>
          <dgm:chMax val="0"/>
          <dgm:bulletEnabled val="1"/>
        </dgm:presLayoutVars>
      </dgm:prSet>
      <dgm:spPr/>
      <dgm:t>
        <a:bodyPr/>
        <a:lstStyle/>
        <a:p>
          <a:endParaRPr lang="zh-CN" altLang="en-US"/>
        </a:p>
      </dgm:t>
    </dgm:pt>
    <dgm:pt modelId="{101BDD39-AF66-4207-BF8E-85FCE01177FD}" type="pres">
      <dgm:prSet presAssocID="{8535F48E-E732-4684-AD0F-491CDBE745D4}" presName="spacer" presStyleCnt="0"/>
      <dgm:spPr/>
    </dgm:pt>
    <dgm:pt modelId="{D049CE49-0F9D-4477-9991-1526F81EB143}" type="pres">
      <dgm:prSet presAssocID="{E710313D-52F5-490B-A8D8-6C76227057D1}" presName="parentText" presStyleLbl="node1" presStyleIdx="3" presStyleCnt="4">
        <dgm:presLayoutVars>
          <dgm:chMax val="0"/>
          <dgm:bulletEnabled val="1"/>
        </dgm:presLayoutVars>
      </dgm:prSet>
      <dgm:spPr/>
      <dgm:t>
        <a:bodyPr/>
        <a:lstStyle/>
        <a:p>
          <a:endParaRPr lang="zh-CN" altLang="en-US"/>
        </a:p>
      </dgm:t>
    </dgm:pt>
  </dgm:ptLst>
  <dgm:cxnLst>
    <dgm:cxn modelId="{EF2863E6-1F0A-4812-94EC-F57A9C160F1D}" srcId="{D1ECB429-1C28-4976-A12A-300A638607FC}" destId="{E0DF8F61-618A-436F-B766-6E2913B9EB0E}" srcOrd="0" destOrd="0" parTransId="{8A8FB8B7-096A-4085-96EC-07E718CD0330}" sibTransId="{0C4E4210-8BA6-477F-831A-05DF0D13FCB1}"/>
    <dgm:cxn modelId="{CCB921C6-0506-4652-B158-D88783953FA4}" type="presOf" srcId="{78612077-C109-478D-B108-70D93448F8D8}" destId="{93EB68AE-0445-4E77-8674-3EE2E7052C6A}" srcOrd="0" destOrd="0" presId="urn:microsoft.com/office/officeart/2005/8/layout/vList2"/>
    <dgm:cxn modelId="{7E52DA62-A557-42A2-80A0-361E188F0B67}" type="presOf" srcId="{E9AA97EE-899D-4D03-B089-42DE92492330}" destId="{F675F58A-915B-4515-AA06-E6ED49393344}" srcOrd="0" destOrd="0" presId="urn:microsoft.com/office/officeart/2005/8/layout/vList2"/>
    <dgm:cxn modelId="{C4AED8BE-D72F-44DC-8C0F-E8265FE181CD}" type="presOf" srcId="{E710313D-52F5-490B-A8D8-6C76227057D1}" destId="{D049CE49-0F9D-4477-9991-1526F81EB143}" srcOrd="0" destOrd="0" presId="urn:microsoft.com/office/officeart/2005/8/layout/vList2"/>
    <dgm:cxn modelId="{2F895589-9AD4-4849-9950-B43DECF1E5C5}" srcId="{D1ECB429-1C28-4976-A12A-300A638607FC}" destId="{E9AA97EE-899D-4D03-B089-42DE92492330}" srcOrd="2" destOrd="0" parTransId="{96F12074-ACFF-488E-89FB-295AF165BFAD}" sibTransId="{8535F48E-E732-4684-AD0F-491CDBE745D4}"/>
    <dgm:cxn modelId="{320B2A53-BF87-4979-BE1D-15476CB19A91}" type="presOf" srcId="{D1ECB429-1C28-4976-A12A-300A638607FC}" destId="{06146198-BFBC-4518-BE4D-8E9EC9086AAE}" srcOrd="0" destOrd="0" presId="urn:microsoft.com/office/officeart/2005/8/layout/vList2"/>
    <dgm:cxn modelId="{A56BFB8D-E12B-45E0-8B1C-E5BD40F87001}" type="presOf" srcId="{E0DF8F61-618A-436F-B766-6E2913B9EB0E}" destId="{268DB9DE-E86A-414C-BD51-DF336BCBD789}" srcOrd="0" destOrd="0" presId="urn:microsoft.com/office/officeart/2005/8/layout/vList2"/>
    <dgm:cxn modelId="{B20CC66C-ACAA-48BA-9A6B-DD7677B76724}" srcId="{D1ECB429-1C28-4976-A12A-300A638607FC}" destId="{78612077-C109-478D-B108-70D93448F8D8}" srcOrd="1" destOrd="0" parTransId="{117BC601-6822-4516-9DD0-B77DF38D9DD0}" sibTransId="{39F7E928-B50D-40C8-AD28-727B24EA8848}"/>
    <dgm:cxn modelId="{FCE4134E-8FD2-4551-9CA9-29C613EC8DEF}" srcId="{D1ECB429-1C28-4976-A12A-300A638607FC}" destId="{E710313D-52F5-490B-A8D8-6C76227057D1}" srcOrd="3" destOrd="0" parTransId="{EB844963-EE39-411B-982A-DF7C273DCCFD}" sibTransId="{993D0CF0-54A4-4247-AE6D-26B14B2F545E}"/>
    <dgm:cxn modelId="{8B9701A9-8B83-4932-A2D1-7FA827DAE971}" type="presParOf" srcId="{06146198-BFBC-4518-BE4D-8E9EC9086AAE}" destId="{268DB9DE-E86A-414C-BD51-DF336BCBD789}" srcOrd="0" destOrd="0" presId="urn:microsoft.com/office/officeart/2005/8/layout/vList2"/>
    <dgm:cxn modelId="{9D6F1D7D-06E1-4B7E-B16C-D6D49BF4EB7A}" type="presParOf" srcId="{06146198-BFBC-4518-BE4D-8E9EC9086AAE}" destId="{3A9539AB-7469-40AD-B54F-470E73C05E40}" srcOrd="1" destOrd="0" presId="urn:microsoft.com/office/officeart/2005/8/layout/vList2"/>
    <dgm:cxn modelId="{40F3C7E6-AAA4-455C-A59C-B504351C318A}" type="presParOf" srcId="{06146198-BFBC-4518-BE4D-8E9EC9086AAE}" destId="{93EB68AE-0445-4E77-8674-3EE2E7052C6A}" srcOrd="2" destOrd="0" presId="urn:microsoft.com/office/officeart/2005/8/layout/vList2"/>
    <dgm:cxn modelId="{A4F04092-FD26-4449-A445-66957B448B51}" type="presParOf" srcId="{06146198-BFBC-4518-BE4D-8E9EC9086AAE}" destId="{2462914B-B4DD-4D26-9D57-85685F39B633}" srcOrd="3" destOrd="0" presId="urn:microsoft.com/office/officeart/2005/8/layout/vList2"/>
    <dgm:cxn modelId="{92AC9BBB-A064-4011-9650-5FEA420B2E36}" type="presParOf" srcId="{06146198-BFBC-4518-BE4D-8E9EC9086AAE}" destId="{F675F58A-915B-4515-AA06-E6ED49393344}" srcOrd="4" destOrd="0" presId="urn:microsoft.com/office/officeart/2005/8/layout/vList2"/>
    <dgm:cxn modelId="{7A851CEF-A8A9-4059-8FA4-4C699770892B}" type="presParOf" srcId="{06146198-BFBC-4518-BE4D-8E9EC9086AAE}" destId="{101BDD39-AF66-4207-BF8E-85FCE01177FD}" srcOrd="5" destOrd="0" presId="urn:microsoft.com/office/officeart/2005/8/layout/vList2"/>
    <dgm:cxn modelId="{08DBB3EA-795C-4F1A-8957-AD24D967CA5C}" type="presParOf" srcId="{06146198-BFBC-4518-BE4D-8E9EC9086AAE}" destId="{D049CE49-0F9D-4477-9991-1526F81EB143}"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84D185-892C-4CD2-8DEC-34DA5706993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3B9461E4-7A36-4556-AE12-9C38851C1B91}">
      <dgm:prSet/>
      <dgm:spPr/>
      <dgm:t>
        <a:bodyPr/>
        <a:lstStyle/>
        <a:p>
          <a:pPr rtl="0"/>
          <a:r>
            <a:rPr lang="zh-CN" dirty="0" smtClean="0"/>
            <a:t>网页设计，无论是从草图构想开始的新设计，还是对一个旧有网站进行的再设计，都是对特定容量的信息、数据进行规划和运筹，都需要开发人员脚踏实地，放眼长远，关注细节，并且永远不要忽视你的客户和用户。</a:t>
          </a:r>
          <a:endParaRPr lang="zh-CN" dirty="0"/>
        </a:p>
      </dgm:t>
    </dgm:pt>
    <dgm:pt modelId="{2C323607-C507-4CD3-A154-DC31887FB7A7}" type="parTrans" cxnId="{12E74BB1-3A0F-49AE-8716-06530FBA0A3D}">
      <dgm:prSet/>
      <dgm:spPr/>
      <dgm:t>
        <a:bodyPr/>
        <a:lstStyle/>
        <a:p>
          <a:endParaRPr lang="zh-CN" altLang="en-US"/>
        </a:p>
      </dgm:t>
    </dgm:pt>
    <dgm:pt modelId="{ACB787EC-1CDE-48F6-9AA7-36A88296F389}" type="sibTrans" cxnId="{12E74BB1-3A0F-49AE-8716-06530FBA0A3D}">
      <dgm:prSet/>
      <dgm:spPr/>
      <dgm:t>
        <a:bodyPr/>
        <a:lstStyle/>
        <a:p>
          <a:endParaRPr lang="zh-CN" altLang="en-US"/>
        </a:p>
      </dgm:t>
    </dgm:pt>
    <dgm:pt modelId="{2383EF39-1F14-41E5-BFCE-D353B595578F}" type="pres">
      <dgm:prSet presAssocID="{DE84D185-892C-4CD2-8DEC-34DA57069937}" presName="linear" presStyleCnt="0">
        <dgm:presLayoutVars>
          <dgm:animLvl val="lvl"/>
          <dgm:resizeHandles val="exact"/>
        </dgm:presLayoutVars>
      </dgm:prSet>
      <dgm:spPr/>
      <dgm:t>
        <a:bodyPr/>
        <a:lstStyle/>
        <a:p>
          <a:endParaRPr lang="zh-CN" altLang="en-US"/>
        </a:p>
      </dgm:t>
    </dgm:pt>
    <dgm:pt modelId="{A08E50F5-4BC1-489A-AF23-956997802DBE}" type="pres">
      <dgm:prSet presAssocID="{3B9461E4-7A36-4556-AE12-9C38851C1B91}" presName="parentText" presStyleLbl="node1" presStyleIdx="0" presStyleCnt="1" custLinFactNeighborX="4775" custLinFactNeighborY="5860">
        <dgm:presLayoutVars>
          <dgm:chMax val="0"/>
          <dgm:bulletEnabled val="1"/>
        </dgm:presLayoutVars>
      </dgm:prSet>
      <dgm:spPr/>
      <dgm:t>
        <a:bodyPr/>
        <a:lstStyle/>
        <a:p>
          <a:endParaRPr lang="zh-CN" altLang="en-US"/>
        </a:p>
      </dgm:t>
    </dgm:pt>
  </dgm:ptLst>
  <dgm:cxnLst>
    <dgm:cxn modelId="{190169F7-40A3-4A76-ADBE-34032F66ECDF}" type="presOf" srcId="{DE84D185-892C-4CD2-8DEC-34DA57069937}" destId="{2383EF39-1F14-41E5-BFCE-D353B595578F}" srcOrd="0" destOrd="0" presId="urn:microsoft.com/office/officeart/2005/8/layout/vList2"/>
    <dgm:cxn modelId="{12E74BB1-3A0F-49AE-8716-06530FBA0A3D}" srcId="{DE84D185-892C-4CD2-8DEC-34DA57069937}" destId="{3B9461E4-7A36-4556-AE12-9C38851C1B91}" srcOrd="0" destOrd="0" parTransId="{2C323607-C507-4CD3-A154-DC31887FB7A7}" sibTransId="{ACB787EC-1CDE-48F6-9AA7-36A88296F389}"/>
    <dgm:cxn modelId="{33FB7102-49C1-44F2-AF8C-74C88652F019}" type="presOf" srcId="{3B9461E4-7A36-4556-AE12-9C38851C1B91}" destId="{A08E50F5-4BC1-489A-AF23-956997802DBE}" srcOrd="0" destOrd="0" presId="urn:microsoft.com/office/officeart/2005/8/layout/vList2"/>
    <dgm:cxn modelId="{15450B35-FE7C-4B29-80D5-587B5AC92BF0}" type="presParOf" srcId="{2383EF39-1F14-41E5-BFCE-D353B595578F}" destId="{A08E50F5-4BC1-489A-AF23-956997802DB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A742E1-EA5B-42CF-9FE2-EE25BA10FEAE}" type="doc">
      <dgm:prSet loTypeId="urn:microsoft.com/office/officeart/2008/layout/VerticalCurvedList" loCatId="list" qsTypeId="urn:microsoft.com/office/officeart/2005/8/quickstyle/simple1" qsCatId="simple" csTypeId="urn:microsoft.com/office/officeart/2005/8/colors/colorful4" csCatId="colorful"/>
      <dgm:spPr/>
      <dgm:t>
        <a:bodyPr/>
        <a:lstStyle/>
        <a:p>
          <a:endParaRPr lang="zh-CN" altLang="en-US"/>
        </a:p>
      </dgm:t>
    </dgm:pt>
    <dgm:pt modelId="{FFC5CECD-D7B8-4D41-8ABD-8B7062BCD848}">
      <dgm:prSet/>
      <dgm:spPr/>
      <dgm:t>
        <a:bodyPr/>
        <a:lstStyle/>
        <a:p>
          <a:pPr rtl="0"/>
          <a:r>
            <a:rPr lang="zh-CN" smtClean="0"/>
            <a:t>——以前版本太旧，要提高效率</a:t>
          </a:r>
          <a:endParaRPr lang="zh-CN"/>
        </a:p>
      </dgm:t>
    </dgm:pt>
    <dgm:pt modelId="{CA572E22-20FA-46ED-A12B-D15671D281E6}" type="parTrans" cxnId="{2D33037B-9328-4772-A2A3-5E2C842AE1EF}">
      <dgm:prSet/>
      <dgm:spPr/>
      <dgm:t>
        <a:bodyPr/>
        <a:lstStyle/>
        <a:p>
          <a:endParaRPr lang="zh-CN" altLang="en-US"/>
        </a:p>
      </dgm:t>
    </dgm:pt>
    <dgm:pt modelId="{A72F3B4C-373D-4849-972B-51D9C9795851}" type="sibTrans" cxnId="{2D33037B-9328-4772-A2A3-5E2C842AE1EF}">
      <dgm:prSet/>
      <dgm:spPr/>
      <dgm:t>
        <a:bodyPr/>
        <a:lstStyle/>
        <a:p>
          <a:endParaRPr lang="zh-CN" altLang="en-US"/>
        </a:p>
      </dgm:t>
    </dgm:pt>
    <dgm:pt modelId="{2AF8F4DC-7F5A-4563-A195-7964B4451AA8}">
      <dgm:prSet/>
      <dgm:spPr/>
      <dgm:t>
        <a:bodyPr/>
        <a:lstStyle/>
        <a:p>
          <a:pPr rtl="0"/>
          <a:r>
            <a:rPr lang="zh-CN" smtClean="0"/>
            <a:t>——公司重组，有了新方向</a:t>
          </a:r>
          <a:endParaRPr lang="zh-CN"/>
        </a:p>
      </dgm:t>
    </dgm:pt>
    <dgm:pt modelId="{D760ECF3-5F20-42AE-B68D-49765794DD85}" type="parTrans" cxnId="{88796BE1-01DF-4E0D-A38F-9C7281D98308}">
      <dgm:prSet/>
      <dgm:spPr/>
      <dgm:t>
        <a:bodyPr/>
        <a:lstStyle/>
        <a:p>
          <a:endParaRPr lang="zh-CN" altLang="en-US"/>
        </a:p>
      </dgm:t>
    </dgm:pt>
    <dgm:pt modelId="{8D7BF4D0-5113-417A-B608-5A4B7464F7A5}" type="sibTrans" cxnId="{88796BE1-01DF-4E0D-A38F-9C7281D98308}">
      <dgm:prSet/>
      <dgm:spPr/>
      <dgm:t>
        <a:bodyPr/>
        <a:lstStyle/>
        <a:p>
          <a:endParaRPr lang="zh-CN" altLang="en-US"/>
        </a:p>
      </dgm:t>
    </dgm:pt>
    <dgm:pt modelId="{C0F5C456-C9F4-42C8-9C14-ECD63F008725}">
      <dgm:prSet/>
      <dgm:spPr/>
      <dgm:t>
        <a:bodyPr/>
        <a:lstStyle/>
        <a:p>
          <a:pPr rtl="0"/>
          <a:r>
            <a:rPr lang="zh-CN" smtClean="0"/>
            <a:t>——提升外观感觉</a:t>
          </a:r>
          <a:endParaRPr lang="zh-CN"/>
        </a:p>
      </dgm:t>
    </dgm:pt>
    <dgm:pt modelId="{722334C0-5FF8-4643-95DE-C218F31A0221}" type="parTrans" cxnId="{D8698CCE-9141-4894-9944-153994E2A28E}">
      <dgm:prSet/>
      <dgm:spPr/>
      <dgm:t>
        <a:bodyPr/>
        <a:lstStyle/>
        <a:p>
          <a:endParaRPr lang="zh-CN" altLang="en-US"/>
        </a:p>
      </dgm:t>
    </dgm:pt>
    <dgm:pt modelId="{35F2433D-3B2D-4428-B68B-DB140872B06D}" type="sibTrans" cxnId="{D8698CCE-9141-4894-9944-153994E2A28E}">
      <dgm:prSet/>
      <dgm:spPr/>
      <dgm:t>
        <a:bodyPr/>
        <a:lstStyle/>
        <a:p>
          <a:endParaRPr lang="zh-CN" altLang="en-US"/>
        </a:p>
      </dgm:t>
    </dgm:pt>
    <dgm:pt modelId="{D6A24213-E057-4610-8B79-9B58264EE127}">
      <dgm:prSet/>
      <dgm:spPr/>
      <dgm:t>
        <a:bodyPr/>
        <a:lstStyle/>
        <a:p>
          <a:pPr rtl="0"/>
          <a:r>
            <a:rPr lang="zh-CN" dirty="0" smtClean="0"/>
            <a:t>——加入电子商务运营功能</a:t>
          </a:r>
          <a:endParaRPr lang="zh-CN" dirty="0"/>
        </a:p>
      </dgm:t>
    </dgm:pt>
    <dgm:pt modelId="{F34F1239-1593-4871-A525-B65CB2A1B31F}" type="parTrans" cxnId="{B066523A-7871-4563-AFCA-7C077E630B73}">
      <dgm:prSet/>
      <dgm:spPr/>
      <dgm:t>
        <a:bodyPr/>
        <a:lstStyle/>
        <a:p>
          <a:endParaRPr lang="zh-CN" altLang="en-US"/>
        </a:p>
      </dgm:t>
    </dgm:pt>
    <dgm:pt modelId="{FCEA6AAC-F375-46DE-B829-958DC53EC2D0}" type="sibTrans" cxnId="{B066523A-7871-4563-AFCA-7C077E630B73}">
      <dgm:prSet/>
      <dgm:spPr/>
      <dgm:t>
        <a:bodyPr/>
        <a:lstStyle/>
        <a:p>
          <a:endParaRPr lang="zh-CN" altLang="en-US"/>
        </a:p>
      </dgm:t>
    </dgm:pt>
    <dgm:pt modelId="{66653BDE-B922-4D26-B52B-539388F5FC1A}">
      <dgm:prSet/>
      <dgm:spPr/>
      <dgm:t>
        <a:bodyPr/>
        <a:lstStyle/>
        <a:p>
          <a:pPr rtl="0"/>
          <a:r>
            <a:rPr lang="zh-CN" dirty="0" smtClean="0"/>
            <a:t>——品牌战略（品牌下降或以前未考虑的品牌战略）</a:t>
          </a:r>
          <a:endParaRPr lang="zh-CN" dirty="0"/>
        </a:p>
      </dgm:t>
    </dgm:pt>
    <dgm:pt modelId="{0AE6F591-0EB7-4E82-8214-5BBCEB9D57F8}" type="parTrans" cxnId="{D8BE6BBF-9E1A-4D2D-AEF2-077D0D27B17A}">
      <dgm:prSet/>
      <dgm:spPr/>
      <dgm:t>
        <a:bodyPr/>
        <a:lstStyle/>
        <a:p>
          <a:endParaRPr lang="zh-CN" altLang="en-US"/>
        </a:p>
      </dgm:t>
    </dgm:pt>
    <dgm:pt modelId="{766400D1-4E7A-466D-98A3-C0366C43C44D}" type="sibTrans" cxnId="{D8BE6BBF-9E1A-4D2D-AEF2-077D0D27B17A}">
      <dgm:prSet/>
      <dgm:spPr/>
      <dgm:t>
        <a:bodyPr/>
        <a:lstStyle/>
        <a:p>
          <a:endParaRPr lang="zh-CN" altLang="en-US"/>
        </a:p>
      </dgm:t>
    </dgm:pt>
    <dgm:pt modelId="{5FBF6452-610B-4982-A595-107060AD75B3}">
      <dgm:prSet/>
      <dgm:spPr/>
      <dgm:t>
        <a:bodyPr/>
        <a:lstStyle/>
        <a:p>
          <a:pPr rtl="0"/>
          <a:r>
            <a:rPr lang="zh-CN" smtClean="0"/>
            <a:t>——导航太乱</a:t>
          </a:r>
          <a:endParaRPr lang="zh-CN"/>
        </a:p>
      </dgm:t>
    </dgm:pt>
    <dgm:pt modelId="{BC23423E-AAA7-4C46-ABB4-8A3F0A0203ED}" type="parTrans" cxnId="{BEE41014-8B38-41DB-8449-CBFA0ADF0DDA}">
      <dgm:prSet/>
      <dgm:spPr/>
      <dgm:t>
        <a:bodyPr/>
        <a:lstStyle/>
        <a:p>
          <a:endParaRPr lang="zh-CN" altLang="en-US"/>
        </a:p>
      </dgm:t>
    </dgm:pt>
    <dgm:pt modelId="{FF12B60D-E50D-499B-B90E-FAECCE7BB083}" type="sibTrans" cxnId="{BEE41014-8B38-41DB-8449-CBFA0ADF0DDA}">
      <dgm:prSet/>
      <dgm:spPr/>
      <dgm:t>
        <a:bodyPr/>
        <a:lstStyle/>
        <a:p>
          <a:endParaRPr lang="zh-CN" altLang="en-US"/>
        </a:p>
      </dgm:t>
    </dgm:pt>
    <dgm:pt modelId="{D6A8742B-22A3-4C0D-BA06-672B23401B91}">
      <dgm:prSet/>
      <dgm:spPr/>
      <dgm:t>
        <a:bodyPr/>
        <a:lstStyle/>
        <a:p>
          <a:pPr rtl="0"/>
          <a:r>
            <a:rPr lang="zh-CN" smtClean="0"/>
            <a:t>——提升加载速度</a:t>
          </a:r>
          <a:endParaRPr lang="zh-CN"/>
        </a:p>
      </dgm:t>
    </dgm:pt>
    <dgm:pt modelId="{E8772C9C-F527-4E72-828A-87A7F385ECC7}" type="parTrans" cxnId="{67025FD1-24AF-4008-833F-B893AF874D0C}">
      <dgm:prSet/>
      <dgm:spPr/>
      <dgm:t>
        <a:bodyPr/>
        <a:lstStyle/>
        <a:p>
          <a:endParaRPr lang="zh-CN" altLang="en-US"/>
        </a:p>
      </dgm:t>
    </dgm:pt>
    <dgm:pt modelId="{3FA7D654-1A2E-44C0-A8AA-D7CFCB6A5611}" type="sibTrans" cxnId="{67025FD1-24AF-4008-833F-B893AF874D0C}">
      <dgm:prSet/>
      <dgm:spPr/>
      <dgm:t>
        <a:bodyPr/>
        <a:lstStyle/>
        <a:p>
          <a:endParaRPr lang="zh-CN" altLang="en-US"/>
        </a:p>
      </dgm:t>
    </dgm:pt>
    <dgm:pt modelId="{8EA15BA3-C038-4365-BD63-B6F318D571EE}">
      <dgm:prSet/>
      <dgm:spPr/>
      <dgm:t>
        <a:bodyPr/>
        <a:lstStyle/>
        <a:p>
          <a:endParaRPr lang="zh-CN" altLang="en-US"/>
        </a:p>
      </dgm:t>
    </dgm:pt>
    <dgm:pt modelId="{84473863-93FC-4771-B8A1-6653506A49BE}" type="parTrans" cxnId="{2DB42803-6D18-4B00-977D-CE9DF684D752}">
      <dgm:prSet/>
      <dgm:spPr/>
      <dgm:t>
        <a:bodyPr/>
        <a:lstStyle/>
        <a:p>
          <a:endParaRPr lang="zh-CN" altLang="en-US"/>
        </a:p>
      </dgm:t>
    </dgm:pt>
    <dgm:pt modelId="{D02AFE87-73CD-491A-9D7F-CE9DC54D4748}" type="sibTrans" cxnId="{2DB42803-6D18-4B00-977D-CE9DF684D752}">
      <dgm:prSet/>
      <dgm:spPr/>
      <dgm:t>
        <a:bodyPr/>
        <a:lstStyle/>
        <a:p>
          <a:endParaRPr lang="zh-CN" altLang="en-US"/>
        </a:p>
      </dgm:t>
    </dgm:pt>
    <dgm:pt modelId="{DE887B7B-1BA9-4FAC-8784-4117AC4022BD}">
      <dgm:prSet/>
      <dgm:spPr/>
      <dgm:t>
        <a:bodyPr/>
        <a:lstStyle/>
        <a:p>
          <a:endParaRPr lang="zh-CN" altLang="en-US"/>
        </a:p>
      </dgm:t>
    </dgm:pt>
    <dgm:pt modelId="{91C24E51-02F4-451F-B132-E685B2BD4E75}" type="parTrans" cxnId="{E932D6FA-CBDA-4F8D-A26D-6C2AAD45E223}">
      <dgm:prSet/>
      <dgm:spPr/>
      <dgm:t>
        <a:bodyPr/>
        <a:lstStyle/>
        <a:p>
          <a:endParaRPr lang="zh-CN" altLang="en-US"/>
        </a:p>
      </dgm:t>
    </dgm:pt>
    <dgm:pt modelId="{6ABF6822-DA75-4696-B49C-B039A0BA6DD2}" type="sibTrans" cxnId="{E932D6FA-CBDA-4F8D-A26D-6C2AAD45E223}">
      <dgm:prSet/>
      <dgm:spPr/>
      <dgm:t>
        <a:bodyPr/>
        <a:lstStyle/>
        <a:p>
          <a:endParaRPr lang="zh-CN" altLang="en-US"/>
        </a:p>
      </dgm:t>
    </dgm:pt>
    <dgm:pt modelId="{FE121DDB-6B46-4942-B3DC-FE1311F6ABE9}" type="pres">
      <dgm:prSet presAssocID="{84A742E1-EA5B-42CF-9FE2-EE25BA10FEAE}" presName="Name0" presStyleCnt="0">
        <dgm:presLayoutVars>
          <dgm:chMax val="7"/>
          <dgm:chPref val="7"/>
          <dgm:dir/>
        </dgm:presLayoutVars>
      </dgm:prSet>
      <dgm:spPr/>
      <dgm:t>
        <a:bodyPr/>
        <a:lstStyle/>
        <a:p>
          <a:endParaRPr lang="zh-CN" altLang="en-US"/>
        </a:p>
      </dgm:t>
    </dgm:pt>
    <dgm:pt modelId="{220AE225-3735-4DC9-ACAC-6D6F218013C4}" type="pres">
      <dgm:prSet presAssocID="{84A742E1-EA5B-42CF-9FE2-EE25BA10FEAE}" presName="Name1" presStyleCnt="0"/>
      <dgm:spPr/>
    </dgm:pt>
    <dgm:pt modelId="{47995689-C6BB-4084-BBDC-5308D481E79E}" type="pres">
      <dgm:prSet presAssocID="{84A742E1-EA5B-42CF-9FE2-EE25BA10FEAE}" presName="cycle" presStyleCnt="0"/>
      <dgm:spPr/>
    </dgm:pt>
    <dgm:pt modelId="{FA897B68-F9DF-43B1-965C-8F78E0A971B8}" type="pres">
      <dgm:prSet presAssocID="{84A742E1-EA5B-42CF-9FE2-EE25BA10FEAE}" presName="srcNode" presStyleLbl="node1" presStyleIdx="0" presStyleCnt="7"/>
      <dgm:spPr/>
    </dgm:pt>
    <dgm:pt modelId="{F3A9D483-1659-41D7-A672-C82E8584FC24}" type="pres">
      <dgm:prSet presAssocID="{84A742E1-EA5B-42CF-9FE2-EE25BA10FEAE}" presName="conn" presStyleLbl="parChTrans1D2" presStyleIdx="0" presStyleCnt="1"/>
      <dgm:spPr/>
      <dgm:t>
        <a:bodyPr/>
        <a:lstStyle/>
        <a:p>
          <a:endParaRPr lang="zh-CN" altLang="en-US"/>
        </a:p>
      </dgm:t>
    </dgm:pt>
    <dgm:pt modelId="{937D800D-4F75-42D3-A2F5-A1F687BB5182}" type="pres">
      <dgm:prSet presAssocID="{84A742E1-EA5B-42CF-9FE2-EE25BA10FEAE}" presName="extraNode" presStyleLbl="node1" presStyleIdx="0" presStyleCnt="7"/>
      <dgm:spPr/>
    </dgm:pt>
    <dgm:pt modelId="{774A9F8C-56F2-4F21-9D78-E7ECB53BC035}" type="pres">
      <dgm:prSet presAssocID="{84A742E1-EA5B-42CF-9FE2-EE25BA10FEAE}" presName="dstNode" presStyleLbl="node1" presStyleIdx="0" presStyleCnt="7"/>
      <dgm:spPr/>
    </dgm:pt>
    <dgm:pt modelId="{5B7C3678-E138-44F9-B295-C5EE24159723}" type="pres">
      <dgm:prSet presAssocID="{FFC5CECD-D7B8-4D41-8ABD-8B7062BCD848}" presName="text_1" presStyleLbl="node1" presStyleIdx="0" presStyleCnt="7">
        <dgm:presLayoutVars>
          <dgm:bulletEnabled val="1"/>
        </dgm:presLayoutVars>
      </dgm:prSet>
      <dgm:spPr/>
      <dgm:t>
        <a:bodyPr/>
        <a:lstStyle/>
        <a:p>
          <a:endParaRPr lang="zh-CN" altLang="en-US"/>
        </a:p>
      </dgm:t>
    </dgm:pt>
    <dgm:pt modelId="{02B82BFE-61E7-4C68-9B59-BB4F5A22A7E0}" type="pres">
      <dgm:prSet presAssocID="{FFC5CECD-D7B8-4D41-8ABD-8B7062BCD848}" presName="accent_1" presStyleCnt="0"/>
      <dgm:spPr/>
    </dgm:pt>
    <dgm:pt modelId="{1E0375E9-5CB2-4368-B7EA-09DE3CABD523}" type="pres">
      <dgm:prSet presAssocID="{FFC5CECD-D7B8-4D41-8ABD-8B7062BCD848}" presName="accentRepeatNode" presStyleLbl="solidFgAcc1" presStyleIdx="0" presStyleCnt="7"/>
      <dgm:spPr/>
    </dgm:pt>
    <dgm:pt modelId="{64E11256-A2AC-4DD7-8680-1483FB81512F}" type="pres">
      <dgm:prSet presAssocID="{2AF8F4DC-7F5A-4563-A195-7964B4451AA8}" presName="text_2" presStyleLbl="node1" presStyleIdx="1" presStyleCnt="7">
        <dgm:presLayoutVars>
          <dgm:bulletEnabled val="1"/>
        </dgm:presLayoutVars>
      </dgm:prSet>
      <dgm:spPr/>
      <dgm:t>
        <a:bodyPr/>
        <a:lstStyle/>
        <a:p>
          <a:endParaRPr lang="zh-CN" altLang="en-US"/>
        </a:p>
      </dgm:t>
    </dgm:pt>
    <dgm:pt modelId="{A8C1D793-61C4-49CE-BABA-A7A7FB54797B}" type="pres">
      <dgm:prSet presAssocID="{2AF8F4DC-7F5A-4563-A195-7964B4451AA8}" presName="accent_2" presStyleCnt="0"/>
      <dgm:spPr/>
    </dgm:pt>
    <dgm:pt modelId="{0846E87E-8CB2-42D5-B80C-9B774DF4DAFF}" type="pres">
      <dgm:prSet presAssocID="{2AF8F4DC-7F5A-4563-A195-7964B4451AA8}" presName="accentRepeatNode" presStyleLbl="solidFgAcc1" presStyleIdx="1" presStyleCnt="7"/>
      <dgm:spPr/>
    </dgm:pt>
    <dgm:pt modelId="{4409F1AF-71B0-4B8A-9C9F-CE9352B64FE1}" type="pres">
      <dgm:prSet presAssocID="{C0F5C456-C9F4-42C8-9C14-ECD63F008725}" presName="text_3" presStyleLbl="node1" presStyleIdx="2" presStyleCnt="7">
        <dgm:presLayoutVars>
          <dgm:bulletEnabled val="1"/>
        </dgm:presLayoutVars>
      </dgm:prSet>
      <dgm:spPr/>
      <dgm:t>
        <a:bodyPr/>
        <a:lstStyle/>
        <a:p>
          <a:endParaRPr lang="zh-CN" altLang="en-US"/>
        </a:p>
      </dgm:t>
    </dgm:pt>
    <dgm:pt modelId="{B5548404-3745-47BC-80CA-CA92EEDF497E}" type="pres">
      <dgm:prSet presAssocID="{C0F5C456-C9F4-42C8-9C14-ECD63F008725}" presName="accent_3" presStyleCnt="0"/>
      <dgm:spPr/>
    </dgm:pt>
    <dgm:pt modelId="{5AC4BFF7-564B-490B-A138-2F2CD7DE7939}" type="pres">
      <dgm:prSet presAssocID="{C0F5C456-C9F4-42C8-9C14-ECD63F008725}" presName="accentRepeatNode" presStyleLbl="solidFgAcc1" presStyleIdx="2" presStyleCnt="7"/>
      <dgm:spPr/>
    </dgm:pt>
    <dgm:pt modelId="{047B2740-2EF6-49B6-B9D0-A879D04C5A6A}" type="pres">
      <dgm:prSet presAssocID="{D6A24213-E057-4610-8B79-9B58264EE127}" presName="text_4" presStyleLbl="node1" presStyleIdx="3" presStyleCnt="7">
        <dgm:presLayoutVars>
          <dgm:bulletEnabled val="1"/>
        </dgm:presLayoutVars>
      </dgm:prSet>
      <dgm:spPr/>
      <dgm:t>
        <a:bodyPr/>
        <a:lstStyle/>
        <a:p>
          <a:endParaRPr lang="zh-CN" altLang="en-US"/>
        </a:p>
      </dgm:t>
    </dgm:pt>
    <dgm:pt modelId="{6A9E4E37-0AEE-462D-981B-989D93BAB075}" type="pres">
      <dgm:prSet presAssocID="{D6A24213-E057-4610-8B79-9B58264EE127}" presName="accent_4" presStyleCnt="0"/>
      <dgm:spPr/>
    </dgm:pt>
    <dgm:pt modelId="{3F93F1D4-77B8-4CAE-BBE7-33AEB8D58546}" type="pres">
      <dgm:prSet presAssocID="{D6A24213-E057-4610-8B79-9B58264EE127}" presName="accentRepeatNode" presStyleLbl="solidFgAcc1" presStyleIdx="3" presStyleCnt="7"/>
      <dgm:spPr/>
    </dgm:pt>
    <dgm:pt modelId="{A8FC9CC5-74EB-4758-8549-AB65AB8D67BB}" type="pres">
      <dgm:prSet presAssocID="{66653BDE-B922-4D26-B52B-539388F5FC1A}" presName="text_5" presStyleLbl="node1" presStyleIdx="4" presStyleCnt="7">
        <dgm:presLayoutVars>
          <dgm:bulletEnabled val="1"/>
        </dgm:presLayoutVars>
      </dgm:prSet>
      <dgm:spPr/>
      <dgm:t>
        <a:bodyPr/>
        <a:lstStyle/>
        <a:p>
          <a:endParaRPr lang="zh-CN" altLang="en-US"/>
        </a:p>
      </dgm:t>
    </dgm:pt>
    <dgm:pt modelId="{F81E5148-9058-4539-AA11-0255D62949BA}" type="pres">
      <dgm:prSet presAssocID="{66653BDE-B922-4D26-B52B-539388F5FC1A}" presName="accent_5" presStyleCnt="0"/>
      <dgm:spPr/>
    </dgm:pt>
    <dgm:pt modelId="{CB373EA1-1F22-422E-932E-2CD3B0CE4B4A}" type="pres">
      <dgm:prSet presAssocID="{66653BDE-B922-4D26-B52B-539388F5FC1A}" presName="accentRepeatNode" presStyleLbl="solidFgAcc1" presStyleIdx="4" presStyleCnt="7"/>
      <dgm:spPr/>
    </dgm:pt>
    <dgm:pt modelId="{28C26EAF-A759-4129-8C1D-695C41F13A69}" type="pres">
      <dgm:prSet presAssocID="{5FBF6452-610B-4982-A595-107060AD75B3}" presName="text_6" presStyleLbl="node1" presStyleIdx="5" presStyleCnt="7">
        <dgm:presLayoutVars>
          <dgm:bulletEnabled val="1"/>
        </dgm:presLayoutVars>
      </dgm:prSet>
      <dgm:spPr/>
      <dgm:t>
        <a:bodyPr/>
        <a:lstStyle/>
        <a:p>
          <a:endParaRPr lang="zh-CN" altLang="en-US"/>
        </a:p>
      </dgm:t>
    </dgm:pt>
    <dgm:pt modelId="{B8ED08C9-96D5-46BE-9C7B-27CA75BEB8D6}" type="pres">
      <dgm:prSet presAssocID="{5FBF6452-610B-4982-A595-107060AD75B3}" presName="accent_6" presStyleCnt="0"/>
      <dgm:spPr/>
    </dgm:pt>
    <dgm:pt modelId="{633AB492-9C85-42B3-9F50-9E16C3A1263D}" type="pres">
      <dgm:prSet presAssocID="{5FBF6452-610B-4982-A595-107060AD75B3}" presName="accentRepeatNode" presStyleLbl="solidFgAcc1" presStyleIdx="5" presStyleCnt="7"/>
      <dgm:spPr/>
    </dgm:pt>
    <dgm:pt modelId="{016325AD-C230-4DDF-B891-13C80D856EC4}" type="pres">
      <dgm:prSet presAssocID="{D6A8742B-22A3-4C0D-BA06-672B23401B91}" presName="text_7" presStyleLbl="node1" presStyleIdx="6" presStyleCnt="7">
        <dgm:presLayoutVars>
          <dgm:bulletEnabled val="1"/>
        </dgm:presLayoutVars>
      </dgm:prSet>
      <dgm:spPr/>
      <dgm:t>
        <a:bodyPr/>
        <a:lstStyle/>
        <a:p>
          <a:endParaRPr lang="zh-CN" altLang="en-US"/>
        </a:p>
      </dgm:t>
    </dgm:pt>
    <dgm:pt modelId="{7ABDFF18-DB43-4D57-96E0-CEEF9AFD8973}" type="pres">
      <dgm:prSet presAssocID="{D6A8742B-22A3-4C0D-BA06-672B23401B91}" presName="accent_7" presStyleCnt="0"/>
      <dgm:spPr/>
    </dgm:pt>
    <dgm:pt modelId="{E0566964-5020-44F4-85C7-7982C9058933}" type="pres">
      <dgm:prSet presAssocID="{D6A8742B-22A3-4C0D-BA06-672B23401B91}" presName="accentRepeatNode" presStyleLbl="solidFgAcc1" presStyleIdx="6" presStyleCnt="7"/>
      <dgm:spPr/>
    </dgm:pt>
  </dgm:ptLst>
  <dgm:cxnLst>
    <dgm:cxn modelId="{A5D1029E-8ABA-4417-976F-E1FE1C0D9828}" type="presOf" srcId="{84A742E1-EA5B-42CF-9FE2-EE25BA10FEAE}" destId="{FE121DDB-6B46-4942-B3DC-FE1311F6ABE9}" srcOrd="0" destOrd="0" presId="urn:microsoft.com/office/officeart/2008/layout/VerticalCurvedList"/>
    <dgm:cxn modelId="{7520AD66-EE55-4DE1-A990-F74880F9B2E2}" type="presOf" srcId="{C0F5C456-C9F4-42C8-9C14-ECD63F008725}" destId="{4409F1AF-71B0-4B8A-9C9F-CE9352B64FE1}" srcOrd="0" destOrd="0" presId="urn:microsoft.com/office/officeart/2008/layout/VerticalCurvedList"/>
    <dgm:cxn modelId="{88796BE1-01DF-4E0D-A38F-9C7281D98308}" srcId="{84A742E1-EA5B-42CF-9FE2-EE25BA10FEAE}" destId="{2AF8F4DC-7F5A-4563-A195-7964B4451AA8}" srcOrd="1" destOrd="0" parTransId="{D760ECF3-5F20-42AE-B68D-49765794DD85}" sibTransId="{8D7BF4D0-5113-417A-B608-5A4B7464F7A5}"/>
    <dgm:cxn modelId="{1E7CF811-9B5F-45A8-8362-D98A854453BD}" type="presOf" srcId="{D6A8742B-22A3-4C0D-BA06-672B23401B91}" destId="{016325AD-C230-4DDF-B891-13C80D856EC4}" srcOrd="0" destOrd="0" presId="urn:microsoft.com/office/officeart/2008/layout/VerticalCurvedList"/>
    <dgm:cxn modelId="{1E141F95-A9E4-4A3D-A608-4720B5BBCFDD}" type="presOf" srcId="{2AF8F4DC-7F5A-4563-A195-7964B4451AA8}" destId="{64E11256-A2AC-4DD7-8680-1483FB81512F}" srcOrd="0" destOrd="0" presId="urn:microsoft.com/office/officeart/2008/layout/VerticalCurvedList"/>
    <dgm:cxn modelId="{BCA7D68F-F46D-4B51-827E-4F6D4139C2DC}" type="presOf" srcId="{D6A24213-E057-4610-8B79-9B58264EE127}" destId="{047B2740-2EF6-49B6-B9D0-A879D04C5A6A}" srcOrd="0" destOrd="0" presId="urn:microsoft.com/office/officeart/2008/layout/VerticalCurvedList"/>
    <dgm:cxn modelId="{73AA5FBA-184A-4565-8215-EE49CF93E000}" type="presOf" srcId="{A72F3B4C-373D-4849-972B-51D9C9795851}" destId="{F3A9D483-1659-41D7-A672-C82E8584FC24}" srcOrd="0" destOrd="0" presId="urn:microsoft.com/office/officeart/2008/layout/VerticalCurvedList"/>
    <dgm:cxn modelId="{2D33037B-9328-4772-A2A3-5E2C842AE1EF}" srcId="{84A742E1-EA5B-42CF-9FE2-EE25BA10FEAE}" destId="{FFC5CECD-D7B8-4D41-8ABD-8B7062BCD848}" srcOrd="0" destOrd="0" parTransId="{CA572E22-20FA-46ED-A12B-D15671D281E6}" sibTransId="{A72F3B4C-373D-4849-972B-51D9C9795851}"/>
    <dgm:cxn modelId="{B066523A-7871-4563-AFCA-7C077E630B73}" srcId="{84A742E1-EA5B-42CF-9FE2-EE25BA10FEAE}" destId="{D6A24213-E057-4610-8B79-9B58264EE127}" srcOrd="3" destOrd="0" parTransId="{F34F1239-1593-4871-A525-B65CB2A1B31F}" sibTransId="{FCEA6AAC-F375-46DE-B829-958DC53EC2D0}"/>
    <dgm:cxn modelId="{E932D6FA-CBDA-4F8D-A26D-6C2AAD45E223}" srcId="{84A742E1-EA5B-42CF-9FE2-EE25BA10FEAE}" destId="{DE887B7B-1BA9-4FAC-8784-4117AC4022BD}" srcOrd="8" destOrd="0" parTransId="{91C24E51-02F4-451F-B132-E685B2BD4E75}" sibTransId="{6ABF6822-DA75-4696-B49C-B039A0BA6DD2}"/>
    <dgm:cxn modelId="{D8698CCE-9141-4894-9944-153994E2A28E}" srcId="{84A742E1-EA5B-42CF-9FE2-EE25BA10FEAE}" destId="{C0F5C456-C9F4-42C8-9C14-ECD63F008725}" srcOrd="2" destOrd="0" parTransId="{722334C0-5FF8-4643-95DE-C218F31A0221}" sibTransId="{35F2433D-3B2D-4428-B68B-DB140872B06D}"/>
    <dgm:cxn modelId="{3D8EB4C4-BC38-48CB-9795-D4F89D742415}" type="presOf" srcId="{66653BDE-B922-4D26-B52B-539388F5FC1A}" destId="{A8FC9CC5-74EB-4758-8549-AB65AB8D67BB}" srcOrd="0" destOrd="0" presId="urn:microsoft.com/office/officeart/2008/layout/VerticalCurvedList"/>
    <dgm:cxn modelId="{2DB42803-6D18-4B00-977D-CE9DF684D752}" srcId="{84A742E1-EA5B-42CF-9FE2-EE25BA10FEAE}" destId="{8EA15BA3-C038-4365-BD63-B6F318D571EE}" srcOrd="7" destOrd="0" parTransId="{84473863-93FC-4771-B8A1-6653506A49BE}" sibTransId="{D02AFE87-73CD-491A-9D7F-CE9DC54D4748}"/>
    <dgm:cxn modelId="{67025FD1-24AF-4008-833F-B893AF874D0C}" srcId="{84A742E1-EA5B-42CF-9FE2-EE25BA10FEAE}" destId="{D6A8742B-22A3-4C0D-BA06-672B23401B91}" srcOrd="6" destOrd="0" parTransId="{E8772C9C-F527-4E72-828A-87A7F385ECC7}" sibTransId="{3FA7D654-1A2E-44C0-A8AA-D7CFCB6A5611}"/>
    <dgm:cxn modelId="{BEE41014-8B38-41DB-8449-CBFA0ADF0DDA}" srcId="{84A742E1-EA5B-42CF-9FE2-EE25BA10FEAE}" destId="{5FBF6452-610B-4982-A595-107060AD75B3}" srcOrd="5" destOrd="0" parTransId="{BC23423E-AAA7-4C46-ABB4-8A3F0A0203ED}" sibTransId="{FF12B60D-E50D-499B-B90E-FAECCE7BB083}"/>
    <dgm:cxn modelId="{D58E805E-E4B0-49CA-B9D8-1F59635286CC}" type="presOf" srcId="{5FBF6452-610B-4982-A595-107060AD75B3}" destId="{28C26EAF-A759-4129-8C1D-695C41F13A69}" srcOrd="0" destOrd="0" presId="urn:microsoft.com/office/officeart/2008/layout/VerticalCurvedList"/>
    <dgm:cxn modelId="{E601AF00-BCBB-4CC0-96B6-DA17C4004FC1}" type="presOf" srcId="{FFC5CECD-D7B8-4D41-8ABD-8B7062BCD848}" destId="{5B7C3678-E138-44F9-B295-C5EE24159723}" srcOrd="0" destOrd="0" presId="urn:microsoft.com/office/officeart/2008/layout/VerticalCurvedList"/>
    <dgm:cxn modelId="{D8BE6BBF-9E1A-4D2D-AEF2-077D0D27B17A}" srcId="{84A742E1-EA5B-42CF-9FE2-EE25BA10FEAE}" destId="{66653BDE-B922-4D26-B52B-539388F5FC1A}" srcOrd="4" destOrd="0" parTransId="{0AE6F591-0EB7-4E82-8214-5BBCEB9D57F8}" sibTransId="{766400D1-4E7A-466D-98A3-C0366C43C44D}"/>
    <dgm:cxn modelId="{ED6576AC-FEEB-4B87-BBDD-823550F1C27A}" type="presParOf" srcId="{FE121DDB-6B46-4942-B3DC-FE1311F6ABE9}" destId="{220AE225-3735-4DC9-ACAC-6D6F218013C4}" srcOrd="0" destOrd="0" presId="urn:microsoft.com/office/officeart/2008/layout/VerticalCurvedList"/>
    <dgm:cxn modelId="{535AAD6B-0CED-413A-99DF-66C298FD8BE8}" type="presParOf" srcId="{220AE225-3735-4DC9-ACAC-6D6F218013C4}" destId="{47995689-C6BB-4084-BBDC-5308D481E79E}" srcOrd="0" destOrd="0" presId="urn:microsoft.com/office/officeart/2008/layout/VerticalCurvedList"/>
    <dgm:cxn modelId="{E0132867-DBBA-4F09-865E-13D05B8ED771}" type="presParOf" srcId="{47995689-C6BB-4084-BBDC-5308D481E79E}" destId="{FA897B68-F9DF-43B1-965C-8F78E0A971B8}" srcOrd="0" destOrd="0" presId="urn:microsoft.com/office/officeart/2008/layout/VerticalCurvedList"/>
    <dgm:cxn modelId="{5DEF6152-267D-499C-AD83-398ED7A029F0}" type="presParOf" srcId="{47995689-C6BB-4084-BBDC-5308D481E79E}" destId="{F3A9D483-1659-41D7-A672-C82E8584FC24}" srcOrd="1" destOrd="0" presId="urn:microsoft.com/office/officeart/2008/layout/VerticalCurvedList"/>
    <dgm:cxn modelId="{7126DDC0-8C11-4CBD-A5FC-08107B4F095E}" type="presParOf" srcId="{47995689-C6BB-4084-BBDC-5308D481E79E}" destId="{937D800D-4F75-42D3-A2F5-A1F687BB5182}" srcOrd="2" destOrd="0" presId="urn:microsoft.com/office/officeart/2008/layout/VerticalCurvedList"/>
    <dgm:cxn modelId="{35CF8559-E704-43C6-9974-C84370036589}" type="presParOf" srcId="{47995689-C6BB-4084-BBDC-5308D481E79E}" destId="{774A9F8C-56F2-4F21-9D78-E7ECB53BC035}" srcOrd="3" destOrd="0" presId="urn:microsoft.com/office/officeart/2008/layout/VerticalCurvedList"/>
    <dgm:cxn modelId="{147DFEE2-B329-4220-89A0-1C7FA41CA719}" type="presParOf" srcId="{220AE225-3735-4DC9-ACAC-6D6F218013C4}" destId="{5B7C3678-E138-44F9-B295-C5EE24159723}" srcOrd="1" destOrd="0" presId="urn:microsoft.com/office/officeart/2008/layout/VerticalCurvedList"/>
    <dgm:cxn modelId="{91216A84-ADB5-46CC-B879-673036147684}" type="presParOf" srcId="{220AE225-3735-4DC9-ACAC-6D6F218013C4}" destId="{02B82BFE-61E7-4C68-9B59-BB4F5A22A7E0}" srcOrd="2" destOrd="0" presId="urn:microsoft.com/office/officeart/2008/layout/VerticalCurvedList"/>
    <dgm:cxn modelId="{AF36D790-33FD-475C-9FE4-EB6F37CED5B4}" type="presParOf" srcId="{02B82BFE-61E7-4C68-9B59-BB4F5A22A7E0}" destId="{1E0375E9-5CB2-4368-B7EA-09DE3CABD523}" srcOrd="0" destOrd="0" presId="urn:microsoft.com/office/officeart/2008/layout/VerticalCurvedList"/>
    <dgm:cxn modelId="{A643A217-1218-4F0A-8EE7-D986A8AC9A54}" type="presParOf" srcId="{220AE225-3735-4DC9-ACAC-6D6F218013C4}" destId="{64E11256-A2AC-4DD7-8680-1483FB81512F}" srcOrd="3" destOrd="0" presId="urn:microsoft.com/office/officeart/2008/layout/VerticalCurvedList"/>
    <dgm:cxn modelId="{EEAABB2F-3ADD-474D-A676-AC6EAEF57CC3}" type="presParOf" srcId="{220AE225-3735-4DC9-ACAC-6D6F218013C4}" destId="{A8C1D793-61C4-49CE-BABA-A7A7FB54797B}" srcOrd="4" destOrd="0" presId="urn:microsoft.com/office/officeart/2008/layout/VerticalCurvedList"/>
    <dgm:cxn modelId="{9A5B10AF-9B40-4DB9-9B4C-B89627588EFC}" type="presParOf" srcId="{A8C1D793-61C4-49CE-BABA-A7A7FB54797B}" destId="{0846E87E-8CB2-42D5-B80C-9B774DF4DAFF}" srcOrd="0" destOrd="0" presId="urn:microsoft.com/office/officeart/2008/layout/VerticalCurvedList"/>
    <dgm:cxn modelId="{02A954BB-3D50-4146-9BC5-23CDF6C922B6}" type="presParOf" srcId="{220AE225-3735-4DC9-ACAC-6D6F218013C4}" destId="{4409F1AF-71B0-4B8A-9C9F-CE9352B64FE1}" srcOrd="5" destOrd="0" presId="urn:microsoft.com/office/officeart/2008/layout/VerticalCurvedList"/>
    <dgm:cxn modelId="{A3522BEF-769C-4A5B-844E-FC907710F367}" type="presParOf" srcId="{220AE225-3735-4DC9-ACAC-6D6F218013C4}" destId="{B5548404-3745-47BC-80CA-CA92EEDF497E}" srcOrd="6" destOrd="0" presId="urn:microsoft.com/office/officeart/2008/layout/VerticalCurvedList"/>
    <dgm:cxn modelId="{F75EA8F7-5E01-4020-AE0E-BF555D32EC72}" type="presParOf" srcId="{B5548404-3745-47BC-80CA-CA92EEDF497E}" destId="{5AC4BFF7-564B-490B-A138-2F2CD7DE7939}" srcOrd="0" destOrd="0" presId="urn:microsoft.com/office/officeart/2008/layout/VerticalCurvedList"/>
    <dgm:cxn modelId="{04FD96E0-2EC8-4286-A940-8AC1A73BB174}" type="presParOf" srcId="{220AE225-3735-4DC9-ACAC-6D6F218013C4}" destId="{047B2740-2EF6-49B6-B9D0-A879D04C5A6A}" srcOrd="7" destOrd="0" presId="urn:microsoft.com/office/officeart/2008/layout/VerticalCurvedList"/>
    <dgm:cxn modelId="{1EBB008E-DA4F-4B53-B294-731A7E8DBE68}" type="presParOf" srcId="{220AE225-3735-4DC9-ACAC-6D6F218013C4}" destId="{6A9E4E37-0AEE-462D-981B-989D93BAB075}" srcOrd="8" destOrd="0" presId="urn:microsoft.com/office/officeart/2008/layout/VerticalCurvedList"/>
    <dgm:cxn modelId="{D815579A-F0E6-46DC-A2E2-837AD3150EDC}" type="presParOf" srcId="{6A9E4E37-0AEE-462D-981B-989D93BAB075}" destId="{3F93F1D4-77B8-4CAE-BBE7-33AEB8D58546}" srcOrd="0" destOrd="0" presId="urn:microsoft.com/office/officeart/2008/layout/VerticalCurvedList"/>
    <dgm:cxn modelId="{A5A7900F-30B0-43AD-A0FE-D786B20F449F}" type="presParOf" srcId="{220AE225-3735-4DC9-ACAC-6D6F218013C4}" destId="{A8FC9CC5-74EB-4758-8549-AB65AB8D67BB}" srcOrd="9" destOrd="0" presId="urn:microsoft.com/office/officeart/2008/layout/VerticalCurvedList"/>
    <dgm:cxn modelId="{588F915F-0802-4C9E-8F07-169D8F6FBA54}" type="presParOf" srcId="{220AE225-3735-4DC9-ACAC-6D6F218013C4}" destId="{F81E5148-9058-4539-AA11-0255D62949BA}" srcOrd="10" destOrd="0" presId="urn:microsoft.com/office/officeart/2008/layout/VerticalCurvedList"/>
    <dgm:cxn modelId="{35FBC295-4B95-4E52-8071-AB8F9EEC6D10}" type="presParOf" srcId="{F81E5148-9058-4539-AA11-0255D62949BA}" destId="{CB373EA1-1F22-422E-932E-2CD3B0CE4B4A}" srcOrd="0" destOrd="0" presId="urn:microsoft.com/office/officeart/2008/layout/VerticalCurvedList"/>
    <dgm:cxn modelId="{6DA6D189-7A4F-4665-BE7D-C1FC41966ACB}" type="presParOf" srcId="{220AE225-3735-4DC9-ACAC-6D6F218013C4}" destId="{28C26EAF-A759-4129-8C1D-695C41F13A69}" srcOrd="11" destOrd="0" presId="urn:microsoft.com/office/officeart/2008/layout/VerticalCurvedList"/>
    <dgm:cxn modelId="{ECEAD5AF-280D-45CF-A957-86D72143F3FD}" type="presParOf" srcId="{220AE225-3735-4DC9-ACAC-6D6F218013C4}" destId="{B8ED08C9-96D5-46BE-9C7B-27CA75BEB8D6}" srcOrd="12" destOrd="0" presId="urn:microsoft.com/office/officeart/2008/layout/VerticalCurvedList"/>
    <dgm:cxn modelId="{B623FE7E-54A7-4EBC-AF6F-EC65884D03A8}" type="presParOf" srcId="{B8ED08C9-96D5-46BE-9C7B-27CA75BEB8D6}" destId="{633AB492-9C85-42B3-9F50-9E16C3A1263D}" srcOrd="0" destOrd="0" presId="urn:microsoft.com/office/officeart/2008/layout/VerticalCurvedList"/>
    <dgm:cxn modelId="{B260AEEA-BFF0-44AD-9EA3-BAB600494304}" type="presParOf" srcId="{220AE225-3735-4DC9-ACAC-6D6F218013C4}" destId="{016325AD-C230-4DDF-B891-13C80D856EC4}" srcOrd="13" destOrd="0" presId="urn:microsoft.com/office/officeart/2008/layout/VerticalCurvedList"/>
    <dgm:cxn modelId="{1FCB1E71-402A-4889-B6CF-2A12F226219C}" type="presParOf" srcId="{220AE225-3735-4DC9-ACAC-6D6F218013C4}" destId="{7ABDFF18-DB43-4D57-96E0-CEEF9AFD8973}" srcOrd="14" destOrd="0" presId="urn:microsoft.com/office/officeart/2008/layout/VerticalCurvedList"/>
    <dgm:cxn modelId="{AD470B5D-9A51-4677-80BF-62F7CAFF1612}" type="presParOf" srcId="{7ABDFF18-DB43-4D57-96E0-CEEF9AFD8973}" destId="{E0566964-5020-44F4-85C7-7982C905893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37A3838-393A-44DC-A72C-10E3344AD2AB}" type="doc">
      <dgm:prSet loTypeId="urn:microsoft.com/office/officeart/2008/layout/VerticalAccentList" loCatId="list" qsTypeId="urn:microsoft.com/office/officeart/2005/8/quickstyle/simple1" qsCatId="simple" csTypeId="urn:microsoft.com/office/officeart/2005/8/colors/colorful4" csCatId="colorful"/>
      <dgm:spPr/>
      <dgm:t>
        <a:bodyPr/>
        <a:lstStyle/>
        <a:p>
          <a:endParaRPr lang="zh-CN" altLang="en-US"/>
        </a:p>
      </dgm:t>
    </dgm:pt>
    <dgm:pt modelId="{ADC925B6-FCF4-4B7A-8255-0AAE802764F2}">
      <dgm:prSet/>
      <dgm:spPr/>
      <dgm:t>
        <a:bodyPr/>
        <a:lstStyle/>
        <a:p>
          <a:pPr rtl="0">
            <a:lnSpc>
              <a:spcPct val="150000"/>
            </a:lnSpc>
          </a:pPr>
          <a:r>
            <a:rPr lang="zh-CN" dirty="0" smtClean="0"/>
            <a:t>网页设计，无论是从草图构想开始的新设计，还是对一个旧有网站进行的再设计，都是对特定容量的信息、数据进行规划和运筹，都需要开发人员脚踏实地，放眼长远，关注细节，并且永远不要忽视你的客户和用户。</a:t>
          </a:r>
          <a:endParaRPr lang="zh-CN" dirty="0"/>
        </a:p>
      </dgm:t>
    </dgm:pt>
    <dgm:pt modelId="{3E017EEE-3A22-46C1-BBD6-701FA0E223B8}" type="parTrans" cxnId="{1571980A-9552-4C05-B324-89ECAC2ABC8C}">
      <dgm:prSet/>
      <dgm:spPr/>
      <dgm:t>
        <a:bodyPr/>
        <a:lstStyle/>
        <a:p>
          <a:endParaRPr lang="zh-CN" altLang="en-US"/>
        </a:p>
      </dgm:t>
    </dgm:pt>
    <dgm:pt modelId="{DCCD853F-3C86-4BB4-B298-654B059C2554}" type="sibTrans" cxnId="{1571980A-9552-4C05-B324-89ECAC2ABC8C}">
      <dgm:prSet/>
      <dgm:spPr/>
      <dgm:t>
        <a:bodyPr/>
        <a:lstStyle/>
        <a:p>
          <a:endParaRPr lang="zh-CN" altLang="en-US"/>
        </a:p>
      </dgm:t>
    </dgm:pt>
    <dgm:pt modelId="{EACFE6E6-AD47-4CD2-98BE-5F58CD400515}">
      <dgm:prSet/>
      <dgm:spPr/>
      <dgm:t>
        <a:bodyPr/>
        <a:lstStyle/>
        <a:p>
          <a:pPr rtl="0">
            <a:lnSpc>
              <a:spcPct val="150000"/>
            </a:lnSpc>
          </a:pPr>
          <a:r>
            <a:rPr lang="zh-CN" dirty="0" smtClean="0"/>
            <a:t>网站开发过程涉及到多方面、多元化的知识与技术，从项目管理到计算机编程，从文案撰写到艺术设计，从心理学到用户行为分析等等，需要管理人员与技术人员通力合作，因此，这个过程需要被科学地规划与控制。</a:t>
          </a:r>
          <a:endParaRPr lang="zh-CN" dirty="0"/>
        </a:p>
      </dgm:t>
    </dgm:pt>
    <dgm:pt modelId="{5C17384D-14DD-47CC-A6BE-6827E615019A}" type="parTrans" cxnId="{3E1D2BD4-9D92-472F-9FE1-8C21247AE1EE}">
      <dgm:prSet/>
      <dgm:spPr/>
      <dgm:t>
        <a:bodyPr/>
        <a:lstStyle/>
        <a:p>
          <a:endParaRPr lang="zh-CN" altLang="en-US"/>
        </a:p>
      </dgm:t>
    </dgm:pt>
    <dgm:pt modelId="{C849881E-E64A-4AA5-9D3B-CC5D88CBFDDF}" type="sibTrans" cxnId="{3E1D2BD4-9D92-472F-9FE1-8C21247AE1EE}">
      <dgm:prSet/>
      <dgm:spPr/>
      <dgm:t>
        <a:bodyPr/>
        <a:lstStyle/>
        <a:p>
          <a:endParaRPr lang="zh-CN" altLang="en-US"/>
        </a:p>
      </dgm:t>
    </dgm:pt>
    <dgm:pt modelId="{BB82073D-E8F9-43DF-81B1-E5AFC9E46098}" type="pres">
      <dgm:prSet presAssocID="{237A3838-393A-44DC-A72C-10E3344AD2AB}" presName="Name0" presStyleCnt="0">
        <dgm:presLayoutVars>
          <dgm:chMax/>
          <dgm:chPref/>
          <dgm:dir/>
        </dgm:presLayoutVars>
      </dgm:prSet>
      <dgm:spPr/>
      <dgm:t>
        <a:bodyPr/>
        <a:lstStyle/>
        <a:p>
          <a:endParaRPr lang="zh-CN" altLang="en-US"/>
        </a:p>
      </dgm:t>
    </dgm:pt>
    <dgm:pt modelId="{947F9659-FDE2-47AA-9BC3-8921EA3CB948}" type="pres">
      <dgm:prSet presAssocID="{ADC925B6-FCF4-4B7A-8255-0AAE802764F2}" presName="parenttextcomposite" presStyleCnt="0"/>
      <dgm:spPr/>
    </dgm:pt>
    <dgm:pt modelId="{5C56D202-7907-4B5D-8078-45BEBEF41919}" type="pres">
      <dgm:prSet presAssocID="{ADC925B6-FCF4-4B7A-8255-0AAE802764F2}" presName="parenttext" presStyleLbl="revTx" presStyleIdx="0" presStyleCnt="2" custLinFactNeighborX="-123" custLinFactNeighborY="-59340">
        <dgm:presLayoutVars>
          <dgm:chMax/>
          <dgm:chPref val="2"/>
          <dgm:bulletEnabled val="1"/>
        </dgm:presLayoutVars>
      </dgm:prSet>
      <dgm:spPr/>
      <dgm:t>
        <a:bodyPr/>
        <a:lstStyle/>
        <a:p>
          <a:endParaRPr lang="zh-CN" altLang="en-US"/>
        </a:p>
      </dgm:t>
    </dgm:pt>
    <dgm:pt modelId="{B4C30F85-4490-481B-AE48-45E0B79BBE39}" type="pres">
      <dgm:prSet presAssocID="{ADC925B6-FCF4-4B7A-8255-0AAE802764F2}" presName="parallelogramComposite" presStyleCnt="0"/>
      <dgm:spPr/>
    </dgm:pt>
    <dgm:pt modelId="{A51250B9-D3B8-42F0-9290-BAD5382847F5}" type="pres">
      <dgm:prSet presAssocID="{ADC925B6-FCF4-4B7A-8255-0AAE802764F2}" presName="parallelogram1" presStyleLbl="alignNode1" presStyleIdx="0" presStyleCnt="14" custLinFactY="-10334" custLinFactNeighborX="-1839" custLinFactNeighborY="-100000"/>
      <dgm:spPr/>
    </dgm:pt>
    <dgm:pt modelId="{8F221E47-04A0-49AE-A1F7-198E0870F030}" type="pres">
      <dgm:prSet presAssocID="{ADC925B6-FCF4-4B7A-8255-0AAE802764F2}" presName="parallelogram2" presStyleLbl="alignNode1" presStyleIdx="1" presStyleCnt="14" custLinFactY="-10334" custLinFactNeighborX="-1839" custLinFactNeighborY="-100000"/>
      <dgm:spPr/>
    </dgm:pt>
    <dgm:pt modelId="{5DC7D3E1-7A73-48CD-9714-3A9546E8018B}" type="pres">
      <dgm:prSet presAssocID="{ADC925B6-FCF4-4B7A-8255-0AAE802764F2}" presName="parallelogram3" presStyleLbl="alignNode1" presStyleIdx="2" presStyleCnt="14" custLinFactY="-10334" custLinFactNeighborX="-1839" custLinFactNeighborY="-100000"/>
      <dgm:spPr/>
    </dgm:pt>
    <dgm:pt modelId="{CDC279B0-6003-47C0-A9AA-1D096CFBDD07}" type="pres">
      <dgm:prSet presAssocID="{ADC925B6-FCF4-4B7A-8255-0AAE802764F2}" presName="parallelogram4" presStyleLbl="alignNode1" presStyleIdx="3" presStyleCnt="14" custLinFactY="-10334" custLinFactNeighborX="-1839" custLinFactNeighborY="-100000"/>
      <dgm:spPr/>
    </dgm:pt>
    <dgm:pt modelId="{A7C0300F-245B-4D6A-BCCD-99AAE83A2E8E}" type="pres">
      <dgm:prSet presAssocID="{ADC925B6-FCF4-4B7A-8255-0AAE802764F2}" presName="parallelogram5" presStyleLbl="alignNode1" presStyleIdx="4" presStyleCnt="14" custLinFactY="-10334" custLinFactNeighborX="-1839" custLinFactNeighborY="-100000"/>
      <dgm:spPr/>
    </dgm:pt>
    <dgm:pt modelId="{E2218450-E35D-483F-9360-51FA75B90CB7}" type="pres">
      <dgm:prSet presAssocID="{ADC925B6-FCF4-4B7A-8255-0AAE802764F2}" presName="parallelogram6" presStyleLbl="alignNode1" presStyleIdx="5" presStyleCnt="14" custLinFactY="-10334" custLinFactNeighborX="-1839" custLinFactNeighborY="-100000"/>
      <dgm:spPr/>
    </dgm:pt>
    <dgm:pt modelId="{14E4D818-1888-4493-8483-C0D379A5F862}" type="pres">
      <dgm:prSet presAssocID="{ADC925B6-FCF4-4B7A-8255-0AAE802764F2}" presName="parallelogram7" presStyleLbl="alignNode1" presStyleIdx="6" presStyleCnt="14" custLinFactY="-10334" custLinFactNeighborX="-1839" custLinFactNeighborY="-100000"/>
      <dgm:spPr/>
    </dgm:pt>
    <dgm:pt modelId="{9A55A0CA-EFB3-41F8-97D2-4F79CB508F76}" type="pres">
      <dgm:prSet presAssocID="{DCCD853F-3C86-4BB4-B298-654B059C2554}" presName="sibTrans" presStyleCnt="0"/>
      <dgm:spPr/>
    </dgm:pt>
    <dgm:pt modelId="{2AD86E12-6F14-4E81-A7DB-AFB447DD4017}" type="pres">
      <dgm:prSet presAssocID="{EACFE6E6-AD47-4CD2-98BE-5F58CD400515}" presName="parenttextcomposite" presStyleCnt="0"/>
      <dgm:spPr/>
    </dgm:pt>
    <dgm:pt modelId="{8B0733BB-9D32-412C-A039-B216B7AF2020}" type="pres">
      <dgm:prSet presAssocID="{EACFE6E6-AD47-4CD2-98BE-5F58CD400515}" presName="parenttext" presStyleLbl="revTx" presStyleIdx="1" presStyleCnt="2" custLinFactNeighborX="367" custLinFactNeighborY="-2702">
        <dgm:presLayoutVars>
          <dgm:chMax/>
          <dgm:chPref val="2"/>
          <dgm:bulletEnabled val="1"/>
        </dgm:presLayoutVars>
      </dgm:prSet>
      <dgm:spPr/>
      <dgm:t>
        <a:bodyPr/>
        <a:lstStyle/>
        <a:p>
          <a:endParaRPr lang="zh-CN" altLang="en-US"/>
        </a:p>
      </dgm:t>
    </dgm:pt>
    <dgm:pt modelId="{1031F895-4D76-4782-9D98-2E98FEC993FD}" type="pres">
      <dgm:prSet presAssocID="{EACFE6E6-AD47-4CD2-98BE-5F58CD400515}" presName="parallelogramComposite" presStyleCnt="0"/>
      <dgm:spPr/>
    </dgm:pt>
    <dgm:pt modelId="{D5AD73D6-60A0-4134-90C4-5F0D5D395787}" type="pres">
      <dgm:prSet presAssocID="{EACFE6E6-AD47-4CD2-98BE-5F58CD400515}" presName="parallelogram1" presStyleLbl="alignNode1" presStyleIdx="7" presStyleCnt="14"/>
      <dgm:spPr/>
    </dgm:pt>
    <dgm:pt modelId="{94EE94BC-56DD-4654-B656-FE4C249DAB56}" type="pres">
      <dgm:prSet presAssocID="{EACFE6E6-AD47-4CD2-98BE-5F58CD400515}" presName="parallelogram2" presStyleLbl="alignNode1" presStyleIdx="8" presStyleCnt="14"/>
      <dgm:spPr/>
    </dgm:pt>
    <dgm:pt modelId="{2DC93E72-5A7B-45E3-B6F8-B9F05E9F0FFF}" type="pres">
      <dgm:prSet presAssocID="{EACFE6E6-AD47-4CD2-98BE-5F58CD400515}" presName="parallelogram3" presStyleLbl="alignNode1" presStyleIdx="9" presStyleCnt="14"/>
      <dgm:spPr/>
    </dgm:pt>
    <dgm:pt modelId="{24C61B14-31B5-4E68-86FA-57ED50F1623C}" type="pres">
      <dgm:prSet presAssocID="{EACFE6E6-AD47-4CD2-98BE-5F58CD400515}" presName="parallelogram4" presStyleLbl="alignNode1" presStyleIdx="10" presStyleCnt="14"/>
      <dgm:spPr/>
    </dgm:pt>
    <dgm:pt modelId="{764DABC7-016A-43D1-BC2D-2028CC23260B}" type="pres">
      <dgm:prSet presAssocID="{EACFE6E6-AD47-4CD2-98BE-5F58CD400515}" presName="parallelogram5" presStyleLbl="alignNode1" presStyleIdx="11" presStyleCnt="14"/>
      <dgm:spPr/>
    </dgm:pt>
    <dgm:pt modelId="{25FCFCC9-8A25-4AA9-84E3-55E41AA9BFD6}" type="pres">
      <dgm:prSet presAssocID="{EACFE6E6-AD47-4CD2-98BE-5F58CD400515}" presName="parallelogram6" presStyleLbl="alignNode1" presStyleIdx="12" presStyleCnt="14"/>
      <dgm:spPr/>
    </dgm:pt>
    <dgm:pt modelId="{FA4DE882-EB14-431E-BA6C-4EDB4ED5B841}" type="pres">
      <dgm:prSet presAssocID="{EACFE6E6-AD47-4CD2-98BE-5F58CD400515}" presName="parallelogram7" presStyleLbl="alignNode1" presStyleIdx="13" presStyleCnt="14"/>
      <dgm:spPr/>
    </dgm:pt>
  </dgm:ptLst>
  <dgm:cxnLst>
    <dgm:cxn modelId="{3E1D2BD4-9D92-472F-9FE1-8C21247AE1EE}" srcId="{237A3838-393A-44DC-A72C-10E3344AD2AB}" destId="{EACFE6E6-AD47-4CD2-98BE-5F58CD400515}" srcOrd="1" destOrd="0" parTransId="{5C17384D-14DD-47CC-A6BE-6827E615019A}" sibTransId="{C849881E-E64A-4AA5-9D3B-CC5D88CBFDDF}"/>
    <dgm:cxn modelId="{44E72D3D-A85A-4FFC-B137-D19AC7A94250}" type="presOf" srcId="{237A3838-393A-44DC-A72C-10E3344AD2AB}" destId="{BB82073D-E8F9-43DF-81B1-E5AFC9E46098}" srcOrd="0" destOrd="0" presId="urn:microsoft.com/office/officeart/2008/layout/VerticalAccentList"/>
    <dgm:cxn modelId="{02B0C64D-D19F-4E36-AE48-D184CC8D858A}" type="presOf" srcId="{EACFE6E6-AD47-4CD2-98BE-5F58CD400515}" destId="{8B0733BB-9D32-412C-A039-B216B7AF2020}" srcOrd="0" destOrd="0" presId="urn:microsoft.com/office/officeart/2008/layout/VerticalAccentList"/>
    <dgm:cxn modelId="{1571980A-9552-4C05-B324-89ECAC2ABC8C}" srcId="{237A3838-393A-44DC-A72C-10E3344AD2AB}" destId="{ADC925B6-FCF4-4B7A-8255-0AAE802764F2}" srcOrd="0" destOrd="0" parTransId="{3E017EEE-3A22-46C1-BBD6-701FA0E223B8}" sibTransId="{DCCD853F-3C86-4BB4-B298-654B059C2554}"/>
    <dgm:cxn modelId="{CFDF283E-AA4B-4660-BBDC-1D96BC18AC7E}" type="presOf" srcId="{ADC925B6-FCF4-4B7A-8255-0AAE802764F2}" destId="{5C56D202-7907-4B5D-8078-45BEBEF41919}" srcOrd="0" destOrd="0" presId="urn:microsoft.com/office/officeart/2008/layout/VerticalAccentList"/>
    <dgm:cxn modelId="{5FAE7B05-BA8D-40A6-A955-CDE39D24D277}" type="presParOf" srcId="{BB82073D-E8F9-43DF-81B1-E5AFC9E46098}" destId="{947F9659-FDE2-47AA-9BC3-8921EA3CB948}" srcOrd="0" destOrd="0" presId="urn:microsoft.com/office/officeart/2008/layout/VerticalAccentList"/>
    <dgm:cxn modelId="{A985A80D-D98A-4699-B86E-AD25F64A13A5}" type="presParOf" srcId="{947F9659-FDE2-47AA-9BC3-8921EA3CB948}" destId="{5C56D202-7907-4B5D-8078-45BEBEF41919}" srcOrd="0" destOrd="0" presId="urn:microsoft.com/office/officeart/2008/layout/VerticalAccentList"/>
    <dgm:cxn modelId="{72C7A4FF-5AA6-4337-8985-F2CA3ED96D84}" type="presParOf" srcId="{BB82073D-E8F9-43DF-81B1-E5AFC9E46098}" destId="{B4C30F85-4490-481B-AE48-45E0B79BBE39}" srcOrd="1" destOrd="0" presId="urn:microsoft.com/office/officeart/2008/layout/VerticalAccentList"/>
    <dgm:cxn modelId="{1867AB6F-EB86-4F4B-8CFF-76C0C72B2C8B}" type="presParOf" srcId="{B4C30F85-4490-481B-AE48-45E0B79BBE39}" destId="{A51250B9-D3B8-42F0-9290-BAD5382847F5}" srcOrd="0" destOrd="0" presId="urn:microsoft.com/office/officeart/2008/layout/VerticalAccentList"/>
    <dgm:cxn modelId="{831C0A44-6462-4BC1-AD07-5B8B856A1EF2}" type="presParOf" srcId="{B4C30F85-4490-481B-AE48-45E0B79BBE39}" destId="{8F221E47-04A0-49AE-A1F7-198E0870F030}" srcOrd="1" destOrd="0" presId="urn:microsoft.com/office/officeart/2008/layout/VerticalAccentList"/>
    <dgm:cxn modelId="{08D18CE0-DB5B-4538-B32E-66B4F7976276}" type="presParOf" srcId="{B4C30F85-4490-481B-AE48-45E0B79BBE39}" destId="{5DC7D3E1-7A73-48CD-9714-3A9546E8018B}" srcOrd="2" destOrd="0" presId="urn:microsoft.com/office/officeart/2008/layout/VerticalAccentList"/>
    <dgm:cxn modelId="{CF6EA28D-490E-4FBA-8C58-06195B60B518}" type="presParOf" srcId="{B4C30F85-4490-481B-AE48-45E0B79BBE39}" destId="{CDC279B0-6003-47C0-A9AA-1D096CFBDD07}" srcOrd="3" destOrd="0" presId="urn:microsoft.com/office/officeart/2008/layout/VerticalAccentList"/>
    <dgm:cxn modelId="{1DBFA2A7-D387-4670-A65B-83E0F5281C9C}" type="presParOf" srcId="{B4C30F85-4490-481B-AE48-45E0B79BBE39}" destId="{A7C0300F-245B-4D6A-BCCD-99AAE83A2E8E}" srcOrd="4" destOrd="0" presId="urn:microsoft.com/office/officeart/2008/layout/VerticalAccentList"/>
    <dgm:cxn modelId="{C5231023-FBD0-4515-8C1F-56262E7EF4D2}" type="presParOf" srcId="{B4C30F85-4490-481B-AE48-45E0B79BBE39}" destId="{E2218450-E35D-483F-9360-51FA75B90CB7}" srcOrd="5" destOrd="0" presId="urn:microsoft.com/office/officeart/2008/layout/VerticalAccentList"/>
    <dgm:cxn modelId="{882F5A87-0C4B-498B-9F77-BB4936F96DCF}" type="presParOf" srcId="{B4C30F85-4490-481B-AE48-45E0B79BBE39}" destId="{14E4D818-1888-4493-8483-C0D379A5F862}" srcOrd="6" destOrd="0" presId="urn:microsoft.com/office/officeart/2008/layout/VerticalAccentList"/>
    <dgm:cxn modelId="{2CD21426-917B-4DF0-BB68-D36100250597}" type="presParOf" srcId="{BB82073D-E8F9-43DF-81B1-E5AFC9E46098}" destId="{9A55A0CA-EFB3-41F8-97D2-4F79CB508F76}" srcOrd="2" destOrd="0" presId="urn:microsoft.com/office/officeart/2008/layout/VerticalAccentList"/>
    <dgm:cxn modelId="{49FDFC78-9639-4289-B724-415F649FC0E6}" type="presParOf" srcId="{BB82073D-E8F9-43DF-81B1-E5AFC9E46098}" destId="{2AD86E12-6F14-4E81-A7DB-AFB447DD4017}" srcOrd="3" destOrd="0" presId="urn:microsoft.com/office/officeart/2008/layout/VerticalAccentList"/>
    <dgm:cxn modelId="{9496E9BF-E94A-4DD3-BB9B-EDBB23CD5139}" type="presParOf" srcId="{2AD86E12-6F14-4E81-A7DB-AFB447DD4017}" destId="{8B0733BB-9D32-412C-A039-B216B7AF2020}" srcOrd="0" destOrd="0" presId="urn:microsoft.com/office/officeart/2008/layout/VerticalAccentList"/>
    <dgm:cxn modelId="{0A4F20D1-F6E6-499D-82BD-B7EA1EE57121}" type="presParOf" srcId="{BB82073D-E8F9-43DF-81B1-E5AFC9E46098}" destId="{1031F895-4D76-4782-9D98-2E98FEC993FD}" srcOrd="4" destOrd="0" presId="urn:microsoft.com/office/officeart/2008/layout/VerticalAccentList"/>
    <dgm:cxn modelId="{6BF1B723-CD42-4D78-A3CB-9D1F41203FE2}" type="presParOf" srcId="{1031F895-4D76-4782-9D98-2E98FEC993FD}" destId="{D5AD73D6-60A0-4134-90C4-5F0D5D395787}" srcOrd="0" destOrd="0" presId="urn:microsoft.com/office/officeart/2008/layout/VerticalAccentList"/>
    <dgm:cxn modelId="{13890706-7154-441F-95CC-4E2F43CDBF56}" type="presParOf" srcId="{1031F895-4D76-4782-9D98-2E98FEC993FD}" destId="{94EE94BC-56DD-4654-B656-FE4C249DAB56}" srcOrd="1" destOrd="0" presId="urn:microsoft.com/office/officeart/2008/layout/VerticalAccentList"/>
    <dgm:cxn modelId="{8C2F9550-0368-4CC8-97B0-AA6E7CC725EC}" type="presParOf" srcId="{1031F895-4D76-4782-9D98-2E98FEC993FD}" destId="{2DC93E72-5A7B-45E3-B6F8-B9F05E9F0FFF}" srcOrd="2" destOrd="0" presId="urn:microsoft.com/office/officeart/2008/layout/VerticalAccentList"/>
    <dgm:cxn modelId="{B5A333FD-BAE7-434F-8069-68E4259082DE}" type="presParOf" srcId="{1031F895-4D76-4782-9D98-2E98FEC993FD}" destId="{24C61B14-31B5-4E68-86FA-57ED50F1623C}" srcOrd="3" destOrd="0" presId="urn:microsoft.com/office/officeart/2008/layout/VerticalAccentList"/>
    <dgm:cxn modelId="{DC87A34F-D36C-45EA-9FD4-DFB59BB6235D}" type="presParOf" srcId="{1031F895-4D76-4782-9D98-2E98FEC993FD}" destId="{764DABC7-016A-43D1-BC2D-2028CC23260B}" srcOrd="4" destOrd="0" presId="urn:microsoft.com/office/officeart/2008/layout/VerticalAccentList"/>
    <dgm:cxn modelId="{16D7B1B1-B355-4C4F-B20F-0731194A673C}" type="presParOf" srcId="{1031F895-4D76-4782-9D98-2E98FEC993FD}" destId="{25FCFCC9-8A25-4AA9-84E3-55E41AA9BFD6}" srcOrd="5" destOrd="0" presId="urn:microsoft.com/office/officeart/2008/layout/VerticalAccentList"/>
    <dgm:cxn modelId="{36D9E629-2F75-46D3-86C7-A77EA945DD64}" type="presParOf" srcId="{1031F895-4D76-4782-9D98-2E98FEC993FD}" destId="{FA4DE882-EB14-431E-BA6C-4EDB4ED5B841}"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54995D6-6AC8-4B82-BF40-B282ACABE5FD}" type="doc">
      <dgm:prSet loTypeId="urn:microsoft.com/office/officeart/2005/8/layout/process2" loCatId="process" qsTypeId="urn:microsoft.com/office/officeart/2005/8/quickstyle/simple1" qsCatId="simple" csTypeId="urn:microsoft.com/office/officeart/2005/8/colors/colorful4" csCatId="colorful" phldr="1"/>
      <dgm:spPr/>
      <dgm:t>
        <a:bodyPr/>
        <a:lstStyle/>
        <a:p>
          <a:endParaRPr lang="zh-CN" altLang="en-US"/>
        </a:p>
      </dgm:t>
    </dgm:pt>
    <dgm:pt modelId="{C06951DF-97CE-41A6-B204-9D449329F1FE}">
      <dgm:prSet/>
      <dgm:spPr/>
      <dgm:t>
        <a:bodyPr/>
        <a:lstStyle/>
        <a:p>
          <a:pPr rtl="0"/>
          <a:r>
            <a:rPr lang="zh-CN" smtClean="0"/>
            <a:t>（</a:t>
          </a:r>
          <a:r>
            <a:rPr lang="en-US" smtClean="0"/>
            <a:t>1</a:t>
          </a:r>
          <a:r>
            <a:rPr lang="zh-CN" smtClean="0"/>
            <a:t>）关注用户</a:t>
          </a:r>
          <a:endParaRPr lang="zh-CN"/>
        </a:p>
      </dgm:t>
    </dgm:pt>
    <dgm:pt modelId="{4CD97FD4-749A-4851-AD85-E2C9CF8CA7D4}" type="parTrans" cxnId="{5193B2C2-FD69-4B4A-8443-B98C6AD47016}">
      <dgm:prSet/>
      <dgm:spPr/>
      <dgm:t>
        <a:bodyPr/>
        <a:lstStyle/>
        <a:p>
          <a:endParaRPr lang="zh-CN" altLang="en-US"/>
        </a:p>
      </dgm:t>
    </dgm:pt>
    <dgm:pt modelId="{55C1BDA5-0746-4D4F-9DDD-65FE8E4C10C6}" type="sibTrans" cxnId="{5193B2C2-FD69-4B4A-8443-B98C6AD47016}">
      <dgm:prSet/>
      <dgm:spPr/>
      <dgm:t>
        <a:bodyPr/>
        <a:lstStyle/>
        <a:p>
          <a:endParaRPr lang="zh-CN" altLang="en-US"/>
        </a:p>
      </dgm:t>
    </dgm:pt>
    <dgm:pt modelId="{252D4AAA-8416-4FC0-B5D5-F62ED90EC380}">
      <dgm:prSet/>
      <dgm:spPr/>
      <dgm:t>
        <a:bodyPr/>
        <a:lstStyle/>
        <a:p>
          <a:pPr rtl="0"/>
          <a:r>
            <a:rPr lang="zh-CN" dirty="0" smtClean="0"/>
            <a:t>（</a:t>
          </a:r>
          <a:r>
            <a:rPr lang="en-US" dirty="0" smtClean="0"/>
            <a:t>2</a:t>
          </a:r>
          <a:r>
            <a:rPr lang="zh-CN" dirty="0" smtClean="0"/>
            <a:t>）制定可衡量的目标</a:t>
          </a:r>
          <a:endParaRPr lang="zh-CN" dirty="0"/>
        </a:p>
      </dgm:t>
    </dgm:pt>
    <dgm:pt modelId="{E0CA8BA1-C1DF-4409-B66F-3C8F4555498D}" type="parTrans" cxnId="{9D30798B-462C-4E89-8CD2-8AA9BC1C3289}">
      <dgm:prSet/>
      <dgm:spPr/>
      <dgm:t>
        <a:bodyPr/>
        <a:lstStyle/>
        <a:p>
          <a:endParaRPr lang="zh-CN" altLang="en-US"/>
        </a:p>
      </dgm:t>
    </dgm:pt>
    <dgm:pt modelId="{9CF23E83-5A01-467E-81A9-5216FC7BC320}" type="sibTrans" cxnId="{9D30798B-462C-4E89-8CD2-8AA9BC1C3289}">
      <dgm:prSet/>
      <dgm:spPr/>
      <dgm:t>
        <a:bodyPr/>
        <a:lstStyle/>
        <a:p>
          <a:endParaRPr lang="zh-CN" altLang="en-US"/>
        </a:p>
      </dgm:t>
    </dgm:pt>
    <dgm:pt modelId="{40C6954A-7952-4B7B-9CB1-47B6BE7BF161}">
      <dgm:prSet/>
      <dgm:spPr/>
      <dgm:t>
        <a:bodyPr/>
        <a:lstStyle/>
        <a:p>
          <a:pPr rtl="0"/>
          <a:r>
            <a:rPr lang="zh-CN" dirty="0" smtClean="0"/>
            <a:t>（</a:t>
          </a:r>
          <a:r>
            <a:rPr lang="en-US" dirty="0" smtClean="0"/>
            <a:t>3</a:t>
          </a:r>
          <a:r>
            <a:rPr lang="zh-CN" dirty="0" smtClean="0"/>
            <a:t>）明确技术目标</a:t>
          </a:r>
          <a:endParaRPr lang="zh-CN" dirty="0"/>
        </a:p>
      </dgm:t>
    </dgm:pt>
    <dgm:pt modelId="{52C80F50-6507-4CC5-81AE-D5DDAC4B33DD}" type="parTrans" cxnId="{3CBE137A-1DA1-4A0E-8CC2-52FD2BA4AC40}">
      <dgm:prSet/>
      <dgm:spPr/>
      <dgm:t>
        <a:bodyPr/>
        <a:lstStyle/>
        <a:p>
          <a:endParaRPr lang="zh-CN" altLang="en-US"/>
        </a:p>
      </dgm:t>
    </dgm:pt>
    <dgm:pt modelId="{B49CCFBA-ABB5-4C4F-8703-97E8A99BF934}" type="sibTrans" cxnId="{3CBE137A-1DA1-4A0E-8CC2-52FD2BA4AC40}">
      <dgm:prSet/>
      <dgm:spPr/>
      <dgm:t>
        <a:bodyPr/>
        <a:lstStyle/>
        <a:p>
          <a:endParaRPr lang="zh-CN" altLang="en-US"/>
        </a:p>
      </dgm:t>
    </dgm:pt>
    <dgm:pt modelId="{DDCE27AC-8C61-4120-9C63-62E98AB71EF9}">
      <dgm:prSet/>
      <dgm:spPr/>
      <dgm:t>
        <a:bodyPr/>
        <a:lstStyle/>
        <a:p>
          <a:pPr rtl="0"/>
          <a:r>
            <a:rPr lang="zh-CN" dirty="0" smtClean="0"/>
            <a:t>（</a:t>
          </a:r>
          <a:r>
            <a:rPr lang="en-US" dirty="0" smtClean="0"/>
            <a:t>4</a:t>
          </a:r>
          <a:r>
            <a:rPr lang="zh-CN" dirty="0" smtClean="0"/>
            <a:t>）考虑发布后的网站维护</a:t>
          </a:r>
          <a:endParaRPr lang="zh-CN" dirty="0"/>
        </a:p>
      </dgm:t>
    </dgm:pt>
    <dgm:pt modelId="{A75737E4-651C-4B4A-AA72-57ACBA1AF836}" type="parTrans" cxnId="{BBF83D40-6BD4-4130-86C8-CEAAAD25F474}">
      <dgm:prSet/>
      <dgm:spPr/>
      <dgm:t>
        <a:bodyPr/>
        <a:lstStyle/>
        <a:p>
          <a:endParaRPr lang="zh-CN" altLang="en-US"/>
        </a:p>
      </dgm:t>
    </dgm:pt>
    <dgm:pt modelId="{7A5B3A06-C6A0-4FEA-BCB5-ABB68C4C59C0}" type="sibTrans" cxnId="{BBF83D40-6BD4-4130-86C8-CEAAAD25F474}">
      <dgm:prSet/>
      <dgm:spPr/>
      <dgm:t>
        <a:bodyPr/>
        <a:lstStyle/>
        <a:p>
          <a:endParaRPr lang="zh-CN" altLang="en-US"/>
        </a:p>
      </dgm:t>
    </dgm:pt>
    <dgm:pt modelId="{B2338E56-4339-4A8B-B017-F28B86F26DDD}">
      <dgm:prSet/>
      <dgm:spPr/>
      <dgm:t>
        <a:bodyPr/>
        <a:lstStyle/>
        <a:p>
          <a:pPr rtl="0"/>
          <a:r>
            <a:rPr lang="zh-CN" dirty="0" smtClean="0"/>
            <a:t>（</a:t>
          </a:r>
          <a:r>
            <a:rPr lang="en-US" dirty="0" smtClean="0"/>
            <a:t>5</a:t>
          </a:r>
          <a:r>
            <a:rPr lang="zh-CN" dirty="0" smtClean="0"/>
            <a:t>）使用网络标准</a:t>
          </a:r>
          <a:endParaRPr lang="zh-CN" dirty="0"/>
        </a:p>
      </dgm:t>
    </dgm:pt>
    <dgm:pt modelId="{619412CF-D341-4DA0-84DA-FFFBCA0617A1}" type="parTrans" cxnId="{0AA0DAD3-CA4F-4B9F-B4FE-94B02C459881}">
      <dgm:prSet/>
      <dgm:spPr/>
      <dgm:t>
        <a:bodyPr/>
        <a:lstStyle/>
        <a:p>
          <a:endParaRPr lang="zh-CN" altLang="en-US"/>
        </a:p>
      </dgm:t>
    </dgm:pt>
    <dgm:pt modelId="{08393E98-C48D-44CB-A87B-1DF619765F21}" type="sibTrans" cxnId="{0AA0DAD3-CA4F-4B9F-B4FE-94B02C459881}">
      <dgm:prSet/>
      <dgm:spPr/>
      <dgm:t>
        <a:bodyPr/>
        <a:lstStyle/>
        <a:p>
          <a:endParaRPr lang="zh-CN" altLang="en-US"/>
        </a:p>
      </dgm:t>
    </dgm:pt>
    <dgm:pt modelId="{BD8C37D9-2A69-41D8-A082-60CC1A5841E1}">
      <dgm:prSet/>
      <dgm:spPr/>
      <dgm:t>
        <a:bodyPr/>
        <a:lstStyle/>
        <a:p>
          <a:pPr rtl="0"/>
          <a:r>
            <a:rPr lang="zh-CN" smtClean="0"/>
            <a:t>（</a:t>
          </a:r>
          <a:r>
            <a:rPr lang="en-US" smtClean="0"/>
            <a:t>6</a:t>
          </a:r>
          <a:r>
            <a:rPr lang="zh-CN" smtClean="0"/>
            <a:t>）确定适合自身的设计过程</a:t>
          </a:r>
          <a:endParaRPr lang="zh-CN"/>
        </a:p>
      </dgm:t>
    </dgm:pt>
    <dgm:pt modelId="{399ABF79-7C85-4DC8-A5D1-4DC6D69D2724}" type="parTrans" cxnId="{1D6E9214-C844-44EA-BC07-ADD02F5A6198}">
      <dgm:prSet/>
      <dgm:spPr/>
      <dgm:t>
        <a:bodyPr/>
        <a:lstStyle/>
        <a:p>
          <a:endParaRPr lang="zh-CN" altLang="en-US"/>
        </a:p>
      </dgm:t>
    </dgm:pt>
    <dgm:pt modelId="{43F02DA3-BE37-43E6-AAEB-9675CDACEF41}" type="sibTrans" cxnId="{1D6E9214-C844-44EA-BC07-ADD02F5A6198}">
      <dgm:prSet/>
      <dgm:spPr/>
      <dgm:t>
        <a:bodyPr/>
        <a:lstStyle/>
        <a:p>
          <a:endParaRPr lang="zh-CN" altLang="en-US"/>
        </a:p>
      </dgm:t>
    </dgm:pt>
    <dgm:pt modelId="{F34BD01C-F30B-4C1D-BC59-43E7B594EDD4}">
      <dgm:prSet/>
      <dgm:spPr/>
      <dgm:t>
        <a:bodyPr/>
        <a:lstStyle/>
        <a:p>
          <a:pPr rtl="0"/>
          <a:r>
            <a:rPr lang="zh-CN" smtClean="0"/>
            <a:t>（</a:t>
          </a:r>
          <a:r>
            <a:rPr lang="en-US" smtClean="0"/>
            <a:t>7</a:t>
          </a:r>
          <a:r>
            <a:rPr lang="zh-CN" smtClean="0"/>
            <a:t>）关注长远聚焦短期</a:t>
          </a:r>
          <a:endParaRPr lang="zh-CN"/>
        </a:p>
      </dgm:t>
    </dgm:pt>
    <dgm:pt modelId="{C79E5A8A-026A-472D-B0B0-6F4D04B9F61D}" type="parTrans" cxnId="{AE7514A6-794C-49BD-9DE8-34F7DDDF9E2A}">
      <dgm:prSet/>
      <dgm:spPr/>
      <dgm:t>
        <a:bodyPr/>
        <a:lstStyle/>
        <a:p>
          <a:endParaRPr lang="zh-CN" altLang="en-US"/>
        </a:p>
      </dgm:t>
    </dgm:pt>
    <dgm:pt modelId="{6ED9F0B9-44EC-4C8C-93A0-869CC4560ABC}" type="sibTrans" cxnId="{AE7514A6-794C-49BD-9DE8-34F7DDDF9E2A}">
      <dgm:prSet/>
      <dgm:spPr/>
      <dgm:t>
        <a:bodyPr/>
        <a:lstStyle/>
        <a:p>
          <a:endParaRPr lang="zh-CN" altLang="en-US"/>
        </a:p>
      </dgm:t>
    </dgm:pt>
    <dgm:pt modelId="{D07665D9-AC2A-41D8-951C-2DEE8BCB3908}" type="pres">
      <dgm:prSet presAssocID="{054995D6-6AC8-4B82-BF40-B282ACABE5FD}" presName="linearFlow" presStyleCnt="0">
        <dgm:presLayoutVars>
          <dgm:resizeHandles val="exact"/>
        </dgm:presLayoutVars>
      </dgm:prSet>
      <dgm:spPr/>
      <dgm:t>
        <a:bodyPr/>
        <a:lstStyle/>
        <a:p>
          <a:endParaRPr lang="zh-CN" altLang="en-US"/>
        </a:p>
      </dgm:t>
    </dgm:pt>
    <dgm:pt modelId="{8E262D16-625F-4AB7-A388-C23D9A2F1C6D}" type="pres">
      <dgm:prSet presAssocID="{C06951DF-97CE-41A6-B204-9D449329F1FE}" presName="node" presStyleLbl="node1" presStyleIdx="0" presStyleCnt="7" custScaleX="163025">
        <dgm:presLayoutVars>
          <dgm:bulletEnabled val="1"/>
        </dgm:presLayoutVars>
      </dgm:prSet>
      <dgm:spPr/>
      <dgm:t>
        <a:bodyPr/>
        <a:lstStyle/>
        <a:p>
          <a:endParaRPr lang="zh-CN" altLang="en-US"/>
        </a:p>
      </dgm:t>
    </dgm:pt>
    <dgm:pt modelId="{6FD99273-9A28-4FDB-A09D-BA8FAB568638}" type="pres">
      <dgm:prSet presAssocID="{55C1BDA5-0746-4D4F-9DDD-65FE8E4C10C6}" presName="sibTrans" presStyleLbl="sibTrans2D1" presStyleIdx="0" presStyleCnt="6" custScaleX="84366"/>
      <dgm:spPr/>
      <dgm:t>
        <a:bodyPr/>
        <a:lstStyle/>
        <a:p>
          <a:endParaRPr lang="zh-CN" altLang="en-US"/>
        </a:p>
      </dgm:t>
    </dgm:pt>
    <dgm:pt modelId="{70767A71-089E-480E-B8FC-497E8564BFE4}" type="pres">
      <dgm:prSet presAssocID="{55C1BDA5-0746-4D4F-9DDD-65FE8E4C10C6}" presName="connectorText" presStyleLbl="sibTrans2D1" presStyleIdx="0" presStyleCnt="6"/>
      <dgm:spPr/>
      <dgm:t>
        <a:bodyPr/>
        <a:lstStyle/>
        <a:p>
          <a:endParaRPr lang="zh-CN" altLang="en-US"/>
        </a:p>
      </dgm:t>
    </dgm:pt>
    <dgm:pt modelId="{43971FB4-0D98-4AF7-8C32-BA75311A6A99}" type="pres">
      <dgm:prSet presAssocID="{252D4AAA-8416-4FC0-B5D5-F62ED90EC380}" presName="node" presStyleLbl="node1" presStyleIdx="1" presStyleCnt="7" custScaleX="163025">
        <dgm:presLayoutVars>
          <dgm:bulletEnabled val="1"/>
        </dgm:presLayoutVars>
      </dgm:prSet>
      <dgm:spPr/>
      <dgm:t>
        <a:bodyPr/>
        <a:lstStyle/>
        <a:p>
          <a:endParaRPr lang="zh-CN" altLang="en-US"/>
        </a:p>
      </dgm:t>
    </dgm:pt>
    <dgm:pt modelId="{59940F26-20EF-4EE4-AB85-39B3EA3E03FB}" type="pres">
      <dgm:prSet presAssocID="{9CF23E83-5A01-467E-81A9-5216FC7BC320}" presName="sibTrans" presStyleLbl="sibTrans2D1" presStyleIdx="1" presStyleCnt="6" custScaleX="84366"/>
      <dgm:spPr/>
      <dgm:t>
        <a:bodyPr/>
        <a:lstStyle/>
        <a:p>
          <a:endParaRPr lang="zh-CN" altLang="en-US"/>
        </a:p>
      </dgm:t>
    </dgm:pt>
    <dgm:pt modelId="{16CC307F-9AC6-43F4-A8FB-8CD7CBAA7764}" type="pres">
      <dgm:prSet presAssocID="{9CF23E83-5A01-467E-81A9-5216FC7BC320}" presName="connectorText" presStyleLbl="sibTrans2D1" presStyleIdx="1" presStyleCnt="6"/>
      <dgm:spPr/>
      <dgm:t>
        <a:bodyPr/>
        <a:lstStyle/>
        <a:p>
          <a:endParaRPr lang="zh-CN" altLang="en-US"/>
        </a:p>
      </dgm:t>
    </dgm:pt>
    <dgm:pt modelId="{2D5784E1-EF2B-48D7-813F-E9BDCC9B840F}" type="pres">
      <dgm:prSet presAssocID="{40C6954A-7952-4B7B-9CB1-47B6BE7BF161}" presName="node" presStyleLbl="node1" presStyleIdx="2" presStyleCnt="7" custScaleX="163025">
        <dgm:presLayoutVars>
          <dgm:bulletEnabled val="1"/>
        </dgm:presLayoutVars>
      </dgm:prSet>
      <dgm:spPr/>
      <dgm:t>
        <a:bodyPr/>
        <a:lstStyle/>
        <a:p>
          <a:endParaRPr lang="zh-CN" altLang="en-US"/>
        </a:p>
      </dgm:t>
    </dgm:pt>
    <dgm:pt modelId="{FE4730D1-8426-4FA3-B853-625589B34494}" type="pres">
      <dgm:prSet presAssocID="{B49CCFBA-ABB5-4C4F-8703-97E8A99BF934}" presName="sibTrans" presStyleLbl="sibTrans2D1" presStyleIdx="2" presStyleCnt="6" custScaleX="84366"/>
      <dgm:spPr/>
      <dgm:t>
        <a:bodyPr/>
        <a:lstStyle/>
        <a:p>
          <a:endParaRPr lang="zh-CN" altLang="en-US"/>
        </a:p>
      </dgm:t>
    </dgm:pt>
    <dgm:pt modelId="{65EA572F-55C1-4D6F-A4E9-FB745801AFBB}" type="pres">
      <dgm:prSet presAssocID="{B49CCFBA-ABB5-4C4F-8703-97E8A99BF934}" presName="connectorText" presStyleLbl="sibTrans2D1" presStyleIdx="2" presStyleCnt="6"/>
      <dgm:spPr/>
      <dgm:t>
        <a:bodyPr/>
        <a:lstStyle/>
        <a:p>
          <a:endParaRPr lang="zh-CN" altLang="en-US"/>
        </a:p>
      </dgm:t>
    </dgm:pt>
    <dgm:pt modelId="{3BB80957-9B00-4183-9971-4D4CF5AD0411}" type="pres">
      <dgm:prSet presAssocID="{DDCE27AC-8C61-4120-9C63-62E98AB71EF9}" presName="node" presStyleLbl="node1" presStyleIdx="3" presStyleCnt="7" custScaleX="163025">
        <dgm:presLayoutVars>
          <dgm:bulletEnabled val="1"/>
        </dgm:presLayoutVars>
      </dgm:prSet>
      <dgm:spPr/>
      <dgm:t>
        <a:bodyPr/>
        <a:lstStyle/>
        <a:p>
          <a:endParaRPr lang="zh-CN" altLang="en-US"/>
        </a:p>
      </dgm:t>
    </dgm:pt>
    <dgm:pt modelId="{3CC95886-3488-42DE-9319-DA7445DFED0D}" type="pres">
      <dgm:prSet presAssocID="{7A5B3A06-C6A0-4FEA-BCB5-ABB68C4C59C0}" presName="sibTrans" presStyleLbl="sibTrans2D1" presStyleIdx="3" presStyleCnt="6" custScaleX="84366"/>
      <dgm:spPr/>
      <dgm:t>
        <a:bodyPr/>
        <a:lstStyle/>
        <a:p>
          <a:endParaRPr lang="zh-CN" altLang="en-US"/>
        </a:p>
      </dgm:t>
    </dgm:pt>
    <dgm:pt modelId="{59F2ED5A-2E25-49CC-8272-BEBA3762853F}" type="pres">
      <dgm:prSet presAssocID="{7A5B3A06-C6A0-4FEA-BCB5-ABB68C4C59C0}" presName="connectorText" presStyleLbl="sibTrans2D1" presStyleIdx="3" presStyleCnt="6"/>
      <dgm:spPr/>
      <dgm:t>
        <a:bodyPr/>
        <a:lstStyle/>
        <a:p>
          <a:endParaRPr lang="zh-CN" altLang="en-US"/>
        </a:p>
      </dgm:t>
    </dgm:pt>
    <dgm:pt modelId="{BE1D29DA-AD1E-479E-9AC6-7C858AC32C4C}" type="pres">
      <dgm:prSet presAssocID="{B2338E56-4339-4A8B-B017-F28B86F26DDD}" presName="node" presStyleLbl="node1" presStyleIdx="4" presStyleCnt="7" custScaleX="163025">
        <dgm:presLayoutVars>
          <dgm:bulletEnabled val="1"/>
        </dgm:presLayoutVars>
      </dgm:prSet>
      <dgm:spPr/>
      <dgm:t>
        <a:bodyPr/>
        <a:lstStyle/>
        <a:p>
          <a:endParaRPr lang="zh-CN" altLang="en-US"/>
        </a:p>
      </dgm:t>
    </dgm:pt>
    <dgm:pt modelId="{5FD1533B-6261-4B90-BE97-D8FAD9BB5F65}" type="pres">
      <dgm:prSet presAssocID="{08393E98-C48D-44CB-A87B-1DF619765F21}" presName="sibTrans" presStyleLbl="sibTrans2D1" presStyleIdx="4" presStyleCnt="6" custScaleX="84366"/>
      <dgm:spPr/>
      <dgm:t>
        <a:bodyPr/>
        <a:lstStyle/>
        <a:p>
          <a:endParaRPr lang="zh-CN" altLang="en-US"/>
        </a:p>
      </dgm:t>
    </dgm:pt>
    <dgm:pt modelId="{F0EB831A-7C57-41FC-B478-D97AE327D839}" type="pres">
      <dgm:prSet presAssocID="{08393E98-C48D-44CB-A87B-1DF619765F21}" presName="connectorText" presStyleLbl="sibTrans2D1" presStyleIdx="4" presStyleCnt="6"/>
      <dgm:spPr/>
      <dgm:t>
        <a:bodyPr/>
        <a:lstStyle/>
        <a:p>
          <a:endParaRPr lang="zh-CN" altLang="en-US"/>
        </a:p>
      </dgm:t>
    </dgm:pt>
    <dgm:pt modelId="{5D482D0B-2E6D-42CC-8E55-FDF6952DC1FF}" type="pres">
      <dgm:prSet presAssocID="{BD8C37D9-2A69-41D8-A082-60CC1A5841E1}" presName="node" presStyleLbl="node1" presStyleIdx="5" presStyleCnt="7" custScaleX="163025">
        <dgm:presLayoutVars>
          <dgm:bulletEnabled val="1"/>
        </dgm:presLayoutVars>
      </dgm:prSet>
      <dgm:spPr/>
      <dgm:t>
        <a:bodyPr/>
        <a:lstStyle/>
        <a:p>
          <a:endParaRPr lang="zh-CN" altLang="en-US"/>
        </a:p>
      </dgm:t>
    </dgm:pt>
    <dgm:pt modelId="{8155B417-3634-4593-9D1F-E9330210F38F}" type="pres">
      <dgm:prSet presAssocID="{43F02DA3-BE37-43E6-AAEB-9675CDACEF41}" presName="sibTrans" presStyleLbl="sibTrans2D1" presStyleIdx="5" presStyleCnt="6" custScaleX="84366"/>
      <dgm:spPr/>
      <dgm:t>
        <a:bodyPr/>
        <a:lstStyle/>
        <a:p>
          <a:endParaRPr lang="zh-CN" altLang="en-US"/>
        </a:p>
      </dgm:t>
    </dgm:pt>
    <dgm:pt modelId="{9C5BCC8D-6D87-46AC-83EB-FD08B4169A79}" type="pres">
      <dgm:prSet presAssocID="{43F02DA3-BE37-43E6-AAEB-9675CDACEF41}" presName="connectorText" presStyleLbl="sibTrans2D1" presStyleIdx="5" presStyleCnt="6"/>
      <dgm:spPr/>
      <dgm:t>
        <a:bodyPr/>
        <a:lstStyle/>
        <a:p>
          <a:endParaRPr lang="zh-CN" altLang="en-US"/>
        </a:p>
      </dgm:t>
    </dgm:pt>
    <dgm:pt modelId="{685DE878-2B45-42C0-A4A9-3204E097C6A5}" type="pres">
      <dgm:prSet presAssocID="{F34BD01C-F30B-4C1D-BC59-43E7B594EDD4}" presName="node" presStyleLbl="node1" presStyleIdx="6" presStyleCnt="7" custScaleX="163025">
        <dgm:presLayoutVars>
          <dgm:bulletEnabled val="1"/>
        </dgm:presLayoutVars>
      </dgm:prSet>
      <dgm:spPr/>
      <dgm:t>
        <a:bodyPr/>
        <a:lstStyle/>
        <a:p>
          <a:endParaRPr lang="zh-CN" altLang="en-US"/>
        </a:p>
      </dgm:t>
    </dgm:pt>
  </dgm:ptLst>
  <dgm:cxnLst>
    <dgm:cxn modelId="{9815BCDB-BB11-44AA-93D6-F5B8A979F122}" type="presOf" srcId="{55C1BDA5-0746-4D4F-9DDD-65FE8E4C10C6}" destId="{6FD99273-9A28-4FDB-A09D-BA8FAB568638}" srcOrd="0" destOrd="0" presId="urn:microsoft.com/office/officeart/2005/8/layout/process2"/>
    <dgm:cxn modelId="{A877477E-6723-4427-8367-EBA75FFE12FE}" type="presOf" srcId="{B49CCFBA-ABB5-4C4F-8703-97E8A99BF934}" destId="{65EA572F-55C1-4D6F-A4E9-FB745801AFBB}" srcOrd="1" destOrd="0" presId="urn:microsoft.com/office/officeart/2005/8/layout/process2"/>
    <dgm:cxn modelId="{1D6E9214-C844-44EA-BC07-ADD02F5A6198}" srcId="{054995D6-6AC8-4B82-BF40-B282ACABE5FD}" destId="{BD8C37D9-2A69-41D8-A082-60CC1A5841E1}" srcOrd="5" destOrd="0" parTransId="{399ABF79-7C85-4DC8-A5D1-4DC6D69D2724}" sibTransId="{43F02DA3-BE37-43E6-AAEB-9675CDACEF41}"/>
    <dgm:cxn modelId="{F334966B-0CB0-41FF-B65B-8D05875EA5C5}" type="presOf" srcId="{054995D6-6AC8-4B82-BF40-B282ACABE5FD}" destId="{D07665D9-AC2A-41D8-951C-2DEE8BCB3908}" srcOrd="0" destOrd="0" presId="urn:microsoft.com/office/officeart/2005/8/layout/process2"/>
    <dgm:cxn modelId="{C85AE200-3889-4EB9-AB96-DFC2B945ACA7}" type="presOf" srcId="{C06951DF-97CE-41A6-B204-9D449329F1FE}" destId="{8E262D16-625F-4AB7-A388-C23D9A2F1C6D}" srcOrd="0" destOrd="0" presId="urn:microsoft.com/office/officeart/2005/8/layout/process2"/>
    <dgm:cxn modelId="{78E1AC1B-CAAD-4A9C-86C2-334A84505A9A}" type="presOf" srcId="{43F02DA3-BE37-43E6-AAEB-9675CDACEF41}" destId="{8155B417-3634-4593-9D1F-E9330210F38F}" srcOrd="0" destOrd="0" presId="urn:microsoft.com/office/officeart/2005/8/layout/process2"/>
    <dgm:cxn modelId="{BBF83D40-6BD4-4130-86C8-CEAAAD25F474}" srcId="{054995D6-6AC8-4B82-BF40-B282ACABE5FD}" destId="{DDCE27AC-8C61-4120-9C63-62E98AB71EF9}" srcOrd="3" destOrd="0" parTransId="{A75737E4-651C-4B4A-AA72-57ACBA1AF836}" sibTransId="{7A5B3A06-C6A0-4FEA-BCB5-ABB68C4C59C0}"/>
    <dgm:cxn modelId="{E9CD28CB-FCEC-44C9-9DD8-5AF646B14BE8}" type="presOf" srcId="{08393E98-C48D-44CB-A87B-1DF619765F21}" destId="{5FD1533B-6261-4B90-BE97-D8FAD9BB5F65}" srcOrd="0" destOrd="0" presId="urn:microsoft.com/office/officeart/2005/8/layout/process2"/>
    <dgm:cxn modelId="{CFD3073E-D5CD-493D-B2C7-610083FFDFE3}" type="presOf" srcId="{BD8C37D9-2A69-41D8-A082-60CC1A5841E1}" destId="{5D482D0B-2E6D-42CC-8E55-FDF6952DC1FF}" srcOrd="0" destOrd="0" presId="urn:microsoft.com/office/officeart/2005/8/layout/process2"/>
    <dgm:cxn modelId="{1ED91DCF-A1EA-4A1A-82B9-C48089460FC2}" type="presOf" srcId="{9CF23E83-5A01-467E-81A9-5216FC7BC320}" destId="{59940F26-20EF-4EE4-AB85-39B3EA3E03FB}" srcOrd="0" destOrd="0" presId="urn:microsoft.com/office/officeart/2005/8/layout/process2"/>
    <dgm:cxn modelId="{971AB8EA-EC3C-40E4-8741-45EB47267723}" type="presOf" srcId="{55C1BDA5-0746-4D4F-9DDD-65FE8E4C10C6}" destId="{70767A71-089E-480E-B8FC-497E8564BFE4}" srcOrd="1" destOrd="0" presId="urn:microsoft.com/office/officeart/2005/8/layout/process2"/>
    <dgm:cxn modelId="{AAA21EEA-9C22-4958-A6CB-D84700D18608}" type="presOf" srcId="{7A5B3A06-C6A0-4FEA-BCB5-ABB68C4C59C0}" destId="{3CC95886-3488-42DE-9319-DA7445DFED0D}" srcOrd="0" destOrd="0" presId="urn:microsoft.com/office/officeart/2005/8/layout/process2"/>
    <dgm:cxn modelId="{150103E4-7CCE-4D87-8EEA-60727AB966F0}" type="presOf" srcId="{9CF23E83-5A01-467E-81A9-5216FC7BC320}" destId="{16CC307F-9AC6-43F4-A8FB-8CD7CBAA7764}" srcOrd="1" destOrd="0" presId="urn:microsoft.com/office/officeart/2005/8/layout/process2"/>
    <dgm:cxn modelId="{418ED00D-BB86-4C15-9E97-FC3E99F78FBE}" type="presOf" srcId="{DDCE27AC-8C61-4120-9C63-62E98AB71EF9}" destId="{3BB80957-9B00-4183-9971-4D4CF5AD0411}" srcOrd="0" destOrd="0" presId="urn:microsoft.com/office/officeart/2005/8/layout/process2"/>
    <dgm:cxn modelId="{3CBE137A-1DA1-4A0E-8CC2-52FD2BA4AC40}" srcId="{054995D6-6AC8-4B82-BF40-B282ACABE5FD}" destId="{40C6954A-7952-4B7B-9CB1-47B6BE7BF161}" srcOrd="2" destOrd="0" parTransId="{52C80F50-6507-4CC5-81AE-D5DDAC4B33DD}" sibTransId="{B49CCFBA-ABB5-4C4F-8703-97E8A99BF934}"/>
    <dgm:cxn modelId="{FE7D8B69-E799-4E42-ABE6-91277C10C187}" type="presOf" srcId="{43F02DA3-BE37-43E6-AAEB-9675CDACEF41}" destId="{9C5BCC8D-6D87-46AC-83EB-FD08B4169A79}" srcOrd="1" destOrd="0" presId="urn:microsoft.com/office/officeart/2005/8/layout/process2"/>
    <dgm:cxn modelId="{9D30798B-462C-4E89-8CD2-8AA9BC1C3289}" srcId="{054995D6-6AC8-4B82-BF40-B282ACABE5FD}" destId="{252D4AAA-8416-4FC0-B5D5-F62ED90EC380}" srcOrd="1" destOrd="0" parTransId="{E0CA8BA1-C1DF-4409-B66F-3C8F4555498D}" sibTransId="{9CF23E83-5A01-467E-81A9-5216FC7BC320}"/>
    <dgm:cxn modelId="{AE7514A6-794C-49BD-9DE8-34F7DDDF9E2A}" srcId="{054995D6-6AC8-4B82-BF40-B282ACABE5FD}" destId="{F34BD01C-F30B-4C1D-BC59-43E7B594EDD4}" srcOrd="6" destOrd="0" parTransId="{C79E5A8A-026A-472D-B0B0-6F4D04B9F61D}" sibTransId="{6ED9F0B9-44EC-4C8C-93A0-869CC4560ABC}"/>
    <dgm:cxn modelId="{E13A73BD-631E-4A20-BA7A-029681C294FC}" type="presOf" srcId="{F34BD01C-F30B-4C1D-BC59-43E7B594EDD4}" destId="{685DE878-2B45-42C0-A4A9-3204E097C6A5}" srcOrd="0" destOrd="0" presId="urn:microsoft.com/office/officeart/2005/8/layout/process2"/>
    <dgm:cxn modelId="{E590A94E-E9FA-4945-B3A2-EB8A577B7445}" type="presOf" srcId="{252D4AAA-8416-4FC0-B5D5-F62ED90EC380}" destId="{43971FB4-0D98-4AF7-8C32-BA75311A6A99}" srcOrd="0" destOrd="0" presId="urn:microsoft.com/office/officeart/2005/8/layout/process2"/>
    <dgm:cxn modelId="{D40AA3EA-E3E2-47FE-B486-F70F5E172C3F}" type="presOf" srcId="{08393E98-C48D-44CB-A87B-1DF619765F21}" destId="{F0EB831A-7C57-41FC-B478-D97AE327D839}" srcOrd="1" destOrd="0" presId="urn:microsoft.com/office/officeart/2005/8/layout/process2"/>
    <dgm:cxn modelId="{E523BD31-F4E5-4D5D-A3BE-05B06A17E5C2}" type="presOf" srcId="{B49CCFBA-ABB5-4C4F-8703-97E8A99BF934}" destId="{FE4730D1-8426-4FA3-B853-625589B34494}" srcOrd="0" destOrd="0" presId="urn:microsoft.com/office/officeart/2005/8/layout/process2"/>
    <dgm:cxn modelId="{43652C50-BC81-4574-9A47-52E1B23AA2AB}" type="presOf" srcId="{7A5B3A06-C6A0-4FEA-BCB5-ABB68C4C59C0}" destId="{59F2ED5A-2E25-49CC-8272-BEBA3762853F}" srcOrd="1" destOrd="0" presId="urn:microsoft.com/office/officeart/2005/8/layout/process2"/>
    <dgm:cxn modelId="{192CAE97-FB16-4403-BBAC-A9CAC2E3DF80}" type="presOf" srcId="{40C6954A-7952-4B7B-9CB1-47B6BE7BF161}" destId="{2D5784E1-EF2B-48D7-813F-E9BDCC9B840F}" srcOrd="0" destOrd="0" presId="urn:microsoft.com/office/officeart/2005/8/layout/process2"/>
    <dgm:cxn modelId="{5193B2C2-FD69-4B4A-8443-B98C6AD47016}" srcId="{054995D6-6AC8-4B82-BF40-B282ACABE5FD}" destId="{C06951DF-97CE-41A6-B204-9D449329F1FE}" srcOrd="0" destOrd="0" parTransId="{4CD97FD4-749A-4851-AD85-E2C9CF8CA7D4}" sibTransId="{55C1BDA5-0746-4D4F-9DDD-65FE8E4C10C6}"/>
    <dgm:cxn modelId="{0AA0DAD3-CA4F-4B9F-B4FE-94B02C459881}" srcId="{054995D6-6AC8-4B82-BF40-B282ACABE5FD}" destId="{B2338E56-4339-4A8B-B017-F28B86F26DDD}" srcOrd="4" destOrd="0" parTransId="{619412CF-D341-4DA0-84DA-FFFBCA0617A1}" sibTransId="{08393E98-C48D-44CB-A87B-1DF619765F21}"/>
    <dgm:cxn modelId="{6CC7584B-6804-45CA-9F9B-7EC80720660C}" type="presOf" srcId="{B2338E56-4339-4A8B-B017-F28B86F26DDD}" destId="{BE1D29DA-AD1E-479E-9AC6-7C858AC32C4C}" srcOrd="0" destOrd="0" presId="urn:microsoft.com/office/officeart/2005/8/layout/process2"/>
    <dgm:cxn modelId="{1B09867A-0CCD-4CA8-A876-09F35B13DF6A}" type="presParOf" srcId="{D07665D9-AC2A-41D8-951C-2DEE8BCB3908}" destId="{8E262D16-625F-4AB7-A388-C23D9A2F1C6D}" srcOrd="0" destOrd="0" presId="urn:microsoft.com/office/officeart/2005/8/layout/process2"/>
    <dgm:cxn modelId="{871932C1-C0C5-488A-A3D2-59A7DEAE5001}" type="presParOf" srcId="{D07665D9-AC2A-41D8-951C-2DEE8BCB3908}" destId="{6FD99273-9A28-4FDB-A09D-BA8FAB568638}" srcOrd="1" destOrd="0" presId="urn:microsoft.com/office/officeart/2005/8/layout/process2"/>
    <dgm:cxn modelId="{AE13AD35-B16B-4733-A975-6EEF6CC33FCE}" type="presParOf" srcId="{6FD99273-9A28-4FDB-A09D-BA8FAB568638}" destId="{70767A71-089E-480E-B8FC-497E8564BFE4}" srcOrd="0" destOrd="0" presId="urn:microsoft.com/office/officeart/2005/8/layout/process2"/>
    <dgm:cxn modelId="{3F8880C7-F3A7-4447-BDA3-DF0540A78E43}" type="presParOf" srcId="{D07665D9-AC2A-41D8-951C-2DEE8BCB3908}" destId="{43971FB4-0D98-4AF7-8C32-BA75311A6A99}" srcOrd="2" destOrd="0" presId="urn:microsoft.com/office/officeart/2005/8/layout/process2"/>
    <dgm:cxn modelId="{930E7B32-D64F-4A2A-A9F9-0E0B56A72880}" type="presParOf" srcId="{D07665D9-AC2A-41D8-951C-2DEE8BCB3908}" destId="{59940F26-20EF-4EE4-AB85-39B3EA3E03FB}" srcOrd="3" destOrd="0" presId="urn:microsoft.com/office/officeart/2005/8/layout/process2"/>
    <dgm:cxn modelId="{9521307C-EEC1-4DF0-8047-2D12D8004664}" type="presParOf" srcId="{59940F26-20EF-4EE4-AB85-39B3EA3E03FB}" destId="{16CC307F-9AC6-43F4-A8FB-8CD7CBAA7764}" srcOrd="0" destOrd="0" presId="urn:microsoft.com/office/officeart/2005/8/layout/process2"/>
    <dgm:cxn modelId="{64C614F8-EFE9-4BB4-B9B9-D2B5C7284618}" type="presParOf" srcId="{D07665D9-AC2A-41D8-951C-2DEE8BCB3908}" destId="{2D5784E1-EF2B-48D7-813F-E9BDCC9B840F}" srcOrd="4" destOrd="0" presId="urn:microsoft.com/office/officeart/2005/8/layout/process2"/>
    <dgm:cxn modelId="{2E85CE41-1584-4754-851E-608382DF83C7}" type="presParOf" srcId="{D07665D9-AC2A-41D8-951C-2DEE8BCB3908}" destId="{FE4730D1-8426-4FA3-B853-625589B34494}" srcOrd="5" destOrd="0" presId="urn:microsoft.com/office/officeart/2005/8/layout/process2"/>
    <dgm:cxn modelId="{2E6B0867-4953-4B2E-A6B1-1CD913D24FB1}" type="presParOf" srcId="{FE4730D1-8426-4FA3-B853-625589B34494}" destId="{65EA572F-55C1-4D6F-A4E9-FB745801AFBB}" srcOrd="0" destOrd="0" presId="urn:microsoft.com/office/officeart/2005/8/layout/process2"/>
    <dgm:cxn modelId="{8EB438C5-C7C3-4B75-84B6-71566D6922E0}" type="presParOf" srcId="{D07665D9-AC2A-41D8-951C-2DEE8BCB3908}" destId="{3BB80957-9B00-4183-9971-4D4CF5AD0411}" srcOrd="6" destOrd="0" presId="urn:microsoft.com/office/officeart/2005/8/layout/process2"/>
    <dgm:cxn modelId="{7EF4AA8F-1200-49F9-91E1-0D0B8092D66F}" type="presParOf" srcId="{D07665D9-AC2A-41D8-951C-2DEE8BCB3908}" destId="{3CC95886-3488-42DE-9319-DA7445DFED0D}" srcOrd="7" destOrd="0" presId="urn:microsoft.com/office/officeart/2005/8/layout/process2"/>
    <dgm:cxn modelId="{2096F821-4E37-4122-B0AA-3EEF962AF6D9}" type="presParOf" srcId="{3CC95886-3488-42DE-9319-DA7445DFED0D}" destId="{59F2ED5A-2E25-49CC-8272-BEBA3762853F}" srcOrd="0" destOrd="0" presId="urn:microsoft.com/office/officeart/2005/8/layout/process2"/>
    <dgm:cxn modelId="{D1A4FB46-446B-49CB-BD09-231D31603F79}" type="presParOf" srcId="{D07665D9-AC2A-41D8-951C-2DEE8BCB3908}" destId="{BE1D29DA-AD1E-479E-9AC6-7C858AC32C4C}" srcOrd="8" destOrd="0" presId="urn:microsoft.com/office/officeart/2005/8/layout/process2"/>
    <dgm:cxn modelId="{BEE3CDB4-12D8-4374-A1F4-997D1334B7D7}" type="presParOf" srcId="{D07665D9-AC2A-41D8-951C-2DEE8BCB3908}" destId="{5FD1533B-6261-4B90-BE97-D8FAD9BB5F65}" srcOrd="9" destOrd="0" presId="urn:microsoft.com/office/officeart/2005/8/layout/process2"/>
    <dgm:cxn modelId="{44F84814-21E4-4DFB-9505-745E247BA864}" type="presParOf" srcId="{5FD1533B-6261-4B90-BE97-D8FAD9BB5F65}" destId="{F0EB831A-7C57-41FC-B478-D97AE327D839}" srcOrd="0" destOrd="0" presId="urn:microsoft.com/office/officeart/2005/8/layout/process2"/>
    <dgm:cxn modelId="{ACC20F99-3106-4007-ABA9-62D659A334BD}" type="presParOf" srcId="{D07665D9-AC2A-41D8-951C-2DEE8BCB3908}" destId="{5D482D0B-2E6D-42CC-8E55-FDF6952DC1FF}" srcOrd="10" destOrd="0" presId="urn:microsoft.com/office/officeart/2005/8/layout/process2"/>
    <dgm:cxn modelId="{91ACDD93-6ED0-4C9E-AEEF-BA9E774F617D}" type="presParOf" srcId="{D07665D9-AC2A-41D8-951C-2DEE8BCB3908}" destId="{8155B417-3634-4593-9D1F-E9330210F38F}" srcOrd="11" destOrd="0" presId="urn:microsoft.com/office/officeart/2005/8/layout/process2"/>
    <dgm:cxn modelId="{3A8FEC4D-6010-440C-8EDC-6EEA6E6CEC44}" type="presParOf" srcId="{8155B417-3634-4593-9D1F-E9330210F38F}" destId="{9C5BCC8D-6D87-46AC-83EB-FD08B4169A79}" srcOrd="0" destOrd="0" presId="urn:microsoft.com/office/officeart/2005/8/layout/process2"/>
    <dgm:cxn modelId="{7EEC8A69-2C46-4EE1-874C-C69036E67B9D}" type="presParOf" srcId="{D07665D9-AC2A-41D8-951C-2DEE8BCB3908}" destId="{685DE878-2B45-42C0-A4A9-3204E097C6A5}" srcOrd="1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A63DB96-A292-4ED6-982B-84F37FB365A7}" type="doc">
      <dgm:prSet loTypeId="urn:microsoft.com/office/officeart/2005/8/layout/arrow4" loCatId="relationship" qsTypeId="urn:microsoft.com/office/officeart/2005/8/quickstyle/simple1" qsCatId="simple" csTypeId="urn:microsoft.com/office/officeart/2005/8/colors/colorful2" csCatId="colorful" phldr="1"/>
      <dgm:spPr/>
      <dgm:t>
        <a:bodyPr/>
        <a:lstStyle/>
        <a:p>
          <a:endParaRPr lang="zh-CN" altLang="en-US"/>
        </a:p>
      </dgm:t>
    </dgm:pt>
    <dgm:pt modelId="{40BB3CE7-05CC-4BDD-9DAF-8FE5E9523973}">
      <dgm:prSet/>
      <dgm:spPr/>
      <dgm:t>
        <a:bodyPr/>
        <a:lstStyle/>
        <a:p>
          <a:pPr algn="just" rtl="0"/>
          <a:r>
            <a:rPr lang="zh-CN" dirty="0" smtClean="0">
              <a:latin typeface="华文楷体" panose="02010600040101010101" pitchFamily="2" charset="-122"/>
              <a:ea typeface="华文楷体" panose="02010600040101010101" pitchFamily="2" charset="-122"/>
            </a:rPr>
            <a:t>所以设计开发一个通用的核心过程，意在帮助设计团队厘清思路，编织框架，再针对项目的差异进行编排计划，从而不会在开发过程中迷失方向、消耗多余的精力。</a:t>
          </a:r>
          <a:endParaRPr lang="zh-CN" dirty="0">
            <a:latin typeface="华文楷体" panose="02010600040101010101" pitchFamily="2" charset="-122"/>
            <a:ea typeface="华文楷体" panose="02010600040101010101" pitchFamily="2" charset="-122"/>
          </a:endParaRPr>
        </a:p>
      </dgm:t>
    </dgm:pt>
    <dgm:pt modelId="{3D4CE483-B862-4EE5-B394-9BE684C7EA9C}" type="parTrans" cxnId="{AAF9F054-1436-4BB9-B4D2-2A9F6FDA3814}">
      <dgm:prSet/>
      <dgm:spPr/>
      <dgm:t>
        <a:bodyPr/>
        <a:lstStyle/>
        <a:p>
          <a:endParaRPr lang="zh-CN" altLang="en-US"/>
        </a:p>
      </dgm:t>
    </dgm:pt>
    <dgm:pt modelId="{18D1EC0A-ED85-4022-A8CA-C7774C46D1A4}" type="sibTrans" cxnId="{AAF9F054-1436-4BB9-B4D2-2A9F6FDA3814}">
      <dgm:prSet/>
      <dgm:spPr/>
      <dgm:t>
        <a:bodyPr/>
        <a:lstStyle/>
        <a:p>
          <a:endParaRPr lang="zh-CN" altLang="en-US"/>
        </a:p>
      </dgm:t>
    </dgm:pt>
    <dgm:pt modelId="{6EEE6CA5-A15A-4167-8BF9-4544E793BAFA}">
      <dgm:prSet/>
      <dgm:spPr/>
      <dgm:t>
        <a:bodyPr/>
        <a:lstStyle/>
        <a:p>
          <a:pPr algn="just" rtl="0"/>
          <a:r>
            <a:rPr lang="zh-CN" dirty="0" smtClean="0">
              <a:latin typeface="华文楷体" panose="02010600040101010101" pitchFamily="2" charset="-122"/>
              <a:ea typeface="华文楷体" panose="02010600040101010101" pitchFamily="2" charset="-122"/>
            </a:rPr>
            <a:t>然而，许多问题还需要专门人员深入研究，才能真正创造出优秀富有创意的网站，培养专业的网站开发团队。 </a:t>
          </a:r>
          <a:endParaRPr lang="zh-CN" dirty="0">
            <a:latin typeface="华文楷体" panose="02010600040101010101" pitchFamily="2" charset="-122"/>
            <a:ea typeface="华文楷体" panose="02010600040101010101" pitchFamily="2" charset="-122"/>
          </a:endParaRPr>
        </a:p>
      </dgm:t>
    </dgm:pt>
    <dgm:pt modelId="{19936000-1F72-4E8C-AF19-6B8D83307623}" type="parTrans" cxnId="{37030BE8-B895-43B0-A451-87A31461A08D}">
      <dgm:prSet/>
      <dgm:spPr/>
      <dgm:t>
        <a:bodyPr/>
        <a:lstStyle/>
        <a:p>
          <a:endParaRPr lang="zh-CN" altLang="en-US"/>
        </a:p>
      </dgm:t>
    </dgm:pt>
    <dgm:pt modelId="{C1BF9178-DBBD-4EDD-850E-0BE62535BB0B}" type="sibTrans" cxnId="{37030BE8-B895-43B0-A451-87A31461A08D}">
      <dgm:prSet/>
      <dgm:spPr/>
      <dgm:t>
        <a:bodyPr/>
        <a:lstStyle/>
        <a:p>
          <a:endParaRPr lang="zh-CN" altLang="en-US"/>
        </a:p>
      </dgm:t>
    </dgm:pt>
    <dgm:pt modelId="{A086B98B-9699-4882-BD8A-20C8F5996277}" type="pres">
      <dgm:prSet presAssocID="{AA63DB96-A292-4ED6-982B-84F37FB365A7}" presName="compositeShape" presStyleCnt="0">
        <dgm:presLayoutVars>
          <dgm:chMax val="2"/>
          <dgm:dir/>
          <dgm:resizeHandles val="exact"/>
        </dgm:presLayoutVars>
      </dgm:prSet>
      <dgm:spPr/>
      <dgm:t>
        <a:bodyPr/>
        <a:lstStyle/>
        <a:p>
          <a:endParaRPr lang="zh-CN" altLang="en-US"/>
        </a:p>
      </dgm:t>
    </dgm:pt>
    <dgm:pt modelId="{87F0A64F-A0CB-4ED3-BCA6-99FDCD47ED13}" type="pres">
      <dgm:prSet presAssocID="{40BB3CE7-05CC-4BDD-9DAF-8FE5E9523973}" presName="upArrow" presStyleLbl="node1" presStyleIdx="0" presStyleCnt="2" custScaleX="72865"/>
      <dgm:spPr/>
    </dgm:pt>
    <dgm:pt modelId="{984C13BC-1D97-44E6-B855-EC0AF954367D}" type="pres">
      <dgm:prSet presAssocID="{40BB3CE7-05CC-4BDD-9DAF-8FE5E9523973}" presName="upArrowText" presStyleLbl="revTx" presStyleIdx="0" presStyleCnt="2">
        <dgm:presLayoutVars>
          <dgm:chMax val="0"/>
          <dgm:bulletEnabled val="1"/>
        </dgm:presLayoutVars>
      </dgm:prSet>
      <dgm:spPr/>
      <dgm:t>
        <a:bodyPr/>
        <a:lstStyle/>
        <a:p>
          <a:endParaRPr lang="zh-CN" altLang="en-US"/>
        </a:p>
      </dgm:t>
    </dgm:pt>
    <dgm:pt modelId="{2A30F86C-F03B-44F2-90C4-12E8AEB8598B}" type="pres">
      <dgm:prSet presAssocID="{6EEE6CA5-A15A-4167-8BF9-4544E793BAFA}" presName="downArrow" presStyleLbl="node1" presStyleIdx="1" presStyleCnt="2" custScaleX="72865"/>
      <dgm:spPr/>
    </dgm:pt>
    <dgm:pt modelId="{35F30DC4-ED69-4AAC-821F-7225B6CF2261}" type="pres">
      <dgm:prSet presAssocID="{6EEE6CA5-A15A-4167-8BF9-4544E793BAFA}" presName="downArrowText" presStyleLbl="revTx" presStyleIdx="1" presStyleCnt="2">
        <dgm:presLayoutVars>
          <dgm:chMax val="0"/>
          <dgm:bulletEnabled val="1"/>
        </dgm:presLayoutVars>
      </dgm:prSet>
      <dgm:spPr/>
      <dgm:t>
        <a:bodyPr/>
        <a:lstStyle/>
        <a:p>
          <a:endParaRPr lang="zh-CN" altLang="en-US"/>
        </a:p>
      </dgm:t>
    </dgm:pt>
  </dgm:ptLst>
  <dgm:cxnLst>
    <dgm:cxn modelId="{15B48F84-CCAD-4363-9B7C-7CC2629B0F5B}" type="presOf" srcId="{40BB3CE7-05CC-4BDD-9DAF-8FE5E9523973}" destId="{984C13BC-1D97-44E6-B855-EC0AF954367D}" srcOrd="0" destOrd="0" presId="urn:microsoft.com/office/officeart/2005/8/layout/arrow4"/>
    <dgm:cxn modelId="{37030BE8-B895-43B0-A451-87A31461A08D}" srcId="{AA63DB96-A292-4ED6-982B-84F37FB365A7}" destId="{6EEE6CA5-A15A-4167-8BF9-4544E793BAFA}" srcOrd="1" destOrd="0" parTransId="{19936000-1F72-4E8C-AF19-6B8D83307623}" sibTransId="{C1BF9178-DBBD-4EDD-850E-0BE62535BB0B}"/>
    <dgm:cxn modelId="{A2203170-F325-416D-A8B7-8455A9DD2CD0}" type="presOf" srcId="{AA63DB96-A292-4ED6-982B-84F37FB365A7}" destId="{A086B98B-9699-4882-BD8A-20C8F5996277}" srcOrd="0" destOrd="0" presId="urn:microsoft.com/office/officeart/2005/8/layout/arrow4"/>
    <dgm:cxn modelId="{1D29F359-BA1D-4B6E-9CEF-78CF38C4F572}" type="presOf" srcId="{6EEE6CA5-A15A-4167-8BF9-4544E793BAFA}" destId="{35F30DC4-ED69-4AAC-821F-7225B6CF2261}" srcOrd="0" destOrd="0" presId="urn:microsoft.com/office/officeart/2005/8/layout/arrow4"/>
    <dgm:cxn modelId="{AAF9F054-1436-4BB9-B4D2-2A9F6FDA3814}" srcId="{AA63DB96-A292-4ED6-982B-84F37FB365A7}" destId="{40BB3CE7-05CC-4BDD-9DAF-8FE5E9523973}" srcOrd="0" destOrd="0" parTransId="{3D4CE483-B862-4EE5-B394-9BE684C7EA9C}" sibTransId="{18D1EC0A-ED85-4022-A8CA-C7774C46D1A4}"/>
    <dgm:cxn modelId="{91CC03A3-B5D5-4F39-A766-B5484CBF7465}" type="presParOf" srcId="{A086B98B-9699-4882-BD8A-20C8F5996277}" destId="{87F0A64F-A0CB-4ED3-BCA6-99FDCD47ED13}" srcOrd="0" destOrd="0" presId="urn:microsoft.com/office/officeart/2005/8/layout/arrow4"/>
    <dgm:cxn modelId="{45A14A18-3D77-4DEB-9355-5507BA94C1AF}" type="presParOf" srcId="{A086B98B-9699-4882-BD8A-20C8F5996277}" destId="{984C13BC-1D97-44E6-B855-EC0AF954367D}" srcOrd="1" destOrd="0" presId="urn:microsoft.com/office/officeart/2005/8/layout/arrow4"/>
    <dgm:cxn modelId="{EDB2C248-0820-4953-9115-E8B84F94AB2C}" type="presParOf" srcId="{A086B98B-9699-4882-BD8A-20C8F5996277}" destId="{2A30F86C-F03B-44F2-90C4-12E8AEB8598B}" srcOrd="2" destOrd="0" presId="urn:microsoft.com/office/officeart/2005/8/layout/arrow4"/>
    <dgm:cxn modelId="{DD9287A3-A24C-413B-9AD5-AD63EB9B1B3B}" type="presParOf" srcId="{A086B98B-9699-4882-BD8A-20C8F5996277}" destId="{35F30DC4-ED69-4AAC-821F-7225B6CF2261}"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F522424-38E6-4069-96EF-20820AC7C9B5}"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zh-CN" altLang="en-US"/>
        </a:p>
      </dgm:t>
    </dgm:pt>
    <dgm:pt modelId="{F23FFE13-5DD1-42EA-B66C-466821A99F1F}">
      <dgm:prSet/>
      <dgm:spPr/>
      <dgm:t>
        <a:bodyPr/>
        <a:lstStyle/>
        <a:p>
          <a:pPr rtl="0"/>
          <a:r>
            <a:rPr lang="zh-CN" dirty="0" smtClean="0"/>
            <a:t>项目定位</a:t>
          </a:r>
          <a:endParaRPr lang="zh-CN" dirty="0"/>
        </a:p>
      </dgm:t>
    </dgm:pt>
    <dgm:pt modelId="{46CA1100-AC37-485F-B012-E592D4355268}" type="parTrans" cxnId="{34B75427-AC13-4972-9012-2B53688E5902}">
      <dgm:prSet/>
      <dgm:spPr/>
      <dgm:t>
        <a:bodyPr/>
        <a:lstStyle/>
        <a:p>
          <a:endParaRPr lang="zh-CN" altLang="en-US"/>
        </a:p>
      </dgm:t>
    </dgm:pt>
    <dgm:pt modelId="{0B1D2D0A-469C-4F3B-B293-700D9882F76F}" type="sibTrans" cxnId="{34B75427-AC13-4972-9012-2B53688E5902}">
      <dgm:prSet/>
      <dgm:spPr/>
      <dgm:t>
        <a:bodyPr/>
        <a:lstStyle/>
        <a:p>
          <a:endParaRPr lang="zh-CN" altLang="en-US"/>
        </a:p>
      </dgm:t>
    </dgm:pt>
    <dgm:pt modelId="{89BB374B-B0F8-4FF7-95AE-0528C71C8139}">
      <dgm:prSet/>
      <dgm:spPr/>
      <dgm:t>
        <a:bodyPr/>
        <a:lstStyle/>
        <a:p>
          <a:pPr rtl="0"/>
          <a:r>
            <a:rPr lang="zh-CN" smtClean="0"/>
            <a:t>架构规划</a:t>
          </a:r>
          <a:endParaRPr lang="zh-CN"/>
        </a:p>
      </dgm:t>
    </dgm:pt>
    <dgm:pt modelId="{78DF4045-9427-4985-AA6F-60FC35E228CC}" type="parTrans" cxnId="{F44C1BF0-49B2-425F-9F50-013F99433EB7}">
      <dgm:prSet/>
      <dgm:spPr/>
      <dgm:t>
        <a:bodyPr/>
        <a:lstStyle/>
        <a:p>
          <a:endParaRPr lang="zh-CN" altLang="en-US"/>
        </a:p>
      </dgm:t>
    </dgm:pt>
    <dgm:pt modelId="{B6402DD6-29DB-48C4-934F-AD8107BB245D}" type="sibTrans" cxnId="{F44C1BF0-49B2-425F-9F50-013F99433EB7}">
      <dgm:prSet/>
      <dgm:spPr/>
      <dgm:t>
        <a:bodyPr/>
        <a:lstStyle/>
        <a:p>
          <a:endParaRPr lang="zh-CN" altLang="en-US"/>
        </a:p>
      </dgm:t>
    </dgm:pt>
    <dgm:pt modelId="{B6FD8D83-CE59-4D1B-B6BE-C4D1A55B0E5B}">
      <dgm:prSet/>
      <dgm:spPr/>
      <dgm:t>
        <a:bodyPr/>
        <a:lstStyle/>
        <a:p>
          <a:pPr rtl="0"/>
          <a:r>
            <a:rPr lang="zh-CN" smtClean="0"/>
            <a:t>视觉设计</a:t>
          </a:r>
          <a:endParaRPr lang="zh-CN"/>
        </a:p>
      </dgm:t>
    </dgm:pt>
    <dgm:pt modelId="{4BE8511E-85FF-4D31-8C6E-3943906688FE}" type="parTrans" cxnId="{0290856D-DD1C-426A-9AF7-B53E6E649EE2}">
      <dgm:prSet/>
      <dgm:spPr/>
      <dgm:t>
        <a:bodyPr/>
        <a:lstStyle/>
        <a:p>
          <a:endParaRPr lang="zh-CN" altLang="en-US"/>
        </a:p>
      </dgm:t>
    </dgm:pt>
    <dgm:pt modelId="{FCEE5256-3CD3-403E-BF3E-95D5BD5126C2}" type="sibTrans" cxnId="{0290856D-DD1C-426A-9AF7-B53E6E649EE2}">
      <dgm:prSet/>
      <dgm:spPr/>
      <dgm:t>
        <a:bodyPr/>
        <a:lstStyle/>
        <a:p>
          <a:endParaRPr lang="zh-CN" altLang="en-US"/>
        </a:p>
      </dgm:t>
    </dgm:pt>
    <dgm:pt modelId="{96F4D762-CDE6-4D73-B5A1-4F9D67ABBFF2}">
      <dgm:prSet/>
      <dgm:spPr/>
      <dgm:t>
        <a:bodyPr/>
        <a:lstStyle/>
        <a:p>
          <a:pPr rtl="0"/>
          <a:r>
            <a:rPr lang="zh-CN" smtClean="0"/>
            <a:t>制作检测</a:t>
          </a:r>
          <a:endParaRPr lang="zh-CN"/>
        </a:p>
      </dgm:t>
    </dgm:pt>
    <dgm:pt modelId="{EC5D6962-70F6-48DD-8116-7684179F718B}" type="parTrans" cxnId="{60D2976C-13F8-4823-9891-40FE7E464690}">
      <dgm:prSet/>
      <dgm:spPr/>
      <dgm:t>
        <a:bodyPr/>
        <a:lstStyle/>
        <a:p>
          <a:endParaRPr lang="zh-CN" altLang="en-US"/>
        </a:p>
      </dgm:t>
    </dgm:pt>
    <dgm:pt modelId="{3B7E2B95-E6B5-463E-AF28-E3FF0A6D667A}" type="sibTrans" cxnId="{60D2976C-13F8-4823-9891-40FE7E464690}">
      <dgm:prSet/>
      <dgm:spPr/>
      <dgm:t>
        <a:bodyPr/>
        <a:lstStyle/>
        <a:p>
          <a:endParaRPr lang="zh-CN" altLang="en-US"/>
        </a:p>
      </dgm:t>
    </dgm:pt>
    <dgm:pt modelId="{2E2632E6-1EBA-45C8-869E-375CD77C6D01}">
      <dgm:prSet/>
      <dgm:spPr/>
      <dgm:t>
        <a:bodyPr/>
        <a:lstStyle/>
        <a:p>
          <a:pPr rtl="0"/>
          <a:r>
            <a:rPr lang="zh-CN" smtClean="0"/>
            <a:t>发布维护</a:t>
          </a:r>
          <a:endParaRPr lang="zh-CN"/>
        </a:p>
      </dgm:t>
    </dgm:pt>
    <dgm:pt modelId="{550EA318-71BC-4533-9E76-9526A0D7832F}" type="parTrans" cxnId="{DAEFBF37-8B7B-4FA8-9FA8-3685B9B90D13}">
      <dgm:prSet/>
      <dgm:spPr/>
      <dgm:t>
        <a:bodyPr/>
        <a:lstStyle/>
        <a:p>
          <a:endParaRPr lang="zh-CN" altLang="en-US"/>
        </a:p>
      </dgm:t>
    </dgm:pt>
    <dgm:pt modelId="{9C2E980F-D011-4E73-867A-7A3DB7293D46}" type="sibTrans" cxnId="{DAEFBF37-8B7B-4FA8-9FA8-3685B9B90D13}">
      <dgm:prSet/>
      <dgm:spPr/>
      <dgm:t>
        <a:bodyPr/>
        <a:lstStyle/>
        <a:p>
          <a:endParaRPr lang="zh-CN" altLang="en-US"/>
        </a:p>
      </dgm:t>
    </dgm:pt>
    <dgm:pt modelId="{2A7C8C20-7D19-4718-B7AB-CC8589C797D0}" type="pres">
      <dgm:prSet presAssocID="{DF522424-38E6-4069-96EF-20820AC7C9B5}" presName="theList" presStyleCnt="0">
        <dgm:presLayoutVars>
          <dgm:dir/>
          <dgm:animLvl val="lvl"/>
          <dgm:resizeHandles val="exact"/>
        </dgm:presLayoutVars>
      </dgm:prSet>
      <dgm:spPr/>
      <dgm:t>
        <a:bodyPr/>
        <a:lstStyle/>
        <a:p>
          <a:endParaRPr lang="zh-CN" altLang="en-US"/>
        </a:p>
      </dgm:t>
    </dgm:pt>
    <dgm:pt modelId="{F882D189-AB8F-4A14-B13D-D9EE5C3023A9}" type="pres">
      <dgm:prSet presAssocID="{F23FFE13-5DD1-42EA-B66C-466821A99F1F}" presName="compNode" presStyleCnt="0"/>
      <dgm:spPr/>
    </dgm:pt>
    <dgm:pt modelId="{362C54EE-8A9A-4FFE-8A66-A1A822FEBB3E}" type="pres">
      <dgm:prSet presAssocID="{F23FFE13-5DD1-42EA-B66C-466821A99F1F}" presName="noGeometry" presStyleCnt="0"/>
      <dgm:spPr/>
    </dgm:pt>
    <dgm:pt modelId="{0C793E42-1B75-4C09-8C44-4E93EFFC9B56}" type="pres">
      <dgm:prSet presAssocID="{F23FFE13-5DD1-42EA-B66C-466821A99F1F}" presName="childTextVisible" presStyleLbl="bgAccFollowNode1" presStyleIdx="0" presStyleCnt="5">
        <dgm:presLayoutVars>
          <dgm:bulletEnabled val="1"/>
        </dgm:presLayoutVars>
      </dgm:prSet>
      <dgm:spPr/>
    </dgm:pt>
    <dgm:pt modelId="{6617F2B3-CB8E-4389-A146-E087789E8498}" type="pres">
      <dgm:prSet presAssocID="{F23FFE13-5DD1-42EA-B66C-466821A99F1F}" presName="childTextHidden" presStyleLbl="bgAccFollowNode1" presStyleIdx="0" presStyleCnt="5"/>
      <dgm:spPr/>
    </dgm:pt>
    <dgm:pt modelId="{1B416BAA-778B-4617-AF91-7C9D24FC920C}" type="pres">
      <dgm:prSet presAssocID="{F23FFE13-5DD1-42EA-B66C-466821A99F1F}" presName="parentText" presStyleLbl="node1" presStyleIdx="0" presStyleCnt="5">
        <dgm:presLayoutVars>
          <dgm:chMax val="1"/>
          <dgm:bulletEnabled val="1"/>
        </dgm:presLayoutVars>
      </dgm:prSet>
      <dgm:spPr/>
      <dgm:t>
        <a:bodyPr/>
        <a:lstStyle/>
        <a:p>
          <a:endParaRPr lang="zh-CN" altLang="en-US"/>
        </a:p>
      </dgm:t>
    </dgm:pt>
    <dgm:pt modelId="{C44AD5A6-D18A-4703-80EE-02FCF3680BE6}" type="pres">
      <dgm:prSet presAssocID="{F23FFE13-5DD1-42EA-B66C-466821A99F1F}" presName="aSpace" presStyleCnt="0"/>
      <dgm:spPr/>
    </dgm:pt>
    <dgm:pt modelId="{7EC7F246-9A84-4037-AD32-0535774111BC}" type="pres">
      <dgm:prSet presAssocID="{89BB374B-B0F8-4FF7-95AE-0528C71C8139}" presName="compNode" presStyleCnt="0"/>
      <dgm:spPr/>
    </dgm:pt>
    <dgm:pt modelId="{2AFB110C-6538-41DF-A330-F82B73D6CF83}" type="pres">
      <dgm:prSet presAssocID="{89BB374B-B0F8-4FF7-95AE-0528C71C8139}" presName="noGeometry" presStyleCnt="0"/>
      <dgm:spPr/>
    </dgm:pt>
    <dgm:pt modelId="{099F85DD-9983-4A30-96D1-6629C5A7EA88}" type="pres">
      <dgm:prSet presAssocID="{89BB374B-B0F8-4FF7-95AE-0528C71C8139}" presName="childTextVisible" presStyleLbl="bgAccFollowNode1" presStyleIdx="1" presStyleCnt="5">
        <dgm:presLayoutVars>
          <dgm:bulletEnabled val="1"/>
        </dgm:presLayoutVars>
      </dgm:prSet>
      <dgm:spPr/>
    </dgm:pt>
    <dgm:pt modelId="{6F28D0D0-6F79-447B-9EA3-FBBB0DBCC6F2}" type="pres">
      <dgm:prSet presAssocID="{89BB374B-B0F8-4FF7-95AE-0528C71C8139}" presName="childTextHidden" presStyleLbl="bgAccFollowNode1" presStyleIdx="1" presStyleCnt="5"/>
      <dgm:spPr/>
    </dgm:pt>
    <dgm:pt modelId="{3FD52189-9D8B-4039-BB99-4556A939AD11}" type="pres">
      <dgm:prSet presAssocID="{89BB374B-B0F8-4FF7-95AE-0528C71C8139}" presName="parentText" presStyleLbl="node1" presStyleIdx="1" presStyleCnt="5">
        <dgm:presLayoutVars>
          <dgm:chMax val="1"/>
          <dgm:bulletEnabled val="1"/>
        </dgm:presLayoutVars>
      </dgm:prSet>
      <dgm:spPr/>
      <dgm:t>
        <a:bodyPr/>
        <a:lstStyle/>
        <a:p>
          <a:endParaRPr lang="zh-CN" altLang="en-US"/>
        </a:p>
      </dgm:t>
    </dgm:pt>
    <dgm:pt modelId="{56582C6B-7B34-4B2C-B74F-17FA72EE8219}" type="pres">
      <dgm:prSet presAssocID="{89BB374B-B0F8-4FF7-95AE-0528C71C8139}" presName="aSpace" presStyleCnt="0"/>
      <dgm:spPr/>
    </dgm:pt>
    <dgm:pt modelId="{C16D6853-467B-4D7E-AF69-A11F7B5AFEF9}" type="pres">
      <dgm:prSet presAssocID="{B6FD8D83-CE59-4D1B-B6BE-C4D1A55B0E5B}" presName="compNode" presStyleCnt="0"/>
      <dgm:spPr/>
    </dgm:pt>
    <dgm:pt modelId="{91B716FE-0F10-4981-B20F-9218DA31C728}" type="pres">
      <dgm:prSet presAssocID="{B6FD8D83-CE59-4D1B-B6BE-C4D1A55B0E5B}" presName="noGeometry" presStyleCnt="0"/>
      <dgm:spPr/>
    </dgm:pt>
    <dgm:pt modelId="{CC610967-E426-4DD2-95F0-7A5771224AF8}" type="pres">
      <dgm:prSet presAssocID="{B6FD8D83-CE59-4D1B-B6BE-C4D1A55B0E5B}" presName="childTextVisible" presStyleLbl="bgAccFollowNode1" presStyleIdx="2" presStyleCnt="5">
        <dgm:presLayoutVars>
          <dgm:bulletEnabled val="1"/>
        </dgm:presLayoutVars>
      </dgm:prSet>
      <dgm:spPr/>
    </dgm:pt>
    <dgm:pt modelId="{85BE2B84-31E3-4C99-8E4A-4E2A0B68709E}" type="pres">
      <dgm:prSet presAssocID="{B6FD8D83-CE59-4D1B-B6BE-C4D1A55B0E5B}" presName="childTextHidden" presStyleLbl="bgAccFollowNode1" presStyleIdx="2" presStyleCnt="5"/>
      <dgm:spPr/>
    </dgm:pt>
    <dgm:pt modelId="{016461B3-35C0-4B06-A567-F954266DE4AD}" type="pres">
      <dgm:prSet presAssocID="{B6FD8D83-CE59-4D1B-B6BE-C4D1A55B0E5B}" presName="parentText" presStyleLbl="node1" presStyleIdx="2" presStyleCnt="5">
        <dgm:presLayoutVars>
          <dgm:chMax val="1"/>
          <dgm:bulletEnabled val="1"/>
        </dgm:presLayoutVars>
      </dgm:prSet>
      <dgm:spPr/>
      <dgm:t>
        <a:bodyPr/>
        <a:lstStyle/>
        <a:p>
          <a:endParaRPr lang="zh-CN" altLang="en-US"/>
        </a:p>
      </dgm:t>
    </dgm:pt>
    <dgm:pt modelId="{FC82B6F2-97E5-4ED9-A94E-25DFE4097C42}" type="pres">
      <dgm:prSet presAssocID="{B6FD8D83-CE59-4D1B-B6BE-C4D1A55B0E5B}" presName="aSpace" presStyleCnt="0"/>
      <dgm:spPr/>
    </dgm:pt>
    <dgm:pt modelId="{762A655B-0309-4196-980D-473798264B08}" type="pres">
      <dgm:prSet presAssocID="{96F4D762-CDE6-4D73-B5A1-4F9D67ABBFF2}" presName="compNode" presStyleCnt="0"/>
      <dgm:spPr/>
    </dgm:pt>
    <dgm:pt modelId="{0DF4AF70-FFF4-4562-B038-277049275C31}" type="pres">
      <dgm:prSet presAssocID="{96F4D762-CDE6-4D73-B5A1-4F9D67ABBFF2}" presName="noGeometry" presStyleCnt="0"/>
      <dgm:spPr/>
    </dgm:pt>
    <dgm:pt modelId="{1EB37453-BC92-43E1-85BA-505FCF376826}" type="pres">
      <dgm:prSet presAssocID="{96F4D762-CDE6-4D73-B5A1-4F9D67ABBFF2}" presName="childTextVisible" presStyleLbl="bgAccFollowNode1" presStyleIdx="3" presStyleCnt="5">
        <dgm:presLayoutVars>
          <dgm:bulletEnabled val="1"/>
        </dgm:presLayoutVars>
      </dgm:prSet>
      <dgm:spPr/>
    </dgm:pt>
    <dgm:pt modelId="{A31B7B1C-40E0-4015-807E-C7750D4362CB}" type="pres">
      <dgm:prSet presAssocID="{96F4D762-CDE6-4D73-B5A1-4F9D67ABBFF2}" presName="childTextHidden" presStyleLbl="bgAccFollowNode1" presStyleIdx="3" presStyleCnt="5"/>
      <dgm:spPr/>
    </dgm:pt>
    <dgm:pt modelId="{748A2B4C-61C4-42FE-AE29-705E93516E9E}" type="pres">
      <dgm:prSet presAssocID="{96F4D762-CDE6-4D73-B5A1-4F9D67ABBFF2}" presName="parentText" presStyleLbl="node1" presStyleIdx="3" presStyleCnt="5">
        <dgm:presLayoutVars>
          <dgm:chMax val="1"/>
          <dgm:bulletEnabled val="1"/>
        </dgm:presLayoutVars>
      </dgm:prSet>
      <dgm:spPr/>
      <dgm:t>
        <a:bodyPr/>
        <a:lstStyle/>
        <a:p>
          <a:endParaRPr lang="zh-CN" altLang="en-US"/>
        </a:p>
      </dgm:t>
    </dgm:pt>
    <dgm:pt modelId="{02491584-43A1-4095-B7D1-17FDA1775CC4}" type="pres">
      <dgm:prSet presAssocID="{96F4D762-CDE6-4D73-B5A1-4F9D67ABBFF2}" presName="aSpace" presStyleCnt="0"/>
      <dgm:spPr/>
    </dgm:pt>
    <dgm:pt modelId="{F0E30EAB-4D94-48C1-A2ED-87648D4A15E6}" type="pres">
      <dgm:prSet presAssocID="{2E2632E6-1EBA-45C8-869E-375CD77C6D01}" presName="compNode" presStyleCnt="0"/>
      <dgm:spPr/>
    </dgm:pt>
    <dgm:pt modelId="{D651BD5E-C7B1-44D5-B57B-0D824A599972}" type="pres">
      <dgm:prSet presAssocID="{2E2632E6-1EBA-45C8-869E-375CD77C6D01}" presName="noGeometry" presStyleCnt="0"/>
      <dgm:spPr/>
    </dgm:pt>
    <dgm:pt modelId="{15FB70E2-B6D6-4919-8D06-495E5BFD8905}" type="pres">
      <dgm:prSet presAssocID="{2E2632E6-1EBA-45C8-869E-375CD77C6D01}" presName="childTextVisible" presStyleLbl="bgAccFollowNode1" presStyleIdx="4" presStyleCnt="5">
        <dgm:presLayoutVars>
          <dgm:bulletEnabled val="1"/>
        </dgm:presLayoutVars>
      </dgm:prSet>
      <dgm:spPr/>
    </dgm:pt>
    <dgm:pt modelId="{8CB66B58-1394-4D46-847F-7595091BA9B6}" type="pres">
      <dgm:prSet presAssocID="{2E2632E6-1EBA-45C8-869E-375CD77C6D01}" presName="childTextHidden" presStyleLbl="bgAccFollowNode1" presStyleIdx="4" presStyleCnt="5"/>
      <dgm:spPr/>
    </dgm:pt>
    <dgm:pt modelId="{FD2239E8-614F-44CC-90A4-EFD1B0C130EF}" type="pres">
      <dgm:prSet presAssocID="{2E2632E6-1EBA-45C8-869E-375CD77C6D01}" presName="parentText" presStyleLbl="node1" presStyleIdx="4" presStyleCnt="5">
        <dgm:presLayoutVars>
          <dgm:chMax val="1"/>
          <dgm:bulletEnabled val="1"/>
        </dgm:presLayoutVars>
      </dgm:prSet>
      <dgm:spPr/>
      <dgm:t>
        <a:bodyPr/>
        <a:lstStyle/>
        <a:p>
          <a:endParaRPr lang="zh-CN" altLang="en-US"/>
        </a:p>
      </dgm:t>
    </dgm:pt>
  </dgm:ptLst>
  <dgm:cxnLst>
    <dgm:cxn modelId="{5CC86E43-F15D-43D1-95E7-C1E6EB48ABBF}" type="presOf" srcId="{F23FFE13-5DD1-42EA-B66C-466821A99F1F}" destId="{1B416BAA-778B-4617-AF91-7C9D24FC920C}" srcOrd="0" destOrd="0" presId="urn:microsoft.com/office/officeart/2005/8/layout/hProcess6"/>
    <dgm:cxn modelId="{F44C1BF0-49B2-425F-9F50-013F99433EB7}" srcId="{DF522424-38E6-4069-96EF-20820AC7C9B5}" destId="{89BB374B-B0F8-4FF7-95AE-0528C71C8139}" srcOrd="1" destOrd="0" parTransId="{78DF4045-9427-4985-AA6F-60FC35E228CC}" sibTransId="{B6402DD6-29DB-48C4-934F-AD8107BB245D}"/>
    <dgm:cxn modelId="{60D2976C-13F8-4823-9891-40FE7E464690}" srcId="{DF522424-38E6-4069-96EF-20820AC7C9B5}" destId="{96F4D762-CDE6-4D73-B5A1-4F9D67ABBFF2}" srcOrd="3" destOrd="0" parTransId="{EC5D6962-70F6-48DD-8116-7684179F718B}" sibTransId="{3B7E2B95-E6B5-463E-AF28-E3FF0A6D667A}"/>
    <dgm:cxn modelId="{C252F0DC-3DA6-458A-AF14-5C5A4B2FC127}" type="presOf" srcId="{2E2632E6-1EBA-45C8-869E-375CD77C6D01}" destId="{FD2239E8-614F-44CC-90A4-EFD1B0C130EF}" srcOrd="0" destOrd="0" presId="urn:microsoft.com/office/officeart/2005/8/layout/hProcess6"/>
    <dgm:cxn modelId="{7834EE0F-F032-470A-A7BC-04C61407D812}" type="presOf" srcId="{89BB374B-B0F8-4FF7-95AE-0528C71C8139}" destId="{3FD52189-9D8B-4039-BB99-4556A939AD11}" srcOrd="0" destOrd="0" presId="urn:microsoft.com/office/officeart/2005/8/layout/hProcess6"/>
    <dgm:cxn modelId="{DAEFBF37-8B7B-4FA8-9FA8-3685B9B90D13}" srcId="{DF522424-38E6-4069-96EF-20820AC7C9B5}" destId="{2E2632E6-1EBA-45C8-869E-375CD77C6D01}" srcOrd="4" destOrd="0" parTransId="{550EA318-71BC-4533-9E76-9526A0D7832F}" sibTransId="{9C2E980F-D011-4E73-867A-7A3DB7293D46}"/>
    <dgm:cxn modelId="{34B75427-AC13-4972-9012-2B53688E5902}" srcId="{DF522424-38E6-4069-96EF-20820AC7C9B5}" destId="{F23FFE13-5DD1-42EA-B66C-466821A99F1F}" srcOrd="0" destOrd="0" parTransId="{46CA1100-AC37-485F-B012-E592D4355268}" sibTransId="{0B1D2D0A-469C-4F3B-B293-700D9882F76F}"/>
    <dgm:cxn modelId="{F8D715A8-C12D-4455-94E4-710608BE6B2F}" type="presOf" srcId="{DF522424-38E6-4069-96EF-20820AC7C9B5}" destId="{2A7C8C20-7D19-4718-B7AB-CC8589C797D0}" srcOrd="0" destOrd="0" presId="urn:microsoft.com/office/officeart/2005/8/layout/hProcess6"/>
    <dgm:cxn modelId="{0290856D-DD1C-426A-9AF7-B53E6E649EE2}" srcId="{DF522424-38E6-4069-96EF-20820AC7C9B5}" destId="{B6FD8D83-CE59-4D1B-B6BE-C4D1A55B0E5B}" srcOrd="2" destOrd="0" parTransId="{4BE8511E-85FF-4D31-8C6E-3943906688FE}" sibTransId="{FCEE5256-3CD3-403E-BF3E-95D5BD5126C2}"/>
    <dgm:cxn modelId="{D4DFFA82-FC2D-4F86-A2AF-14B4A6F25C9F}" type="presOf" srcId="{96F4D762-CDE6-4D73-B5A1-4F9D67ABBFF2}" destId="{748A2B4C-61C4-42FE-AE29-705E93516E9E}" srcOrd="0" destOrd="0" presId="urn:microsoft.com/office/officeart/2005/8/layout/hProcess6"/>
    <dgm:cxn modelId="{462AD1A5-C911-419B-91DA-C00E74FACB3E}" type="presOf" srcId="{B6FD8D83-CE59-4D1B-B6BE-C4D1A55B0E5B}" destId="{016461B3-35C0-4B06-A567-F954266DE4AD}" srcOrd="0" destOrd="0" presId="urn:microsoft.com/office/officeart/2005/8/layout/hProcess6"/>
    <dgm:cxn modelId="{9BBDAD43-A4A1-4E00-9DFE-843E8CF4D42C}" type="presParOf" srcId="{2A7C8C20-7D19-4718-B7AB-CC8589C797D0}" destId="{F882D189-AB8F-4A14-B13D-D9EE5C3023A9}" srcOrd="0" destOrd="0" presId="urn:microsoft.com/office/officeart/2005/8/layout/hProcess6"/>
    <dgm:cxn modelId="{4DA113A7-1A82-49B9-9C3F-15C00E3754CE}" type="presParOf" srcId="{F882D189-AB8F-4A14-B13D-D9EE5C3023A9}" destId="{362C54EE-8A9A-4FFE-8A66-A1A822FEBB3E}" srcOrd="0" destOrd="0" presId="urn:microsoft.com/office/officeart/2005/8/layout/hProcess6"/>
    <dgm:cxn modelId="{A2BB4A39-B4D0-4026-93D6-85D56A440877}" type="presParOf" srcId="{F882D189-AB8F-4A14-B13D-D9EE5C3023A9}" destId="{0C793E42-1B75-4C09-8C44-4E93EFFC9B56}" srcOrd="1" destOrd="0" presId="urn:microsoft.com/office/officeart/2005/8/layout/hProcess6"/>
    <dgm:cxn modelId="{08CE2E49-50C3-4C08-80A7-71ECEAEBCF2D}" type="presParOf" srcId="{F882D189-AB8F-4A14-B13D-D9EE5C3023A9}" destId="{6617F2B3-CB8E-4389-A146-E087789E8498}" srcOrd="2" destOrd="0" presId="urn:microsoft.com/office/officeart/2005/8/layout/hProcess6"/>
    <dgm:cxn modelId="{D43E0F84-854E-437C-B536-CC256C143C19}" type="presParOf" srcId="{F882D189-AB8F-4A14-B13D-D9EE5C3023A9}" destId="{1B416BAA-778B-4617-AF91-7C9D24FC920C}" srcOrd="3" destOrd="0" presId="urn:microsoft.com/office/officeart/2005/8/layout/hProcess6"/>
    <dgm:cxn modelId="{F2211B06-BDF8-4B09-A5CF-325A84802A3D}" type="presParOf" srcId="{2A7C8C20-7D19-4718-B7AB-CC8589C797D0}" destId="{C44AD5A6-D18A-4703-80EE-02FCF3680BE6}" srcOrd="1" destOrd="0" presId="urn:microsoft.com/office/officeart/2005/8/layout/hProcess6"/>
    <dgm:cxn modelId="{F4A1D10F-DD04-49B6-A542-F45BCF05F12F}" type="presParOf" srcId="{2A7C8C20-7D19-4718-B7AB-CC8589C797D0}" destId="{7EC7F246-9A84-4037-AD32-0535774111BC}" srcOrd="2" destOrd="0" presId="urn:microsoft.com/office/officeart/2005/8/layout/hProcess6"/>
    <dgm:cxn modelId="{860A0CA2-2A62-4F4E-9E8F-6AB44B584EC3}" type="presParOf" srcId="{7EC7F246-9A84-4037-AD32-0535774111BC}" destId="{2AFB110C-6538-41DF-A330-F82B73D6CF83}" srcOrd="0" destOrd="0" presId="urn:microsoft.com/office/officeart/2005/8/layout/hProcess6"/>
    <dgm:cxn modelId="{329298C8-E4B6-4E83-B393-93DA9FE9033E}" type="presParOf" srcId="{7EC7F246-9A84-4037-AD32-0535774111BC}" destId="{099F85DD-9983-4A30-96D1-6629C5A7EA88}" srcOrd="1" destOrd="0" presId="urn:microsoft.com/office/officeart/2005/8/layout/hProcess6"/>
    <dgm:cxn modelId="{B9B8997A-EDCE-4211-A3AA-F67C95E86C64}" type="presParOf" srcId="{7EC7F246-9A84-4037-AD32-0535774111BC}" destId="{6F28D0D0-6F79-447B-9EA3-FBBB0DBCC6F2}" srcOrd="2" destOrd="0" presId="urn:microsoft.com/office/officeart/2005/8/layout/hProcess6"/>
    <dgm:cxn modelId="{7D0C747D-E268-49D4-B585-1D9232A8E7E1}" type="presParOf" srcId="{7EC7F246-9A84-4037-AD32-0535774111BC}" destId="{3FD52189-9D8B-4039-BB99-4556A939AD11}" srcOrd="3" destOrd="0" presId="urn:microsoft.com/office/officeart/2005/8/layout/hProcess6"/>
    <dgm:cxn modelId="{D066C779-4A8A-492A-94D7-DA4A68C168CB}" type="presParOf" srcId="{2A7C8C20-7D19-4718-B7AB-CC8589C797D0}" destId="{56582C6B-7B34-4B2C-B74F-17FA72EE8219}" srcOrd="3" destOrd="0" presId="urn:microsoft.com/office/officeart/2005/8/layout/hProcess6"/>
    <dgm:cxn modelId="{56DE3F80-74BB-4C66-90C7-766828D5791F}" type="presParOf" srcId="{2A7C8C20-7D19-4718-B7AB-CC8589C797D0}" destId="{C16D6853-467B-4D7E-AF69-A11F7B5AFEF9}" srcOrd="4" destOrd="0" presId="urn:microsoft.com/office/officeart/2005/8/layout/hProcess6"/>
    <dgm:cxn modelId="{FCD5B73F-B87D-4D46-ADB5-0758AD8DA8EB}" type="presParOf" srcId="{C16D6853-467B-4D7E-AF69-A11F7B5AFEF9}" destId="{91B716FE-0F10-4981-B20F-9218DA31C728}" srcOrd="0" destOrd="0" presId="urn:microsoft.com/office/officeart/2005/8/layout/hProcess6"/>
    <dgm:cxn modelId="{6E708CCA-E43A-43FD-91A7-810099FB424C}" type="presParOf" srcId="{C16D6853-467B-4D7E-AF69-A11F7B5AFEF9}" destId="{CC610967-E426-4DD2-95F0-7A5771224AF8}" srcOrd="1" destOrd="0" presId="urn:microsoft.com/office/officeart/2005/8/layout/hProcess6"/>
    <dgm:cxn modelId="{5C1096C0-4C4D-4B91-A6D5-2BDADF289CDB}" type="presParOf" srcId="{C16D6853-467B-4D7E-AF69-A11F7B5AFEF9}" destId="{85BE2B84-31E3-4C99-8E4A-4E2A0B68709E}" srcOrd="2" destOrd="0" presId="urn:microsoft.com/office/officeart/2005/8/layout/hProcess6"/>
    <dgm:cxn modelId="{D4ACB562-E914-4B67-82F1-323A0C205F2F}" type="presParOf" srcId="{C16D6853-467B-4D7E-AF69-A11F7B5AFEF9}" destId="{016461B3-35C0-4B06-A567-F954266DE4AD}" srcOrd="3" destOrd="0" presId="urn:microsoft.com/office/officeart/2005/8/layout/hProcess6"/>
    <dgm:cxn modelId="{24FE9F6B-24C2-4A3F-83D3-52C7FB8B8493}" type="presParOf" srcId="{2A7C8C20-7D19-4718-B7AB-CC8589C797D0}" destId="{FC82B6F2-97E5-4ED9-A94E-25DFE4097C42}" srcOrd="5" destOrd="0" presId="urn:microsoft.com/office/officeart/2005/8/layout/hProcess6"/>
    <dgm:cxn modelId="{59E7FE5A-08DF-4DD7-BDCB-A049427FA480}" type="presParOf" srcId="{2A7C8C20-7D19-4718-B7AB-CC8589C797D0}" destId="{762A655B-0309-4196-980D-473798264B08}" srcOrd="6" destOrd="0" presId="urn:microsoft.com/office/officeart/2005/8/layout/hProcess6"/>
    <dgm:cxn modelId="{B7284C5C-BB81-40F7-B619-E067D393AB1D}" type="presParOf" srcId="{762A655B-0309-4196-980D-473798264B08}" destId="{0DF4AF70-FFF4-4562-B038-277049275C31}" srcOrd="0" destOrd="0" presId="urn:microsoft.com/office/officeart/2005/8/layout/hProcess6"/>
    <dgm:cxn modelId="{AB39B6C1-0EA1-42B6-92E8-678D49890FC3}" type="presParOf" srcId="{762A655B-0309-4196-980D-473798264B08}" destId="{1EB37453-BC92-43E1-85BA-505FCF376826}" srcOrd="1" destOrd="0" presId="urn:microsoft.com/office/officeart/2005/8/layout/hProcess6"/>
    <dgm:cxn modelId="{BE9827D9-C441-45A3-BDC0-8BFEFE6EE593}" type="presParOf" srcId="{762A655B-0309-4196-980D-473798264B08}" destId="{A31B7B1C-40E0-4015-807E-C7750D4362CB}" srcOrd="2" destOrd="0" presId="urn:microsoft.com/office/officeart/2005/8/layout/hProcess6"/>
    <dgm:cxn modelId="{6E9297FF-5DB2-4F40-A260-F34BE19BA857}" type="presParOf" srcId="{762A655B-0309-4196-980D-473798264B08}" destId="{748A2B4C-61C4-42FE-AE29-705E93516E9E}" srcOrd="3" destOrd="0" presId="urn:microsoft.com/office/officeart/2005/8/layout/hProcess6"/>
    <dgm:cxn modelId="{7AAA379E-9863-495C-A1C6-5C41B86C7ECA}" type="presParOf" srcId="{2A7C8C20-7D19-4718-B7AB-CC8589C797D0}" destId="{02491584-43A1-4095-B7D1-17FDA1775CC4}" srcOrd="7" destOrd="0" presId="urn:microsoft.com/office/officeart/2005/8/layout/hProcess6"/>
    <dgm:cxn modelId="{1A33A91A-B0A1-411B-8004-1724E6220415}" type="presParOf" srcId="{2A7C8C20-7D19-4718-B7AB-CC8589C797D0}" destId="{F0E30EAB-4D94-48C1-A2ED-87648D4A15E6}" srcOrd="8" destOrd="0" presId="urn:microsoft.com/office/officeart/2005/8/layout/hProcess6"/>
    <dgm:cxn modelId="{AFD9A078-A8BD-4AE6-A8FB-0D9882E18220}" type="presParOf" srcId="{F0E30EAB-4D94-48C1-A2ED-87648D4A15E6}" destId="{D651BD5E-C7B1-44D5-B57B-0D824A599972}" srcOrd="0" destOrd="0" presId="urn:microsoft.com/office/officeart/2005/8/layout/hProcess6"/>
    <dgm:cxn modelId="{D495EFDB-CFD8-4430-933D-6AFC2E26AB7E}" type="presParOf" srcId="{F0E30EAB-4D94-48C1-A2ED-87648D4A15E6}" destId="{15FB70E2-B6D6-4919-8D06-495E5BFD8905}" srcOrd="1" destOrd="0" presId="urn:microsoft.com/office/officeart/2005/8/layout/hProcess6"/>
    <dgm:cxn modelId="{396F9308-2C01-4D5C-8B2B-3CC004D65353}" type="presParOf" srcId="{F0E30EAB-4D94-48C1-A2ED-87648D4A15E6}" destId="{8CB66B58-1394-4D46-847F-7595091BA9B6}" srcOrd="2" destOrd="0" presId="urn:microsoft.com/office/officeart/2005/8/layout/hProcess6"/>
    <dgm:cxn modelId="{57817F60-F951-4316-9135-65FA6F3CE2B7}" type="presParOf" srcId="{F0E30EAB-4D94-48C1-A2ED-87648D4A15E6}" destId="{FD2239E8-614F-44CC-90A4-EFD1B0C130EF}"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3B550E8-A55A-4BB1-A301-6339447B9D87}" type="doc">
      <dgm:prSet loTypeId="urn:microsoft.com/office/officeart/2005/8/layout/target3" loCatId="relationship" qsTypeId="urn:microsoft.com/office/officeart/2005/8/quickstyle/simple1" qsCatId="simple" csTypeId="urn:microsoft.com/office/officeart/2005/8/colors/colorful4" csCatId="colorful"/>
      <dgm:spPr/>
      <dgm:t>
        <a:bodyPr/>
        <a:lstStyle/>
        <a:p>
          <a:endParaRPr lang="zh-CN" altLang="en-US"/>
        </a:p>
      </dgm:t>
    </dgm:pt>
    <dgm:pt modelId="{4D8726EF-F5A5-48A9-8BF6-AB7A6D175C22}">
      <dgm:prSet/>
      <dgm:spPr/>
      <dgm:t>
        <a:bodyPr/>
        <a:lstStyle/>
        <a:p>
          <a:pPr algn="l" rtl="0"/>
          <a:r>
            <a:rPr lang="zh-CN" smtClean="0">
              <a:latin typeface="华文中宋" panose="02010600040101010101" pitchFamily="2" charset="-122"/>
              <a:ea typeface="华文中宋" panose="02010600040101010101" pitchFamily="2" charset="-122"/>
            </a:rPr>
            <a:t>开发过程的第一阶段在整个过程中起着举足轻重的作用，它将为整个设计项目搭建框架和舞台。</a:t>
          </a:r>
          <a:endParaRPr lang="zh-CN">
            <a:latin typeface="华文中宋" panose="02010600040101010101" pitchFamily="2" charset="-122"/>
            <a:ea typeface="华文中宋" panose="02010600040101010101" pitchFamily="2" charset="-122"/>
          </a:endParaRPr>
        </a:p>
      </dgm:t>
    </dgm:pt>
    <dgm:pt modelId="{F2395E13-4FD0-4B06-BF00-F549EB37143F}" type="parTrans" cxnId="{E8930AF1-462B-431C-AFD9-C76D76DB9F16}">
      <dgm:prSet/>
      <dgm:spPr/>
      <dgm:t>
        <a:bodyPr/>
        <a:lstStyle/>
        <a:p>
          <a:endParaRPr lang="zh-CN" altLang="en-US"/>
        </a:p>
      </dgm:t>
    </dgm:pt>
    <dgm:pt modelId="{D8BCD88C-5B06-41AC-AD01-F4F10D4FA2DC}" type="sibTrans" cxnId="{E8930AF1-462B-431C-AFD9-C76D76DB9F16}">
      <dgm:prSet/>
      <dgm:spPr/>
      <dgm:t>
        <a:bodyPr/>
        <a:lstStyle/>
        <a:p>
          <a:endParaRPr lang="zh-CN" altLang="en-US"/>
        </a:p>
      </dgm:t>
    </dgm:pt>
    <dgm:pt modelId="{F2833994-8FCB-473B-A781-75F50C13B4F3}">
      <dgm:prSet/>
      <dgm:spPr/>
      <dgm:t>
        <a:bodyPr/>
        <a:lstStyle/>
        <a:p>
          <a:pPr algn="l" rtl="0"/>
          <a:r>
            <a:rPr lang="zh-CN" smtClean="0">
              <a:latin typeface="华文中宋" panose="02010600040101010101" pitchFamily="2" charset="-122"/>
              <a:ea typeface="华文中宋" panose="02010600040101010101" pitchFamily="2" charset="-122"/>
            </a:rPr>
            <a:t>这其中很多工作都为接下来的流程做好了铺垫并深刻影响着后面的内容。</a:t>
          </a:r>
          <a:endParaRPr lang="zh-CN">
            <a:latin typeface="华文中宋" panose="02010600040101010101" pitchFamily="2" charset="-122"/>
            <a:ea typeface="华文中宋" panose="02010600040101010101" pitchFamily="2" charset="-122"/>
          </a:endParaRPr>
        </a:p>
      </dgm:t>
    </dgm:pt>
    <dgm:pt modelId="{5E427A06-356A-4A97-AB9E-12F08331F30A}" type="parTrans" cxnId="{5362E577-7F2D-4698-9CE9-645CDF41E65E}">
      <dgm:prSet/>
      <dgm:spPr/>
      <dgm:t>
        <a:bodyPr/>
        <a:lstStyle/>
        <a:p>
          <a:endParaRPr lang="zh-CN" altLang="en-US"/>
        </a:p>
      </dgm:t>
    </dgm:pt>
    <dgm:pt modelId="{58FEF15E-A105-467B-A1CB-6A42F5CC3493}" type="sibTrans" cxnId="{5362E577-7F2D-4698-9CE9-645CDF41E65E}">
      <dgm:prSet/>
      <dgm:spPr/>
      <dgm:t>
        <a:bodyPr/>
        <a:lstStyle/>
        <a:p>
          <a:endParaRPr lang="zh-CN" altLang="en-US"/>
        </a:p>
      </dgm:t>
    </dgm:pt>
    <dgm:pt modelId="{ABD9674C-6A98-4B0E-B273-CBAD459B457D}">
      <dgm:prSet/>
      <dgm:spPr/>
      <dgm:t>
        <a:bodyPr/>
        <a:lstStyle/>
        <a:p>
          <a:pPr algn="l" rtl="0"/>
          <a:r>
            <a:rPr lang="zh-CN" smtClean="0">
              <a:latin typeface="华文中宋" panose="02010600040101010101" pitchFamily="2" charset="-122"/>
              <a:ea typeface="华文中宋" panose="02010600040101010101" pitchFamily="2" charset="-122"/>
            </a:rPr>
            <a:t>而且，第一阶段中的工作甚至会在后面的阶段中不断重复进行，例如“了解客户及产品受众”，这在开发的每个阶段都不能松懈。</a:t>
          </a:r>
          <a:endParaRPr lang="zh-CN">
            <a:latin typeface="华文中宋" panose="02010600040101010101" pitchFamily="2" charset="-122"/>
            <a:ea typeface="华文中宋" panose="02010600040101010101" pitchFamily="2" charset="-122"/>
          </a:endParaRPr>
        </a:p>
      </dgm:t>
    </dgm:pt>
    <dgm:pt modelId="{ABE42A09-E31F-4396-8237-30A61DFA84A4}" type="parTrans" cxnId="{9B4F8AB9-E368-45FD-BB90-8205B4627BC2}">
      <dgm:prSet/>
      <dgm:spPr/>
      <dgm:t>
        <a:bodyPr/>
        <a:lstStyle/>
        <a:p>
          <a:endParaRPr lang="zh-CN" altLang="en-US"/>
        </a:p>
      </dgm:t>
    </dgm:pt>
    <dgm:pt modelId="{632373FF-B1E4-47DD-B472-C5A95CA87323}" type="sibTrans" cxnId="{9B4F8AB9-E368-45FD-BB90-8205B4627BC2}">
      <dgm:prSet/>
      <dgm:spPr/>
      <dgm:t>
        <a:bodyPr/>
        <a:lstStyle/>
        <a:p>
          <a:endParaRPr lang="zh-CN" altLang="en-US"/>
        </a:p>
      </dgm:t>
    </dgm:pt>
    <dgm:pt modelId="{B625F40E-A554-42C5-8480-2D6F7268749D}" type="pres">
      <dgm:prSet presAssocID="{43B550E8-A55A-4BB1-A301-6339447B9D87}" presName="Name0" presStyleCnt="0">
        <dgm:presLayoutVars>
          <dgm:chMax val="7"/>
          <dgm:dir/>
          <dgm:animLvl val="lvl"/>
          <dgm:resizeHandles val="exact"/>
        </dgm:presLayoutVars>
      </dgm:prSet>
      <dgm:spPr/>
      <dgm:t>
        <a:bodyPr/>
        <a:lstStyle/>
        <a:p>
          <a:endParaRPr lang="zh-CN" altLang="en-US"/>
        </a:p>
      </dgm:t>
    </dgm:pt>
    <dgm:pt modelId="{27F21475-4DD2-4473-A475-3E308168EBBF}" type="pres">
      <dgm:prSet presAssocID="{4D8726EF-F5A5-48A9-8BF6-AB7A6D175C22}" presName="circle1" presStyleLbl="node1" presStyleIdx="0" presStyleCnt="3"/>
      <dgm:spPr/>
    </dgm:pt>
    <dgm:pt modelId="{4E453296-1FB2-4AF2-B5F0-219BFFD0ABB0}" type="pres">
      <dgm:prSet presAssocID="{4D8726EF-F5A5-48A9-8BF6-AB7A6D175C22}" presName="space" presStyleCnt="0"/>
      <dgm:spPr/>
    </dgm:pt>
    <dgm:pt modelId="{0A759E60-2D5A-4908-8C80-A8498E92410F}" type="pres">
      <dgm:prSet presAssocID="{4D8726EF-F5A5-48A9-8BF6-AB7A6D175C22}" presName="rect1" presStyleLbl="alignAcc1" presStyleIdx="0" presStyleCnt="3"/>
      <dgm:spPr/>
      <dgm:t>
        <a:bodyPr/>
        <a:lstStyle/>
        <a:p>
          <a:endParaRPr lang="zh-CN" altLang="en-US"/>
        </a:p>
      </dgm:t>
    </dgm:pt>
    <dgm:pt modelId="{3F7B8E47-FCFE-46F0-9256-0F8ECEA7077C}" type="pres">
      <dgm:prSet presAssocID="{F2833994-8FCB-473B-A781-75F50C13B4F3}" presName="vertSpace2" presStyleLbl="node1" presStyleIdx="0" presStyleCnt="3"/>
      <dgm:spPr/>
    </dgm:pt>
    <dgm:pt modelId="{4E43F45D-2ABB-4037-B82F-EE4257E4F066}" type="pres">
      <dgm:prSet presAssocID="{F2833994-8FCB-473B-A781-75F50C13B4F3}" presName="circle2" presStyleLbl="node1" presStyleIdx="1" presStyleCnt="3"/>
      <dgm:spPr/>
    </dgm:pt>
    <dgm:pt modelId="{8DE322F3-2449-47FE-A0C6-03E4F7E32B29}" type="pres">
      <dgm:prSet presAssocID="{F2833994-8FCB-473B-A781-75F50C13B4F3}" presName="rect2" presStyleLbl="alignAcc1" presStyleIdx="1" presStyleCnt="3"/>
      <dgm:spPr/>
      <dgm:t>
        <a:bodyPr/>
        <a:lstStyle/>
        <a:p>
          <a:endParaRPr lang="zh-CN" altLang="en-US"/>
        </a:p>
      </dgm:t>
    </dgm:pt>
    <dgm:pt modelId="{B10EC370-3A92-4DAF-BBDE-A6E0B6AD537D}" type="pres">
      <dgm:prSet presAssocID="{ABD9674C-6A98-4B0E-B273-CBAD459B457D}" presName="vertSpace3" presStyleLbl="node1" presStyleIdx="1" presStyleCnt="3"/>
      <dgm:spPr/>
    </dgm:pt>
    <dgm:pt modelId="{342547F7-4031-4823-9D6C-6FA682211382}" type="pres">
      <dgm:prSet presAssocID="{ABD9674C-6A98-4B0E-B273-CBAD459B457D}" presName="circle3" presStyleLbl="node1" presStyleIdx="2" presStyleCnt="3"/>
      <dgm:spPr/>
    </dgm:pt>
    <dgm:pt modelId="{3D595CB7-6669-4AE5-93B6-18F38E186398}" type="pres">
      <dgm:prSet presAssocID="{ABD9674C-6A98-4B0E-B273-CBAD459B457D}" presName="rect3" presStyleLbl="alignAcc1" presStyleIdx="2" presStyleCnt="3"/>
      <dgm:spPr/>
      <dgm:t>
        <a:bodyPr/>
        <a:lstStyle/>
        <a:p>
          <a:endParaRPr lang="zh-CN" altLang="en-US"/>
        </a:p>
      </dgm:t>
    </dgm:pt>
    <dgm:pt modelId="{C21784D1-1B38-4A67-85BF-E671AF770251}" type="pres">
      <dgm:prSet presAssocID="{4D8726EF-F5A5-48A9-8BF6-AB7A6D175C22}" presName="rect1ParTxNoCh" presStyleLbl="alignAcc1" presStyleIdx="2" presStyleCnt="3">
        <dgm:presLayoutVars>
          <dgm:chMax val="1"/>
          <dgm:bulletEnabled val="1"/>
        </dgm:presLayoutVars>
      </dgm:prSet>
      <dgm:spPr/>
      <dgm:t>
        <a:bodyPr/>
        <a:lstStyle/>
        <a:p>
          <a:endParaRPr lang="zh-CN" altLang="en-US"/>
        </a:p>
      </dgm:t>
    </dgm:pt>
    <dgm:pt modelId="{4D9239CF-29C7-4AF6-B025-4B967985D525}" type="pres">
      <dgm:prSet presAssocID="{F2833994-8FCB-473B-A781-75F50C13B4F3}" presName="rect2ParTxNoCh" presStyleLbl="alignAcc1" presStyleIdx="2" presStyleCnt="3">
        <dgm:presLayoutVars>
          <dgm:chMax val="1"/>
          <dgm:bulletEnabled val="1"/>
        </dgm:presLayoutVars>
      </dgm:prSet>
      <dgm:spPr/>
      <dgm:t>
        <a:bodyPr/>
        <a:lstStyle/>
        <a:p>
          <a:endParaRPr lang="zh-CN" altLang="en-US"/>
        </a:p>
      </dgm:t>
    </dgm:pt>
    <dgm:pt modelId="{16C8870C-E4BE-4C63-8AC3-A91F422601D9}" type="pres">
      <dgm:prSet presAssocID="{ABD9674C-6A98-4B0E-B273-CBAD459B457D}" presName="rect3ParTxNoCh" presStyleLbl="alignAcc1" presStyleIdx="2" presStyleCnt="3">
        <dgm:presLayoutVars>
          <dgm:chMax val="1"/>
          <dgm:bulletEnabled val="1"/>
        </dgm:presLayoutVars>
      </dgm:prSet>
      <dgm:spPr/>
      <dgm:t>
        <a:bodyPr/>
        <a:lstStyle/>
        <a:p>
          <a:endParaRPr lang="zh-CN" altLang="en-US"/>
        </a:p>
      </dgm:t>
    </dgm:pt>
  </dgm:ptLst>
  <dgm:cxnLst>
    <dgm:cxn modelId="{15A5C76D-B44C-4D3A-BFE9-166C27C29517}" type="presOf" srcId="{F2833994-8FCB-473B-A781-75F50C13B4F3}" destId="{8DE322F3-2449-47FE-A0C6-03E4F7E32B29}" srcOrd="0" destOrd="0" presId="urn:microsoft.com/office/officeart/2005/8/layout/target3"/>
    <dgm:cxn modelId="{E8930AF1-462B-431C-AFD9-C76D76DB9F16}" srcId="{43B550E8-A55A-4BB1-A301-6339447B9D87}" destId="{4D8726EF-F5A5-48A9-8BF6-AB7A6D175C22}" srcOrd="0" destOrd="0" parTransId="{F2395E13-4FD0-4B06-BF00-F549EB37143F}" sibTransId="{D8BCD88C-5B06-41AC-AD01-F4F10D4FA2DC}"/>
    <dgm:cxn modelId="{5362E577-7F2D-4698-9CE9-645CDF41E65E}" srcId="{43B550E8-A55A-4BB1-A301-6339447B9D87}" destId="{F2833994-8FCB-473B-A781-75F50C13B4F3}" srcOrd="1" destOrd="0" parTransId="{5E427A06-356A-4A97-AB9E-12F08331F30A}" sibTransId="{58FEF15E-A105-467B-A1CB-6A42F5CC3493}"/>
    <dgm:cxn modelId="{13041D6F-1E68-43D0-BB3C-69DC5AFAF60D}" type="presOf" srcId="{ABD9674C-6A98-4B0E-B273-CBAD459B457D}" destId="{3D595CB7-6669-4AE5-93B6-18F38E186398}" srcOrd="0" destOrd="0" presId="urn:microsoft.com/office/officeart/2005/8/layout/target3"/>
    <dgm:cxn modelId="{B00AEBCA-3178-40EB-8936-CFB2F1F146E3}" type="presOf" srcId="{ABD9674C-6A98-4B0E-B273-CBAD459B457D}" destId="{16C8870C-E4BE-4C63-8AC3-A91F422601D9}" srcOrd="1" destOrd="0" presId="urn:microsoft.com/office/officeart/2005/8/layout/target3"/>
    <dgm:cxn modelId="{87466E1D-5588-4BED-B19A-EC843D570E7E}" type="presOf" srcId="{4D8726EF-F5A5-48A9-8BF6-AB7A6D175C22}" destId="{0A759E60-2D5A-4908-8C80-A8498E92410F}" srcOrd="0" destOrd="0" presId="urn:microsoft.com/office/officeart/2005/8/layout/target3"/>
    <dgm:cxn modelId="{9B4F8AB9-E368-45FD-BB90-8205B4627BC2}" srcId="{43B550E8-A55A-4BB1-A301-6339447B9D87}" destId="{ABD9674C-6A98-4B0E-B273-CBAD459B457D}" srcOrd="2" destOrd="0" parTransId="{ABE42A09-E31F-4396-8237-30A61DFA84A4}" sibTransId="{632373FF-B1E4-47DD-B472-C5A95CA87323}"/>
    <dgm:cxn modelId="{DE28793A-3911-43A5-A3CF-6C54A122C00E}" type="presOf" srcId="{F2833994-8FCB-473B-A781-75F50C13B4F3}" destId="{4D9239CF-29C7-4AF6-B025-4B967985D525}" srcOrd="1" destOrd="0" presId="urn:microsoft.com/office/officeart/2005/8/layout/target3"/>
    <dgm:cxn modelId="{17AFB8C9-F586-4515-8CC7-AC4A1D56D54D}" type="presOf" srcId="{4D8726EF-F5A5-48A9-8BF6-AB7A6D175C22}" destId="{C21784D1-1B38-4A67-85BF-E671AF770251}" srcOrd="1" destOrd="0" presId="urn:microsoft.com/office/officeart/2005/8/layout/target3"/>
    <dgm:cxn modelId="{9CDD43F4-A66D-476E-B76C-5A96C76C9016}" type="presOf" srcId="{43B550E8-A55A-4BB1-A301-6339447B9D87}" destId="{B625F40E-A554-42C5-8480-2D6F7268749D}" srcOrd="0" destOrd="0" presId="urn:microsoft.com/office/officeart/2005/8/layout/target3"/>
    <dgm:cxn modelId="{F764A386-E7F5-433E-A4A9-CD2F0231998D}" type="presParOf" srcId="{B625F40E-A554-42C5-8480-2D6F7268749D}" destId="{27F21475-4DD2-4473-A475-3E308168EBBF}" srcOrd="0" destOrd="0" presId="urn:microsoft.com/office/officeart/2005/8/layout/target3"/>
    <dgm:cxn modelId="{69876F39-BE93-4F19-97FC-5DF0E8974A64}" type="presParOf" srcId="{B625F40E-A554-42C5-8480-2D6F7268749D}" destId="{4E453296-1FB2-4AF2-B5F0-219BFFD0ABB0}" srcOrd="1" destOrd="0" presId="urn:microsoft.com/office/officeart/2005/8/layout/target3"/>
    <dgm:cxn modelId="{FE147F79-EDCF-466E-A039-528A25E3A0F9}" type="presParOf" srcId="{B625F40E-A554-42C5-8480-2D6F7268749D}" destId="{0A759E60-2D5A-4908-8C80-A8498E92410F}" srcOrd="2" destOrd="0" presId="urn:microsoft.com/office/officeart/2005/8/layout/target3"/>
    <dgm:cxn modelId="{A86F0A46-0D95-451C-B9AB-9C93B6B1E10E}" type="presParOf" srcId="{B625F40E-A554-42C5-8480-2D6F7268749D}" destId="{3F7B8E47-FCFE-46F0-9256-0F8ECEA7077C}" srcOrd="3" destOrd="0" presId="urn:microsoft.com/office/officeart/2005/8/layout/target3"/>
    <dgm:cxn modelId="{9C0E2174-E9C4-4BEC-B062-AB7EBFEE7614}" type="presParOf" srcId="{B625F40E-A554-42C5-8480-2D6F7268749D}" destId="{4E43F45D-2ABB-4037-B82F-EE4257E4F066}" srcOrd="4" destOrd="0" presId="urn:microsoft.com/office/officeart/2005/8/layout/target3"/>
    <dgm:cxn modelId="{4164E142-9A59-4CBD-A89A-2E18685C7AD3}" type="presParOf" srcId="{B625F40E-A554-42C5-8480-2D6F7268749D}" destId="{8DE322F3-2449-47FE-A0C6-03E4F7E32B29}" srcOrd="5" destOrd="0" presId="urn:microsoft.com/office/officeart/2005/8/layout/target3"/>
    <dgm:cxn modelId="{05BEDC5F-6E5F-4684-9F0C-58EDF60D1E08}" type="presParOf" srcId="{B625F40E-A554-42C5-8480-2D6F7268749D}" destId="{B10EC370-3A92-4DAF-BBDE-A6E0B6AD537D}" srcOrd="6" destOrd="0" presId="urn:microsoft.com/office/officeart/2005/8/layout/target3"/>
    <dgm:cxn modelId="{B24499DE-7A8F-4C66-9BB1-2D4305DCE675}" type="presParOf" srcId="{B625F40E-A554-42C5-8480-2D6F7268749D}" destId="{342547F7-4031-4823-9D6C-6FA682211382}" srcOrd="7" destOrd="0" presId="urn:microsoft.com/office/officeart/2005/8/layout/target3"/>
    <dgm:cxn modelId="{DC4AB2C3-6E6A-4F7A-B6D9-F3FE88989245}" type="presParOf" srcId="{B625F40E-A554-42C5-8480-2D6F7268749D}" destId="{3D595CB7-6669-4AE5-93B6-18F38E186398}" srcOrd="8" destOrd="0" presId="urn:microsoft.com/office/officeart/2005/8/layout/target3"/>
    <dgm:cxn modelId="{E8619F6E-61B4-43F1-A264-BA8ED4932FCE}" type="presParOf" srcId="{B625F40E-A554-42C5-8480-2D6F7268749D}" destId="{C21784D1-1B38-4A67-85BF-E671AF770251}" srcOrd="9" destOrd="0" presId="urn:microsoft.com/office/officeart/2005/8/layout/target3"/>
    <dgm:cxn modelId="{E90B0DEE-6953-4750-922C-4BAFB24EF797}" type="presParOf" srcId="{B625F40E-A554-42C5-8480-2D6F7268749D}" destId="{4D9239CF-29C7-4AF6-B025-4B967985D525}" srcOrd="10" destOrd="0" presId="urn:microsoft.com/office/officeart/2005/8/layout/target3"/>
    <dgm:cxn modelId="{0EC8D498-686E-4575-80B0-C67BFE206301}" type="presParOf" srcId="{B625F40E-A554-42C5-8480-2D6F7268749D}" destId="{16C8870C-E4BE-4C63-8AC3-A91F422601D9}"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9A14D19-583F-406D-829B-22DA530A6102}"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0FB51659-B5C6-4DB3-8E5B-7934A9ABA36E}">
      <dgm:prSet custT="1"/>
      <dgm:spPr/>
      <dgm:t>
        <a:bodyPr/>
        <a:lstStyle/>
        <a:p>
          <a:pPr algn="l" rtl="0"/>
          <a:r>
            <a:rPr lang="zh-CN" altLang="en-US" sz="1800" dirty="0" smtClean="0">
              <a:solidFill>
                <a:srgbClr val="C00000"/>
              </a:solidFill>
              <a:latin typeface="华文中宋" panose="02010600040101010101" pitchFamily="2" charset="-122"/>
              <a:ea typeface="华文中宋" panose="02010600040101010101" pitchFamily="2" charset="-122"/>
            </a:rPr>
            <a:t>首先是对公司的整体分析、市场定位、产品服务了解</a:t>
          </a:r>
          <a:endParaRPr lang="zh-CN" altLang="en-US" sz="1800" dirty="0">
            <a:solidFill>
              <a:srgbClr val="C00000"/>
            </a:solidFill>
            <a:latin typeface="华文中宋" panose="02010600040101010101" pitchFamily="2" charset="-122"/>
            <a:ea typeface="华文中宋" panose="02010600040101010101" pitchFamily="2" charset="-122"/>
          </a:endParaRPr>
        </a:p>
      </dgm:t>
    </dgm:pt>
    <dgm:pt modelId="{20394D3B-D5C7-47FB-B6D8-2164D0932BC1}" type="parTrans" cxnId="{3B84E8E4-4EFD-4EF6-B58E-A7F86BC8248A}">
      <dgm:prSet/>
      <dgm:spPr/>
      <dgm:t>
        <a:bodyPr/>
        <a:lstStyle/>
        <a:p>
          <a:endParaRPr lang="zh-CN" altLang="en-US"/>
        </a:p>
      </dgm:t>
    </dgm:pt>
    <dgm:pt modelId="{3ECB246F-3EEE-4FF1-8101-622A3F922DA7}" type="sibTrans" cxnId="{3B84E8E4-4EFD-4EF6-B58E-A7F86BC8248A}">
      <dgm:prSet/>
      <dgm:spPr/>
      <dgm:t>
        <a:bodyPr/>
        <a:lstStyle/>
        <a:p>
          <a:endParaRPr lang="zh-CN" altLang="en-US"/>
        </a:p>
      </dgm:t>
    </dgm:pt>
    <dgm:pt modelId="{07913145-DD34-418C-AD1B-72E5D906D376}">
      <dgm:prSet/>
      <dgm:spPr/>
      <dgm:t>
        <a:bodyPr/>
        <a:lstStyle/>
        <a:p>
          <a:pPr algn="l" rtl="0"/>
          <a:r>
            <a:rPr lang="zh-CN" dirty="0" smtClean="0">
              <a:solidFill>
                <a:srgbClr val="C00000"/>
              </a:solidFill>
              <a:latin typeface="华文中宋" panose="02010600040101010101" pitchFamily="2" charset="-122"/>
              <a:ea typeface="华文中宋" panose="02010600040101010101" pitchFamily="2" charset="-122"/>
            </a:rPr>
            <a:t>其次是对该公司网站的用户定位、行业网站分析</a:t>
          </a:r>
          <a:endParaRPr lang="zh-CN" dirty="0">
            <a:solidFill>
              <a:srgbClr val="C00000"/>
            </a:solidFill>
            <a:latin typeface="华文中宋" panose="02010600040101010101" pitchFamily="2" charset="-122"/>
            <a:ea typeface="华文中宋" panose="02010600040101010101" pitchFamily="2" charset="-122"/>
          </a:endParaRPr>
        </a:p>
      </dgm:t>
    </dgm:pt>
    <dgm:pt modelId="{1A39EAE8-4DBC-452A-8F14-7FD271DE05B2}" type="parTrans" cxnId="{8B56E18D-3462-446E-BEDD-81D62AC74299}">
      <dgm:prSet/>
      <dgm:spPr/>
      <dgm:t>
        <a:bodyPr/>
        <a:lstStyle/>
        <a:p>
          <a:endParaRPr lang="zh-CN" altLang="en-US"/>
        </a:p>
      </dgm:t>
    </dgm:pt>
    <dgm:pt modelId="{90791507-6C2B-46AA-9731-543D1BDC568E}" type="sibTrans" cxnId="{8B56E18D-3462-446E-BEDD-81D62AC74299}">
      <dgm:prSet/>
      <dgm:spPr/>
      <dgm:t>
        <a:bodyPr/>
        <a:lstStyle/>
        <a:p>
          <a:endParaRPr lang="zh-CN" altLang="en-US"/>
        </a:p>
      </dgm:t>
    </dgm:pt>
    <dgm:pt modelId="{94BCD77E-7DF0-4AF2-923D-B22EEB18629B}" type="pres">
      <dgm:prSet presAssocID="{A9A14D19-583F-406D-829B-22DA530A6102}" presName="Name0" presStyleCnt="0">
        <dgm:presLayoutVars>
          <dgm:dir/>
          <dgm:resizeHandles val="exact"/>
        </dgm:presLayoutVars>
      </dgm:prSet>
      <dgm:spPr/>
      <dgm:t>
        <a:bodyPr/>
        <a:lstStyle/>
        <a:p>
          <a:endParaRPr lang="zh-CN" altLang="en-US"/>
        </a:p>
      </dgm:t>
    </dgm:pt>
    <dgm:pt modelId="{24705FEC-F58C-4768-8555-2BB0DB1D191A}" type="pres">
      <dgm:prSet presAssocID="{A9A14D19-583F-406D-829B-22DA530A6102}" presName="arrow" presStyleLbl="bgShp" presStyleIdx="0" presStyleCnt="1" custScaleY="71270"/>
      <dgm:spPr/>
    </dgm:pt>
    <dgm:pt modelId="{8AB7C6F3-C4D3-470D-B5F0-B41B4F7A657C}" type="pres">
      <dgm:prSet presAssocID="{A9A14D19-583F-406D-829B-22DA530A6102}" presName="points" presStyleCnt="0"/>
      <dgm:spPr/>
    </dgm:pt>
    <dgm:pt modelId="{6628C72A-CEAE-40A0-A53B-6583C9DDBB09}" type="pres">
      <dgm:prSet presAssocID="{0FB51659-B5C6-4DB3-8E5B-7934A9ABA36E}" presName="compositeA" presStyleCnt="0"/>
      <dgm:spPr/>
    </dgm:pt>
    <dgm:pt modelId="{C934EC59-3163-457B-B4A4-B89AECEE6860}" type="pres">
      <dgm:prSet presAssocID="{0FB51659-B5C6-4DB3-8E5B-7934A9ABA36E}" presName="textA" presStyleLbl="revTx" presStyleIdx="0" presStyleCnt="2">
        <dgm:presLayoutVars>
          <dgm:bulletEnabled val="1"/>
        </dgm:presLayoutVars>
      </dgm:prSet>
      <dgm:spPr/>
      <dgm:t>
        <a:bodyPr/>
        <a:lstStyle/>
        <a:p>
          <a:endParaRPr lang="zh-CN" altLang="en-US"/>
        </a:p>
      </dgm:t>
    </dgm:pt>
    <dgm:pt modelId="{6532FE6C-36E4-4C7B-A4E1-1F95FBEE1E45}" type="pres">
      <dgm:prSet presAssocID="{0FB51659-B5C6-4DB3-8E5B-7934A9ABA36E}" presName="circleA" presStyleLbl="node1" presStyleIdx="0" presStyleCnt="2"/>
      <dgm:spPr/>
    </dgm:pt>
    <dgm:pt modelId="{43F0DB22-B77F-4945-82E5-D3D9E46FF9FE}" type="pres">
      <dgm:prSet presAssocID="{0FB51659-B5C6-4DB3-8E5B-7934A9ABA36E}" presName="spaceA" presStyleCnt="0"/>
      <dgm:spPr/>
    </dgm:pt>
    <dgm:pt modelId="{E7140945-5C93-430E-89F6-200B52322BA9}" type="pres">
      <dgm:prSet presAssocID="{3ECB246F-3EEE-4FF1-8101-622A3F922DA7}" presName="space" presStyleCnt="0"/>
      <dgm:spPr/>
    </dgm:pt>
    <dgm:pt modelId="{BED157C8-338C-408F-8994-71581F979BA8}" type="pres">
      <dgm:prSet presAssocID="{07913145-DD34-418C-AD1B-72E5D906D376}" presName="compositeB" presStyleCnt="0"/>
      <dgm:spPr/>
    </dgm:pt>
    <dgm:pt modelId="{0DD9DB94-59FC-4B54-8304-F8D21630295B}" type="pres">
      <dgm:prSet presAssocID="{07913145-DD34-418C-AD1B-72E5D906D376}" presName="textB" presStyleLbl="revTx" presStyleIdx="1" presStyleCnt="2" custScaleX="130596">
        <dgm:presLayoutVars>
          <dgm:bulletEnabled val="1"/>
        </dgm:presLayoutVars>
      </dgm:prSet>
      <dgm:spPr/>
      <dgm:t>
        <a:bodyPr/>
        <a:lstStyle/>
        <a:p>
          <a:endParaRPr lang="zh-CN" altLang="en-US"/>
        </a:p>
      </dgm:t>
    </dgm:pt>
    <dgm:pt modelId="{76435DB8-5FE5-474C-8E29-3A725FE36981}" type="pres">
      <dgm:prSet presAssocID="{07913145-DD34-418C-AD1B-72E5D906D376}" presName="circleB" presStyleLbl="node1" presStyleIdx="1" presStyleCnt="2"/>
      <dgm:spPr/>
    </dgm:pt>
    <dgm:pt modelId="{064BFC0D-1BFE-4F62-BF4F-9C81F38F1CD0}" type="pres">
      <dgm:prSet presAssocID="{07913145-DD34-418C-AD1B-72E5D906D376}" presName="spaceB" presStyleCnt="0"/>
      <dgm:spPr/>
    </dgm:pt>
  </dgm:ptLst>
  <dgm:cxnLst>
    <dgm:cxn modelId="{44BDE347-269A-476C-9C1E-F6325787D900}" type="presOf" srcId="{07913145-DD34-418C-AD1B-72E5D906D376}" destId="{0DD9DB94-59FC-4B54-8304-F8D21630295B}" srcOrd="0" destOrd="0" presId="urn:microsoft.com/office/officeart/2005/8/layout/hProcess11"/>
    <dgm:cxn modelId="{AC6EE9F3-DAA9-41B1-BAAF-1EBD940F4628}" type="presOf" srcId="{A9A14D19-583F-406D-829B-22DA530A6102}" destId="{94BCD77E-7DF0-4AF2-923D-B22EEB18629B}" srcOrd="0" destOrd="0" presId="urn:microsoft.com/office/officeart/2005/8/layout/hProcess11"/>
    <dgm:cxn modelId="{AF3E7EB3-218C-4AAD-9A0E-D06F9F18EFA7}" type="presOf" srcId="{0FB51659-B5C6-4DB3-8E5B-7934A9ABA36E}" destId="{C934EC59-3163-457B-B4A4-B89AECEE6860}" srcOrd="0" destOrd="0" presId="urn:microsoft.com/office/officeart/2005/8/layout/hProcess11"/>
    <dgm:cxn modelId="{3B84E8E4-4EFD-4EF6-B58E-A7F86BC8248A}" srcId="{A9A14D19-583F-406D-829B-22DA530A6102}" destId="{0FB51659-B5C6-4DB3-8E5B-7934A9ABA36E}" srcOrd="0" destOrd="0" parTransId="{20394D3B-D5C7-47FB-B6D8-2164D0932BC1}" sibTransId="{3ECB246F-3EEE-4FF1-8101-622A3F922DA7}"/>
    <dgm:cxn modelId="{8B56E18D-3462-446E-BEDD-81D62AC74299}" srcId="{A9A14D19-583F-406D-829B-22DA530A6102}" destId="{07913145-DD34-418C-AD1B-72E5D906D376}" srcOrd="1" destOrd="0" parTransId="{1A39EAE8-4DBC-452A-8F14-7FD271DE05B2}" sibTransId="{90791507-6C2B-46AA-9731-543D1BDC568E}"/>
    <dgm:cxn modelId="{3B5198C9-299F-42E0-AEA2-EB9A094280CC}" type="presParOf" srcId="{94BCD77E-7DF0-4AF2-923D-B22EEB18629B}" destId="{24705FEC-F58C-4768-8555-2BB0DB1D191A}" srcOrd="0" destOrd="0" presId="urn:microsoft.com/office/officeart/2005/8/layout/hProcess11"/>
    <dgm:cxn modelId="{E92724ED-DA41-41DD-B873-6B913FDAA7C0}" type="presParOf" srcId="{94BCD77E-7DF0-4AF2-923D-B22EEB18629B}" destId="{8AB7C6F3-C4D3-470D-B5F0-B41B4F7A657C}" srcOrd="1" destOrd="0" presId="urn:microsoft.com/office/officeart/2005/8/layout/hProcess11"/>
    <dgm:cxn modelId="{7C6539F9-1624-4865-A940-B2B80E30BDF0}" type="presParOf" srcId="{8AB7C6F3-C4D3-470D-B5F0-B41B4F7A657C}" destId="{6628C72A-CEAE-40A0-A53B-6583C9DDBB09}" srcOrd="0" destOrd="0" presId="urn:microsoft.com/office/officeart/2005/8/layout/hProcess11"/>
    <dgm:cxn modelId="{1D713237-9B6B-4E21-B594-0215DDFC6619}" type="presParOf" srcId="{6628C72A-CEAE-40A0-A53B-6583C9DDBB09}" destId="{C934EC59-3163-457B-B4A4-B89AECEE6860}" srcOrd="0" destOrd="0" presId="urn:microsoft.com/office/officeart/2005/8/layout/hProcess11"/>
    <dgm:cxn modelId="{CC0509AF-F492-462E-A4CC-FFB497E24FAA}" type="presParOf" srcId="{6628C72A-CEAE-40A0-A53B-6583C9DDBB09}" destId="{6532FE6C-36E4-4C7B-A4E1-1F95FBEE1E45}" srcOrd="1" destOrd="0" presId="urn:microsoft.com/office/officeart/2005/8/layout/hProcess11"/>
    <dgm:cxn modelId="{6498195B-A558-4F0A-A689-9EF9A26578F8}" type="presParOf" srcId="{6628C72A-CEAE-40A0-A53B-6583C9DDBB09}" destId="{43F0DB22-B77F-4945-82E5-D3D9E46FF9FE}" srcOrd="2" destOrd="0" presId="urn:microsoft.com/office/officeart/2005/8/layout/hProcess11"/>
    <dgm:cxn modelId="{80348718-50FF-4E13-811A-C065B5E844C3}" type="presParOf" srcId="{8AB7C6F3-C4D3-470D-B5F0-B41B4F7A657C}" destId="{E7140945-5C93-430E-89F6-200B52322BA9}" srcOrd="1" destOrd="0" presId="urn:microsoft.com/office/officeart/2005/8/layout/hProcess11"/>
    <dgm:cxn modelId="{7E1CB034-C065-4169-B7CC-44BA1F8EA757}" type="presParOf" srcId="{8AB7C6F3-C4D3-470D-B5F0-B41B4F7A657C}" destId="{BED157C8-338C-408F-8994-71581F979BA8}" srcOrd="2" destOrd="0" presId="urn:microsoft.com/office/officeart/2005/8/layout/hProcess11"/>
    <dgm:cxn modelId="{D2BA7D53-48E9-4BF0-87A1-7B0CC8C9F0A5}" type="presParOf" srcId="{BED157C8-338C-408F-8994-71581F979BA8}" destId="{0DD9DB94-59FC-4B54-8304-F8D21630295B}" srcOrd="0" destOrd="0" presId="urn:microsoft.com/office/officeart/2005/8/layout/hProcess11"/>
    <dgm:cxn modelId="{C0AEED67-63A8-4FF3-8152-C15A3A9CF1BA}" type="presParOf" srcId="{BED157C8-338C-408F-8994-71581F979BA8}" destId="{76435DB8-5FE5-474C-8E29-3A725FE36981}" srcOrd="1" destOrd="0" presId="urn:microsoft.com/office/officeart/2005/8/layout/hProcess11"/>
    <dgm:cxn modelId="{952CD75A-2819-4F25-BE87-ACCE1211E79E}" type="presParOf" srcId="{BED157C8-338C-408F-8994-71581F979BA8}" destId="{064BFC0D-1BFE-4F62-BF4F-9C81F38F1CD0}"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EC33E8-251A-469C-8712-CAE1951F4E1E}">
      <dsp:nvSpPr>
        <dsp:cNvPr id="0" name=""/>
        <dsp:cNvSpPr/>
      </dsp:nvSpPr>
      <dsp:spPr>
        <a:xfrm>
          <a:off x="2567" y="725001"/>
          <a:ext cx="3430438" cy="403580"/>
        </a:xfrm>
        <a:prstGeom prst="rect">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256317-BCB5-4950-A8F9-276EFAE594C7}">
      <dsp:nvSpPr>
        <dsp:cNvPr id="0" name=""/>
        <dsp:cNvSpPr/>
      </dsp:nvSpPr>
      <dsp:spPr>
        <a:xfrm>
          <a:off x="2567" y="876569"/>
          <a:ext cx="252012" cy="252012"/>
        </a:xfrm>
        <a:prstGeom prst="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5700DF-02B0-4F3F-9BD0-8F33487A2AC1}">
      <dsp:nvSpPr>
        <dsp:cNvPr id="0" name=""/>
        <dsp:cNvSpPr/>
      </dsp:nvSpPr>
      <dsp:spPr>
        <a:xfrm>
          <a:off x="2567" y="0"/>
          <a:ext cx="3430438" cy="725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27940" rIns="41910" bIns="27940" numCol="1" spcCol="1270" anchor="ctr" anchorCtr="0">
          <a:noAutofit/>
        </a:bodyPr>
        <a:lstStyle/>
        <a:p>
          <a:pPr lvl="0" algn="l" defTabSz="977900">
            <a:lnSpc>
              <a:spcPct val="90000"/>
            </a:lnSpc>
            <a:spcBef>
              <a:spcPct val="0"/>
            </a:spcBef>
            <a:spcAft>
              <a:spcPct val="35000"/>
            </a:spcAft>
          </a:pPr>
          <a:r>
            <a:rPr lang="en-US" altLang="zh-CN" sz="2200" kern="1200" smtClean="0">
              <a:latin typeface="Cambria" panose="02040503050406030204" pitchFamily="18" charset="0"/>
              <a:cs typeface="Times New Roman" panose="02020603050405020304" pitchFamily="18" charset="0"/>
            </a:rPr>
            <a:t>1.1   </a:t>
          </a:r>
          <a:r>
            <a:rPr lang="zh-CN" altLang="zh-CN" sz="2200" kern="1200" smtClean="0">
              <a:latin typeface="Cambria" panose="02040503050406030204" pitchFamily="18" charset="0"/>
              <a:cs typeface="Times New Roman" panose="02020603050405020304" pitchFamily="18" charset="0"/>
            </a:rPr>
            <a:t>网站设计的意义</a:t>
          </a:r>
          <a:endParaRPr lang="zh-CN" altLang="en-US" sz="2200" kern="1200" dirty="0"/>
        </a:p>
      </dsp:txBody>
      <dsp:txXfrm>
        <a:off x="2567" y="0"/>
        <a:ext cx="3430438" cy="725001"/>
      </dsp:txXfrm>
    </dsp:sp>
    <dsp:sp modelId="{DE199613-9D08-4E5F-9ACF-BE3C5FAC9D40}">
      <dsp:nvSpPr>
        <dsp:cNvPr id="0" name=""/>
        <dsp:cNvSpPr/>
      </dsp:nvSpPr>
      <dsp:spPr>
        <a:xfrm>
          <a:off x="2567" y="1464002"/>
          <a:ext cx="252006" cy="252006"/>
        </a:xfrm>
        <a:prstGeom prst="rect">
          <a:avLst/>
        </a:prstGeom>
        <a:solidFill>
          <a:schemeClr val="lt1">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F3C05A5-048C-40AA-9365-FE40A1E7F41B}">
      <dsp:nvSpPr>
        <dsp:cNvPr id="0" name=""/>
        <dsp:cNvSpPr/>
      </dsp:nvSpPr>
      <dsp:spPr>
        <a:xfrm>
          <a:off x="242698" y="1296292"/>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网站的功能</a:t>
          </a:r>
          <a:endParaRPr lang="zh-CN" altLang="en-US" sz="2000" kern="1200" dirty="0"/>
        </a:p>
      </dsp:txBody>
      <dsp:txXfrm>
        <a:off x="242698" y="1296292"/>
        <a:ext cx="3190307" cy="587427"/>
      </dsp:txXfrm>
    </dsp:sp>
    <dsp:sp modelId="{C18F8010-FCCB-48FA-A589-57E51E406266}">
      <dsp:nvSpPr>
        <dsp:cNvPr id="0" name=""/>
        <dsp:cNvSpPr/>
      </dsp:nvSpPr>
      <dsp:spPr>
        <a:xfrm>
          <a:off x="2567" y="2051429"/>
          <a:ext cx="252006" cy="252006"/>
        </a:xfrm>
        <a:prstGeom prst="rect">
          <a:avLst/>
        </a:prstGeom>
        <a:solidFill>
          <a:schemeClr val="lt1">
            <a:hueOff val="0"/>
            <a:satOff val="0"/>
            <a:lumOff val="0"/>
            <a:alphaOff val="0"/>
          </a:schemeClr>
        </a:solidFill>
        <a:ln w="19050" cap="flat" cmpd="sng" algn="ctr">
          <a:solidFill>
            <a:schemeClr val="accent4">
              <a:hueOff val="756224"/>
              <a:satOff val="695"/>
              <a:lumOff val="1008"/>
              <a:alphaOff val="0"/>
            </a:schemeClr>
          </a:solidFill>
          <a:prstDash val="solid"/>
        </a:ln>
        <a:effectLst/>
      </dsp:spPr>
      <dsp:style>
        <a:lnRef idx="2">
          <a:scrgbClr r="0" g="0" b="0"/>
        </a:lnRef>
        <a:fillRef idx="1">
          <a:scrgbClr r="0" g="0" b="0"/>
        </a:fillRef>
        <a:effectRef idx="0">
          <a:scrgbClr r="0" g="0" b="0"/>
        </a:effectRef>
        <a:fontRef idx="minor"/>
      </dsp:style>
    </dsp:sp>
    <dsp:sp modelId="{80003F1A-ADF1-415D-B2AD-2CA734D1418E}">
      <dsp:nvSpPr>
        <dsp:cNvPr id="0" name=""/>
        <dsp:cNvSpPr/>
      </dsp:nvSpPr>
      <dsp:spPr>
        <a:xfrm>
          <a:off x="242698" y="1883719"/>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商业网站的挑战</a:t>
          </a:r>
          <a:endParaRPr lang="zh-CN" altLang="zh-CN" sz="2000" kern="1200" dirty="0">
            <a:latin typeface="Cambria" panose="02040503050406030204" pitchFamily="18" charset="0"/>
            <a:cs typeface="Times New Roman" panose="02020603050405020304" pitchFamily="18" charset="0"/>
          </a:endParaRPr>
        </a:p>
      </dsp:txBody>
      <dsp:txXfrm>
        <a:off x="242698" y="1883719"/>
        <a:ext cx="3190307" cy="587427"/>
      </dsp:txXfrm>
    </dsp:sp>
    <dsp:sp modelId="{7A992C56-5581-4212-AC42-EC1D5E099AD1}">
      <dsp:nvSpPr>
        <dsp:cNvPr id="0" name=""/>
        <dsp:cNvSpPr/>
      </dsp:nvSpPr>
      <dsp:spPr>
        <a:xfrm>
          <a:off x="2567" y="2638856"/>
          <a:ext cx="252006" cy="252006"/>
        </a:xfrm>
        <a:prstGeom prst="rect">
          <a:avLst/>
        </a:prstGeom>
        <a:solidFill>
          <a:schemeClr val="lt1">
            <a:hueOff val="0"/>
            <a:satOff val="0"/>
            <a:lumOff val="0"/>
            <a:alphaOff val="0"/>
          </a:schemeClr>
        </a:solidFill>
        <a:ln w="19050" cap="flat" cmpd="sng" algn="ctr">
          <a:solidFill>
            <a:schemeClr val="accent4">
              <a:hueOff val="1512447"/>
              <a:satOff val="1391"/>
              <a:lumOff val="2017"/>
              <a:alphaOff val="0"/>
            </a:schemeClr>
          </a:solidFill>
          <a:prstDash val="solid"/>
        </a:ln>
        <a:effectLst/>
      </dsp:spPr>
      <dsp:style>
        <a:lnRef idx="2">
          <a:scrgbClr r="0" g="0" b="0"/>
        </a:lnRef>
        <a:fillRef idx="1">
          <a:scrgbClr r="0" g="0" b="0"/>
        </a:fillRef>
        <a:effectRef idx="0">
          <a:scrgbClr r="0" g="0" b="0"/>
        </a:effectRef>
        <a:fontRef idx="minor"/>
      </dsp:style>
    </dsp:sp>
    <dsp:sp modelId="{B2B586FB-F9F2-42AC-B580-4FFE7BA1F8B9}">
      <dsp:nvSpPr>
        <dsp:cNvPr id="0" name=""/>
        <dsp:cNvSpPr/>
      </dsp:nvSpPr>
      <dsp:spPr>
        <a:xfrm>
          <a:off x="242698" y="2471146"/>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网站再设计</a:t>
          </a:r>
          <a:endParaRPr lang="zh-CN" altLang="zh-CN" sz="2000" kern="1200" dirty="0">
            <a:latin typeface="Cambria" panose="02040503050406030204" pitchFamily="18" charset="0"/>
            <a:cs typeface="Times New Roman" panose="02020603050405020304" pitchFamily="18" charset="0"/>
          </a:endParaRPr>
        </a:p>
      </dsp:txBody>
      <dsp:txXfrm>
        <a:off x="242698" y="2471146"/>
        <a:ext cx="3190307" cy="587427"/>
      </dsp:txXfrm>
    </dsp:sp>
    <dsp:sp modelId="{8820C39D-7EB3-4B78-B955-1525D0A3BB55}">
      <dsp:nvSpPr>
        <dsp:cNvPr id="0" name=""/>
        <dsp:cNvSpPr/>
      </dsp:nvSpPr>
      <dsp:spPr>
        <a:xfrm>
          <a:off x="2567" y="3226283"/>
          <a:ext cx="252006" cy="252006"/>
        </a:xfrm>
        <a:prstGeom prst="rect">
          <a:avLst/>
        </a:prstGeom>
        <a:solidFill>
          <a:schemeClr val="lt1">
            <a:hueOff val="0"/>
            <a:satOff val="0"/>
            <a:lumOff val="0"/>
            <a:alphaOff val="0"/>
          </a:schemeClr>
        </a:solidFill>
        <a:ln w="19050" cap="flat" cmpd="sng" algn="ctr">
          <a:solidFill>
            <a:schemeClr val="accent4">
              <a:hueOff val="2268671"/>
              <a:satOff val="2086"/>
              <a:lumOff val="3025"/>
              <a:alphaOff val="0"/>
            </a:schemeClr>
          </a:solidFill>
          <a:prstDash val="solid"/>
        </a:ln>
        <a:effectLst/>
      </dsp:spPr>
      <dsp:style>
        <a:lnRef idx="2">
          <a:scrgbClr r="0" g="0" b="0"/>
        </a:lnRef>
        <a:fillRef idx="1">
          <a:scrgbClr r="0" g="0" b="0"/>
        </a:fillRef>
        <a:effectRef idx="0">
          <a:scrgbClr r="0" g="0" b="0"/>
        </a:effectRef>
        <a:fontRef idx="minor"/>
      </dsp:style>
    </dsp:sp>
    <dsp:sp modelId="{46B467D8-3D28-4015-8E5A-262AC5B681C6}">
      <dsp:nvSpPr>
        <dsp:cNvPr id="0" name=""/>
        <dsp:cNvSpPr/>
      </dsp:nvSpPr>
      <dsp:spPr>
        <a:xfrm>
          <a:off x="242698" y="3058573"/>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网站设计的项目管理</a:t>
          </a:r>
          <a:endParaRPr lang="en-US" altLang="zh-CN" sz="2000" kern="1200" dirty="0" smtClean="0">
            <a:latin typeface="Cambria" panose="02040503050406030204" pitchFamily="18" charset="0"/>
            <a:cs typeface="Times New Roman" panose="02020603050405020304" pitchFamily="18" charset="0"/>
          </a:endParaRPr>
        </a:p>
      </dsp:txBody>
      <dsp:txXfrm>
        <a:off x="242698" y="3058573"/>
        <a:ext cx="3190307" cy="587427"/>
      </dsp:txXfrm>
    </dsp:sp>
    <dsp:sp modelId="{50E31A87-7E5A-42A8-9A1F-B03E865D0A7D}">
      <dsp:nvSpPr>
        <dsp:cNvPr id="0" name=""/>
        <dsp:cNvSpPr/>
      </dsp:nvSpPr>
      <dsp:spPr>
        <a:xfrm>
          <a:off x="3604527" y="725001"/>
          <a:ext cx="3430438" cy="403580"/>
        </a:xfrm>
        <a:prstGeom prst="rect">
          <a:avLst/>
        </a:prstGeom>
        <a:solidFill>
          <a:schemeClr val="accent4">
            <a:hueOff val="2646782"/>
            <a:satOff val="2433"/>
            <a:lumOff val="3530"/>
            <a:alphaOff val="0"/>
          </a:schemeClr>
        </a:solidFill>
        <a:ln w="19050" cap="flat" cmpd="sng" algn="ctr">
          <a:solidFill>
            <a:schemeClr val="accent4">
              <a:hueOff val="2646782"/>
              <a:satOff val="2433"/>
              <a:lumOff val="35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E5EE8E-351E-4F82-8780-90FC660D6D30}">
      <dsp:nvSpPr>
        <dsp:cNvPr id="0" name=""/>
        <dsp:cNvSpPr/>
      </dsp:nvSpPr>
      <dsp:spPr>
        <a:xfrm>
          <a:off x="3604527" y="876569"/>
          <a:ext cx="252012" cy="252012"/>
        </a:xfrm>
        <a:prstGeom prst="rect">
          <a:avLst/>
        </a:prstGeom>
        <a:solidFill>
          <a:schemeClr val="lt1">
            <a:alpha val="90000"/>
            <a:hueOff val="0"/>
            <a:satOff val="0"/>
            <a:lumOff val="0"/>
            <a:alphaOff val="0"/>
          </a:schemeClr>
        </a:solidFill>
        <a:ln w="19050" cap="flat" cmpd="sng" algn="ctr">
          <a:solidFill>
            <a:schemeClr val="accent4">
              <a:hueOff val="2646782"/>
              <a:satOff val="2433"/>
              <a:lumOff val="3530"/>
              <a:alphaOff val="0"/>
            </a:schemeClr>
          </a:solidFill>
          <a:prstDash val="solid"/>
        </a:ln>
        <a:effectLst/>
      </dsp:spPr>
      <dsp:style>
        <a:lnRef idx="2">
          <a:scrgbClr r="0" g="0" b="0"/>
        </a:lnRef>
        <a:fillRef idx="1">
          <a:scrgbClr r="0" g="0" b="0"/>
        </a:fillRef>
        <a:effectRef idx="0">
          <a:scrgbClr r="0" g="0" b="0"/>
        </a:effectRef>
        <a:fontRef idx="minor"/>
      </dsp:style>
    </dsp:sp>
    <dsp:sp modelId="{14BDE4A1-E865-4F27-A449-5A7F93613282}">
      <dsp:nvSpPr>
        <dsp:cNvPr id="0" name=""/>
        <dsp:cNvSpPr/>
      </dsp:nvSpPr>
      <dsp:spPr>
        <a:xfrm>
          <a:off x="3720939" y="0"/>
          <a:ext cx="3197614" cy="725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27940" rIns="41910" bIns="27940" numCol="1" spcCol="1270" anchor="ctr" anchorCtr="0">
          <a:noAutofit/>
        </a:bodyPr>
        <a:lstStyle/>
        <a:p>
          <a:pPr lvl="0" algn="l" defTabSz="977900">
            <a:lnSpc>
              <a:spcPct val="90000"/>
            </a:lnSpc>
            <a:spcBef>
              <a:spcPct val="0"/>
            </a:spcBef>
            <a:spcAft>
              <a:spcPct val="35000"/>
            </a:spcAft>
          </a:pPr>
          <a:r>
            <a:rPr lang="en-US" altLang="zh-CN" sz="2200" kern="1200" smtClean="0">
              <a:latin typeface="Cambria" panose="02040503050406030204" pitchFamily="18" charset="0"/>
              <a:cs typeface="Times New Roman" panose="02020603050405020304" pitchFamily="18" charset="0"/>
            </a:rPr>
            <a:t>1.2   </a:t>
          </a:r>
          <a:r>
            <a:rPr lang="zh-CN" altLang="zh-CN" sz="2200" kern="1200" smtClean="0">
              <a:latin typeface="Cambria" panose="02040503050406030204" pitchFamily="18" charset="0"/>
              <a:cs typeface="Times New Roman" panose="02020603050405020304" pitchFamily="18" charset="0"/>
            </a:rPr>
            <a:t>网站设计的策略</a:t>
          </a:r>
          <a:endParaRPr lang="zh-CN" altLang="en-US" sz="2200" kern="1200" dirty="0"/>
        </a:p>
      </dsp:txBody>
      <dsp:txXfrm>
        <a:off x="3720939" y="0"/>
        <a:ext cx="3197614" cy="725001"/>
      </dsp:txXfrm>
    </dsp:sp>
    <dsp:sp modelId="{A548625B-A5A5-4F1D-AA67-EE9F948E0406}">
      <dsp:nvSpPr>
        <dsp:cNvPr id="0" name=""/>
        <dsp:cNvSpPr/>
      </dsp:nvSpPr>
      <dsp:spPr>
        <a:xfrm>
          <a:off x="3604527" y="1464002"/>
          <a:ext cx="252006" cy="252006"/>
        </a:xfrm>
        <a:prstGeom prst="rect">
          <a:avLst/>
        </a:prstGeom>
        <a:solidFill>
          <a:schemeClr val="lt1">
            <a:hueOff val="0"/>
            <a:satOff val="0"/>
            <a:lumOff val="0"/>
            <a:alphaOff val="0"/>
          </a:schemeClr>
        </a:solidFill>
        <a:ln w="19050" cap="flat" cmpd="sng" algn="ctr">
          <a:solidFill>
            <a:schemeClr val="accent4">
              <a:hueOff val="3024894"/>
              <a:satOff val="2781"/>
              <a:lumOff val="4034"/>
              <a:alphaOff val="0"/>
            </a:schemeClr>
          </a:solidFill>
          <a:prstDash val="solid"/>
        </a:ln>
        <a:effectLst/>
      </dsp:spPr>
      <dsp:style>
        <a:lnRef idx="2">
          <a:scrgbClr r="0" g="0" b="0"/>
        </a:lnRef>
        <a:fillRef idx="1">
          <a:scrgbClr r="0" g="0" b="0"/>
        </a:fillRef>
        <a:effectRef idx="0">
          <a:scrgbClr r="0" g="0" b="0"/>
        </a:effectRef>
        <a:fontRef idx="minor"/>
      </dsp:style>
    </dsp:sp>
    <dsp:sp modelId="{A5EA39DE-CE22-4959-A1BE-A915FCAC2A07}">
      <dsp:nvSpPr>
        <dsp:cNvPr id="0" name=""/>
        <dsp:cNvSpPr/>
      </dsp:nvSpPr>
      <dsp:spPr>
        <a:xfrm>
          <a:off x="3844658" y="1296292"/>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网站策略</a:t>
          </a:r>
          <a:endParaRPr lang="zh-CN" altLang="en-US" sz="2000" kern="1200" dirty="0"/>
        </a:p>
      </dsp:txBody>
      <dsp:txXfrm>
        <a:off x="3844658" y="1296292"/>
        <a:ext cx="3190307" cy="587427"/>
      </dsp:txXfrm>
    </dsp:sp>
    <dsp:sp modelId="{DBA35E0F-7419-48AF-9C35-516482854AD6}">
      <dsp:nvSpPr>
        <dsp:cNvPr id="0" name=""/>
        <dsp:cNvSpPr/>
      </dsp:nvSpPr>
      <dsp:spPr>
        <a:xfrm>
          <a:off x="3604527" y="2051429"/>
          <a:ext cx="252006" cy="252006"/>
        </a:xfrm>
        <a:prstGeom prst="rect">
          <a:avLst/>
        </a:prstGeom>
        <a:solidFill>
          <a:schemeClr val="lt1">
            <a:hueOff val="0"/>
            <a:satOff val="0"/>
            <a:lumOff val="0"/>
            <a:alphaOff val="0"/>
          </a:schemeClr>
        </a:solidFill>
        <a:ln w="19050" cap="flat" cmpd="sng" algn="ctr">
          <a:solidFill>
            <a:schemeClr val="accent4">
              <a:hueOff val="3781118"/>
              <a:satOff val="3476"/>
              <a:lumOff val="5042"/>
              <a:alphaOff val="0"/>
            </a:schemeClr>
          </a:solidFill>
          <a:prstDash val="solid"/>
        </a:ln>
        <a:effectLst/>
      </dsp:spPr>
      <dsp:style>
        <a:lnRef idx="2">
          <a:scrgbClr r="0" g="0" b="0"/>
        </a:lnRef>
        <a:fillRef idx="1">
          <a:scrgbClr r="0" g="0" b="0"/>
        </a:fillRef>
        <a:effectRef idx="0">
          <a:scrgbClr r="0" g="0" b="0"/>
        </a:effectRef>
        <a:fontRef idx="minor"/>
      </dsp:style>
    </dsp:sp>
    <dsp:sp modelId="{B775B411-736B-498F-8AA6-E4BE87B0384A}">
      <dsp:nvSpPr>
        <dsp:cNvPr id="0" name=""/>
        <dsp:cNvSpPr/>
      </dsp:nvSpPr>
      <dsp:spPr>
        <a:xfrm>
          <a:off x="3844658" y="1883719"/>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网站设计的成功要素</a:t>
          </a:r>
          <a:endParaRPr lang="en-US" altLang="zh-CN" sz="2000" kern="1200" dirty="0" smtClean="0">
            <a:latin typeface="Cambria" panose="02040503050406030204" pitchFamily="18" charset="0"/>
            <a:cs typeface="Times New Roman" panose="02020603050405020304" pitchFamily="18" charset="0"/>
          </a:endParaRPr>
        </a:p>
      </dsp:txBody>
      <dsp:txXfrm>
        <a:off x="3844658" y="1883719"/>
        <a:ext cx="3190307" cy="587427"/>
      </dsp:txXfrm>
    </dsp:sp>
    <dsp:sp modelId="{464E21C2-E9E1-4D5D-819E-AE6249EFB3DA}">
      <dsp:nvSpPr>
        <dsp:cNvPr id="0" name=""/>
        <dsp:cNvSpPr/>
      </dsp:nvSpPr>
      <dsp:spPr>
        <a:xfrm>
          <a:off x="7340944" y="725001"/>
          <a:ext cx="3430438" cy="403580"/>
        </a:xfrm>
        <a:prstGeom prst="rect">
          <a:avLst/>
        </a:prstGeom>
        <a:solidFill>
          <a:schemeClr val="accent4">
            <a:hueOff val="5293564"/>
            <a:satOff val="4867"/>
            <a:lumOff val="7059"/>
            <a:alphaOff val="0"/>
          </a:schemeClr>
        </a:solidFill>
        <a:ln w="19050" cap="flat" cmpd="sng" algn="ctr">
          <a:solidFill>
            <a:schemeClr val="accent4">
              <a:hueOff val="5293564"/>
              <a:satOff val="4867"/>
              <a:lumOff val="70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D5800D-378E-4035-8F39-F09A91C3FDF6}">
      <dsp:nvSpPr>
        <dsp:cNvPr id="0" name=""/>
        <dsp:cNvSpPr/>
      </dsp:nvSpPr>
      <dsp:spPr>
        <a:xfrm>
          <a:off x="7340944" y="876569"/>
          <a:ext cx="252012" cy="252012"/>
        </a:xfrm>
        <a:prstGeom prst="rect">
          <a:avLst/>
        </a:prstGeom>
        <a:solidFill>
          <a:schemeClr val="lt1">
            <a:alpha val="90000"/>
            <a:hueOff val="0"/>
            <a:satOff val="0"/>
            <a:lumOff val="0"/>
            <a:alphaOff val="0"/>
          </a:schemeClr>
        </a:solidFill>
        <a:ln w="19050" cap="flat" cmpd="sng" algn="ctr">
          <a:solidFill>
            <a:schemeClr val="accent4">
              <a:hueOff val="5293564"/>
              <a:satOff val="4867"/>
              <a:lumOff val="7059"/>
              <a:alphaOff val="0"/>
            </a:schemeClr>
          </a:solidFill>
          <a:prstDash val="solid"/>
        </a:ln>
        <a:effectLst/>
      </dsp:spPr>
      <dsp:style>
        <a:lnRef idx="2">
          <a:scrgbClr r="0" g="0" b="0"/>
        </a:lnRef>
        <a:fillRef idx="1">
          <a:scrgbClr r="0" g="0" b="0"/>
        </a:fillRef>
        <a:effectRef idx="0">
          <a:scrgbClr r="0" g="0" b="0"/>
        </a:effectRef>
        <a:fontRef idx="minor"/>
      </dsp:style>
    </dsp:sp>
    <dsp:sp modelId="{330FD3B4-5E0F-4A80-927E-ED636D177ADC}">
      <dsp:nvSpPr>
        <dsp:cNvPr id="0" name=""/>
        <dsp:cNvSpPr/>
      </dsp:nvSpPr>
      <dsp:spPr>
        <a:xfrm>
          <a:off x="7206488" y="0"/>
          <a:ext cx="3699350" cy="725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27940" rIns="41910" bIns="27940" numCol="1" spcCol="1270" anchor="ctr" anchorCtr="0">
          <a:noAutofit/>
        </a:bodyPr>
        <a:lstStyle/>
        <a:p>
          <a:pPr lvl="0" algn="l" defTabSz="977900">
            <a:lnSpc>
              <a:spcPct val="90000"/>
            </a:lnSpc>
            <a:spcBef>
              <a:spcPct val="0"/>
            </a:spcBef>
            <a:spcAft>
              <a:spcPct val="35000"/>
            </a:spcAft>
          </a:pPr>
          <a:r>
            <a:rPr lang="en-US" altLang="zh-CN" sz="2200" kern="1200" smtClean="0">
              <a:latin typeface="Cambria" panose="02040503050406030204" pitchFamily="18" charset="0"/>
              <a:cs typeface="Times New Roman" panose="02020603050405020304" pitchFamily="18" charset="0"/>
            </a:rPr>
            <a:t>1.3   </a:t>
          </a:r>
          <a:r>
            <a:rPr lang="zh-CN" altLang="zh-CN" sz="2200" kern="1200" smtClean="0">
              <a:latin typeface="Cambria" panose="02040503050406030204" pitchFamily="18" charset="0"/>
              <a:cs typeface="Times New Roman" panose="02020603050405020304" pitchFamily="18" charset="0"/>
            </a:rPr>
            <a:t>网站开发的通用核心过程</a:t>
          </a:r>
          <a:endParaRPr lang="zh-CN" altLang="en-US" sz="2200" kern="1200" dirty="0"/>
        </a:p>
      </dsp:txBody>
      <dsp:txXfrm>
        <a:off x="7206488" y="0"/>
        <a:ext cx="3699350" cy="725001"/>
      </dsp:txXfrm>
    </dsp:sp>
    <dsp:sp modelId="{F2200443-2C2D-4E37-AE5C-97C97D0DA608}">
      <dsp:nvSpPr>
        <dsp:cNvPr id="0" name=""/>
        <dsp:cNvSpPr/>
      </dsp:nvSpPr>
      <dsp:spPr>
        <a:xfrm>
          <a:off x="7206488" y="1464002"/>
          <a:ext cx="252006" cy="252006"/>
        </a:xfrm>
        <a:prstGeom prst="rect">
          <a:avLst/>
        </a:prstGeom>
        <a:solidFill>
          <a:schemeClr val="lt1">
            <a:hueOff val="0"/>
            <a:satOff val="0"/>
            <a:lumOff val="0"/>
            <a:alphaOff val="0"/>
          </a:schemeClr>
        </a:solidFill>
        <a:ln w="19050" cap="flat" cmpd="sng" algn="ctr">
          <a:solidFill>
            <a:schemeClr val="accent4">
              <a:hueOff val="4537341"/>
              <a:satOff val="4172"/>
              <a:lumOff val="6051"/>
              <a:alphaOff val="0"/>
            </a:schemeClr>
          </a:solidFill>
          <a:prstDash val="solid"/>
        </a:ln>
        <a:effectLst/>
      </dsp:spPr>
      <dsp:style>
        <a:lnRef idx="2">
          <a:scrgbClr r="0" g="0" b="0"/>
        </a:lnRef>
        <a:fillRef idx="1">
          <a:scrgbClr r="0" g="0" b="0"/>
        </a:fillRef>
        <a:effectRef idx="0">
          <a:scrgbClr r="0" g="0" b="0"/>
        </a:effectRef>
        <a:fontRef idx="minor"/>
      </dsp:style>
    </dsp:sp>
    <dsp:sp modelId="{7F5383B6-EB48-40B6-B4A2-D17B880D9691}">
      <dsp:nvSpPr>
        <dsp:cNvPr id="0" name=""/>
        <dsp:cNvSpPr/>
      </dsp:nvSpPr>
      <dsp:spPr>
        <a:xfrm>
          <a:off x="7446618" y="1296292"/>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什么是通用核心过程</a:t>
          </a:r>
          <a:endParaRPr lang="zh-CN" altLang="en-US" sz="2000" kern="1200" dirty="0"/>
        </a:p>
      </dsp:txBody>
      <dsp:txXfrm>
        <a:off x="7446618" y="1296292"/>
        <a:ext cx="3190307" cy="587427"/>
      </dsp:txXfrm>
    </dsp:sp>
    <dsp:sp modelId="{3BC6AD89-0367-43E0-BB53-4A6F4FF89725}">
      <dsp:nvSpPr>
        <dsp:cNvPr id="0" name=""/>
        <dsp:cNvSpPr/>
      </dsp:nvSpPr>
      <dsp:spPr>
        <a:xfrm>
          <a:off x="7206488" y="2051429"/>
          <a:ext cx="252006" cy="252006"/>
        </a:xfrm>
        <a:prstGeom prst="rect">
          <a:avLst/>
        </a:prstGeom>
        <a:solidFill>
          <a:schemeClr val="lt1">
            <a:hueOff val="0"/>
            <a:satOff val="0"/>
            <a:lumOff val="0"/>
            <a:alphaOff val="0"/>
          </a:schemeClr>
        </a:solidFill>
        <a:ln w="19050" cap="flat" cmpd="sng" algn="ctr">
          <a:solidFill>
            <a:schemeClr val="accent4">
              <a:hueOff val="5293564"/>
              <a:satOff val="4867"/>
              <a:lumOff val="7059"/>
              <a:alphaOff val="0"/>
            </a:schemeClr>
          </a:solidFill>
          <a:prstDash val="solid"/>
        </a:ln>
        <a:effectLst/>
      </dsp:spPr>
      <dsp:style>
        <a:lnRef idx="2">
          <a:scrgbClr r="0" g="0" b="0"/>
        </a:lnRef>
        <a:fillRef idx="1">
          <a:scrgbClr r="0" g="0" b="0"/>
        </a:fillRef>
        <a:effectRef idx="0">
          <a:scrgbClr r="0" g="0" b="0"/>
        </a:effectRef>
        <a:fontRef idx="minor"/>
      </dsp:style>
    </dsp:sp>
    <dsp:sp modelId="{E2D76332-8262-4BFF-80AE-976D4CE6AB4A}">
      <dsp:nvSpPr>
        <dsp:cNvPr id="0" name=""/>
        <dsp:cNvSpPr/>
      </dsp:nvSpPr>
      <dsp:spPr>
        <a:xfrm>
          <a:off x="7446618" y="1883719"/>
          <a:ext cx="3190307" cy="58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l" defTabSz="889000">
            <a:lnSpc>
              <a:spcPct val="90000"/>
            </a:lnSpc>
            <a:spcBef>
              <a:spcPct val="0"/>
            </a:spcBef>
            <a:spcAft>
              <a:spcPct val="35000"/>
            </a:spcAft>
          </a:pPr>
          <a:r>
            <a:rPr lang="zh-CN" altLang="zh-CN" sz="2000" kern="1200" smtClean="0">
              <a:latin typeface="Cambria" panose="02040503050406030204" pitchFamily="18" charset="0"/>
              <a:cs typeface="Times New Roman" panose="02020603050405020304" pitchFamily="18" charset="0"/>
            </a:rPr>
            <a:t>通用核心过程的步骤</a:t>
          </a:r>
          <a:endParaRPr lang="zh-CN" altLang="en-US" sz="2000" kern="1200" dirty="0"/>
        </a:p>
      </dsp:txBody>
      <dsp:txXfrm>
        <a:off x="7446618" y="1883719"/>
        <a:ext cx="3190307" cy="58742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A9D483-1659-41D7-A672-C82E8584FC24}">
      <dsp:nvSpPr>
        <dsp:cNvPr id="0" name=""/>
        <dsp:cNvSpPr/>
      </dsp:nvSpPr>
      <dsp:spPr>
        <a:xfrm>
          <a:off x="-6784117" y="-1038175"/>
          <a:ext cx="8080860" cy="8080860"/>
        </a:xfrm>
        <a:prstGeom prst="blockArc">
          <a:avLst>
            <a:gd name="adj1" fmla="val 18900000"/>
            <a:gd name="adj2" fmla="val 2700000"/>
            <a:gd name="adj3" fmla="val 267"/>
          </a:avLst>
        </a:prstGeom>
        <a:noFill/>
        <a:ln w="1905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7C3678-E138-44F9-B295-C5EE24159723}">
      <dsp:nvSpPr>
        <dsp:cNvPr id="0" name=""/>
        <dsp:cNvSpPr/>
      </dsp:nvSpPr>
      <dsp:spPr>
        <a:xfrm>
          <a:off x="421216" y="272964"/>
          <a:ext cx="5757756" cy="545689"/>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——以前版本太旧，要提高效率</a:t>
          </a:r>
          <a:endParaRPr lang="zh-CN" sz="1600" kern="1200"/>
        </a:p>
      </dsp:txBody>
      <dsp:txXfrm>
        <a:off x="421216" y="272964"/>
        <a:ext cx="5757756" cy="545689"/>
      </dsp:txXfrm>
    </dsp:sp>
    <dsp:sp modelId="{1E0375E9-5CB2-4368-B7EA-09DE3CABD523}">
      <dsp:nvSpPr>
        <dsp:cNvPr id="0" name=""/>
        <dsp:cNvSpPr/>
      </dsp:nvSpPr>
      <dsp:spPr>
        <a:xfrm>
          <a:off x="80160" y="204753"/>
          <a:ext cx="682112" cy="682112"/>
        </a:xfrm>
        <a:prstGeom prst="ellipse">
          <a:avLst/>
        </a:prstGeom>
        <a:solidFill>
          <a:schemeClr val="lt1">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E11256-A2AC-4DD7-8680-1483FB81512F}">
      <dsp:nvSpPr>
        <dsp:cNvPr id="0" name=""/>
        <dsp:cNvSpPr/>
      </dsp:nvSpPr>
      <dsp:spPr>
        <a:xfrm>
          <a:off x="915387" y="1091980"/>
          <a:ext cx="5263585" cy="545689"/>
        </a:xfrm>
        <a:prstGeom prst="rect">
          <a:avLst/>
        </a:prstGeom>
        <a:solidFill>
          <a:schemeClr val="accent4">
            <a:hueOff val="882261"/>
            <a:satOff val="811"/>
            <a:lumOff val="117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——公司重组，有了新方向</a:t>
          </a:r>
          <a:endParaRPr lang="zh-CN" sz="1600" kern="1200"/>
        </a:p>
      </dsp:txBody>
      <dsp:txXfrm>
        <a:off x="915387" y="1091980"/>
        <a:ext cx="5263585" cy="545689"/>
      </dsp:txXfrm>
    </dsp:sp>
    <dsp:sp modelId="{0846E87E-8CB2-42D5-B80C-9B774DF4DAFF}">
      <dsp:nvSpPr>
        <dsp:cNvPr id="0" name=""/>
        <dsp:cNvSpPr/>
      </dsp:nvSpPr>
      <dsp:spPr>
        <a:xfrm>
          <a:off x="574331" y="1023768"/>
          <a:ext cx="682112" cy="682112"/>
        </a:xfrm>
        <a:prstGeom prst="ellipse">
          <a:avLst/>
        </a:prstGeom>
        <a:solidFill>
          <a:schemeClr val="lt1">
            <a:hueOff val="0"/>
            <a:satOff val="0"/>
            <a:lumOff val="0"/>
            <a:alphaOff val="0"/>
          </a:schemeClr>
        </a:solidFill>
        <a:ln w="19050" cap="flat" cmpd="sng" algn="ctr">
          <a:solidFill>
            <a:schemeClr val="accent4">
              <a:hueOff val="882261"/>
              <a:satOff val="811"/>
              <a:lumOff val="1177"/>
              <a:alphaOff val="0"/>
            </a:schemeClr>
          </a:solidFill>
          <a:prstDash val="solid"/>
        </a:ln>
        <a:effectLst/>
      </dsp:spPr>
      <dsp:style>
        <a:lnRef idx="2">
          <a:scrgbClr r="0" g="0" b="0"/>
        </a:lnRef>
        <a:fillRef idx="1">
          <a:scrgbClr r="0" g="0" b="0"/>
        </a:fillRef>
        <a:effectRef idx="0">
          <a:scrgbClr r="0" g="0" b="0"/>
        </a:effectRef>
        <a:fontRef idx="minor"/>
      </dsp:style>
    </dsp:sp>
    <dsp:sp modelId="{4409F1AF-71B0-4B8A-9C9F-CE9352B64FE1}">
      <dsp:nvSpPr>
        <dsp:cNvPr id="0" name=""/>
        <dsp:cNvSpPr/>
      </dsp:nvSpPr>
      <dsp:spPr>
        <a:xfrm>
          <a:off x="1186190" y="1910394"/>
          <a:ext cx="4992782" cy="545689"/>
        </a:xfrm>
        <a:prstGeom prst="rect">
          <a:avLst/>
        </a:prstGeom>
        <a:solidFill>
          <a:schemeClr val="accent4">
            <a:hueOff val="1764521"/>
            <a:satOff val="1622"/>
            <a:lumOff val="235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——提升外观感觉</a:t>
          </a:r>
          <a:endParaRPr lang="zh-CN" sz="1600" kern="1200"/>
        </a:p>
      </dsp:txBody>
      <dsp:txXfrm>
        <a:off x="1186190" y="1910394"/>
        <a:ext cx="4992782" cy="545689"/>
      </dsp:txXfrm>
    </dsp:sp>
    <dsp:sp modelId="{5AC4BFF7-564B-490B-A138-2F2CD7DE7939}">
      <dsp:nvSpPr>
        <dsp:cNvPr id="0" name=""/>
        <dsp:cNvSpPr/>
      </dsp:nvSpPr>
      <dsp:spPr>
        <a:xfrm>
          <a:off x="845134" y="1842183"/>
          <a:ext cx="682112" cy="682112"/>
        </a:xfrm>
        <a:prstGeom prst="ellipse">
          <a:avLst/>
        </a:prstGeom>
        <a:solidFill>
          <a:schemeClr val="lt1">
            <a:hueOff val="0"/>
            <a:satOff val="0"/>
            <a:lumOff val="0"/>
            <a:alphaOff val="0"/>
          </a:schemeClr>
        </a:solidFill>
        <a:ln w="19050" cap="flat" cmpd="sng" algn="ctr">
          <a:solidFill>
            <a:schemeClr val="accent4">
              <a:hueOff val="1764521"/>
              <a:satOff val="1622"/>
              <a:lumOff val="2353"/>
              <a:alphaOff val="0"/>
            </a:schemeClr>
          </a:solidFill>
          <a:prstDash val="solid"/>
        </a:ln>
        <a:effectLst/>
      </dsp:spPr>
      <dsp:style>
        <a:lnRef idx="2">
          <a:scrgbClr r="0" g="0" b="0"/>
        </a:lnRef>
        <a:fillRef idx="1">
          <a:scrgbClr r="0" g="0" b="0"/>
        </a:fillRef>
        <a:effectRef idx="0">
          <a:scrgbClr r="0" g="0" b="0"/>
        </a:effectRef>
        <a:fontRef idx="minor"/>
      </dsp:style>
    </dsp:sp>
    <dsp:sp modelId="{047B2740-2EF6-49B6-B9D0-A879D04C5A6A}">
      <dsp:nvSpPr>
        <dsp:cNvPr id="0" name=""/>
        <dsp:cNvSpPr/>
      </dsp:nvSpPr>
      <dsp:spPr>
        <a:xfrm>
          <a:off x="1272655" y="2729409"/>
          <a:ext cx="4906317" cy="545689"/>
        </a:xfrm>
        <a:prstGeom prst="rect">
          <a:avLst/>
        </a:prstGeom>
        <a:solidFill>
          <a:schemeClr val="accent4">
            <a:hueOff val="2646782"/>
            <a:satOff val="2433"/>
            <a:lumOff val="353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dirty="0" smtClean="0"/>
            <a:t>——加入电子商务运营功能</a:t>
          </a:r>
          <a:endParaRPr lang="zh-CN" sz="1600" kern="1200" dirty="0"/>
        </a:p>
      </dsp:txBody>
      <dsp:txXfrm>
        <a:off x="1272655" y="2729409"/>
        <a:ext cx="4906317" cy="545689"/>
      </dsp:txXfrm>
    </dsp:sp>
    <dsp:sp modelId="{3F93F1D4-77B8-4CAE-BBE7-33AEB8D58546}">
      <dsp:nvSpPr>
        <dsp:cNvPr id="0" name=""/>
        <dsp:cNvSpPr/>
      </dsp:nvSpPr>
      <dsp:spPr>
        <a:xfrm>
          <a:off x="931599" y="2661198"/>
          <a:ext cx="682112" cy="682112"/>
        </a:xfrm>
        <a:prstGeom prst="ellipse">
          <a:avLst/>
        </a:prstGeom>
        <a:solidFill>
          <a:schemeClr val="lt1">
            <a:hueOff val="0"/>
            <a:satOff val="0"/>
            <a:lumOff val="0"/>
            <a:alphaOff val="0"/>
          </a:schemeClr>
        </a:solidFill>
        <a:ln w="19050" cap="flat" cmpd="sng" algn="ctr">
          <a:solidFill>
            <a:schemeClr val="accent4">
              <a:hueOff val="2646782"/>
              <a:satOff val="2433"/>
              <a:lumOff val="3530"/>
              <a:alphaOff val="0"/>
            </a:schemeClr>
          </a:solidFill>
          <a:prstDash val="solid"/>
        </a:ln>
        <a:effectLst/>
      </dsp:spPr>
      <dsp:style>
        <a:lnRef idx="2">
          <a:scrgbClr r="0" g="0" b="0"/>
        </a:lnRef>
        <a:fillRef idx="1">
          <a:scrgbClr r="0" g="0" b="0"/>
        </a:fillRef>
        <a:effectRef idx="0">
          <a:scrgbClr r="0" g="0" b="0"/>
        </a:effectRef>
        <a:fontRef idx="minor"/>
      </dsp:style>
    </dsp:sp>
    <dsp:sp modelId="{A8FC9CC5-74EB-4758-8549-AB65AB8D67BB}">
      <dsp:nvSpPr>
        <dsp:cNvPr id="0" name=""/>
        <dsp:cNvSpPr/>
      </dsp:nvSpPr>
      <dsp:spPr>
        <a:xfrm>
          <a:off x="1186190" y="3548424"/>
          <a:ext cx="4992782" cy="545689"/>
        </a:xfrm>
        <a:prstGeom prst="rect">
          <a:avLst/>
        </a:prstGeom>
        <a:solidFill>
          <a:schemeClr val="accent4">
            <a:hueOff val="3529043"/>
            <a:satOff val="3245"/>
            <a:lumOff val="470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dirty="0" smtClean="0"/>
            <a:t>——品牌战略（品牌下降或以前未考虑的品牌战略）</a:t>
          </a:r>
          <a:endParaRPr lang="zh-CN" sz="1600" kern="1200" dirty="0"/>
        </a:p>
      </dsp:txBody>
      <dsp:txXfrm>
        <a:off x="1186190" y="3548424"/>
        <a:ext cx="4992782" cy="545689"/>
      </dsp:txXfrm>
    </dsp:sp>
    <dsp:sp modelId="{CB373EA1-1F22-422E-932E-2CD3B0CE4B4A}">
      <dsp:nvSpPr>
        <dsp:cNvPr id="0" name=""/>
        <dsp:cNvSpPr/>
      </dsp:nvSpPr>
      <dsp:spPr>
        <a:xfrm>
          <a:off x="845134" y="3480213"/>
          <a:ext cx="682112" cy="682112"/>
        </a:xfrm>
        <a:prstGeom prst="ellipse">
          <a:avLst/>
        </a:prstGeom>
        <a:solidFill>
          <a:schemeClr val="lt1">
            <a:hueOff val="0"/>
            <a:satOff val="0"/>
            <a:lumOff val="0"/>
            <a:alphaOff val="0"/>
          </a:schemeClr>
        </a:solidFill>
        <a:ln w="19050" cap="flat" cmpd="sng" algn="ctr">
          <a:solidFill>
            <a:schemeClr val="accent4">
              <a:hueOff val="3529043"/>
              <a:satOff val="3245"/>
              <a:lumOff val="4706"/>
              <a:alphaOff val="0"/>
            </a:schemeClr>
          </a:solidFill>
          <a:prstDash val="solid"/>
        </a:ln>
        <a:effectLst/>
      </dsp:spPr>
      <dsp:style>
        <a:lnRef idx="2">
          <a:scrgbClr r="0" g="0" b="0"/>
        </a:lnRef>
        <a:fillRef idx="1">
          <a:scrgbClr r="0" g="0" b="0"/>
        </a:fillRef>
        <a:effectRef idx="0">
          <a:scrgbClr r="0" g="0" b="0"/>
        </a:effectRef>
        <a:fontRef idx="minor"/>
      </dsp:style>
    </dsp:sp>
    <dsp:sp modelId="{28C26EAF-A759-4129-8C1D-695C41F13A69}">
      <dsp:nvSpPr>
        <dsp:cNvPr id="0" name=""/>
        <dsp:cNvSpPr/>
      </dsp:nvSpPr>
      <dsp:spPr>
        <a:xfrm>
          <a:off x="915387" y="4366839"/>
          <a:ext cx="5263585" cy="545689"/>
        </a:xfrm>
        <a:prstGeom prst="rect">
          <a:avLst/>
        </a:prstGeom>
        <a:solidFill>
          <a:schemeClr val="accent4">
            <a:hueOff val="4411304"/>
            <a:satOff val="4056"/>
            <a:lumOff val="588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——导航太乱</a:t>
          </a:r>
          <a:endParaRPr lang="zh-CN" sz="1600" kern="1200"/>
        </a:p>
      </dsp:txBody>
      <dsp:txXfrm>
        <a:off x="915387" y="4366839"/>
        <a:ext cx="5263585" cy="545689"/>
      </dsp:txXfrm>
    </dsp:sp>
    <dsp:sp modelId="{633AB492-9C85-42B3-9F50-9E16C3A1263D}">
      <dsp:nvSpPr>
        <dsp:cNvPr id="0" name=""/>
        <dsp:cNvSpPr/>
      </dsp:nvSpPr>
      <dsp:spPr>
        <a:xfrm>
          <a:off x="574331" y="4298627"/>
          <a:ext cx="682112" cy="682112"/>
        </a:xfrm>
        <a:prstGeom prst="ellipse">
          <a:avLst/>
        </a:prstGeom>
        <a:solidFill>
          <a:schemeClr val="lt1">
            <a:hueOff val="0"/>
            <a:satOff val="0"/>
            <a:lumOff val="0"/>
            <a:alphaOff val="0"/>
          </a:schemeClr>
        </a:solidFill>
        <a:ln w="19050" cap="flat" cmpd="sng" algn="ctr">
          <a:solidFill>
            <a:schemeClr val="accent4">
              <a:hueOff val="4411304"/>
              <a:satOff val="4056"/>
              <a:lumOff val="5883"/>
              <a:alphaOff val="0"/>
            </a:schemeClr>
          </a:solidFill>
          <a:prstDash val="solid"/>
        </a:ln>
        <a:effectLst/>
      </dsp:spPr>
      <dsp:style>
        <a:lnRef idx="2">
          <a:scrgbClr r="0" g="0" b="0"/>
        </a:lnRef>
        <a:fillRef idx="1">
          <a:scrgbClr r="0" g="0" b="0"/>
        </a:fillRef>
        <a:effectRef idx="0">
          <a:scrgbClr r="0" g="0" b="0"/>
        </a:effectRef>
        <a:fontRef idx="minor"/>
      </dsp:style>
    </dsp:sp>
    <dsp:sp modelId="{016325AD-C230-4DDF-B891-13C80D856EC4}">
      <dsp:nvSpPr>
        <dsp:cNvPr id="0" name=""/>
        <dsp:cNvSpPr/>
      </dsp:nvSpPr>
      <dsp:spPr>
        <a:xfrm>
          <a:off x="421216" y="5185854"/>
          <a:ext cx="5757756" cy="545689"/>
        </a:xfrm>
        <a:prstGeom prst="rect">
          <a:avLst/>
        </a:prstGeom>
        <a:solidFill>
          <a:schemeClr val="accent4">
            <a:hueOff val="5293564"/>
            <a:satOff val="4867"/>
            <a:lumOff val="705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3141"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——提升加载速度</a:t>
          </a:r>
          <a:endParaRPr lang="zh-CN" sz="1600" kern="1200"/>
        </a:p>
      </dsp:txBody>
      <dsp:txXfrm>
        <a:off x="421216" y="5185854"/>
        <a:ext cx="5757756" cy="545689"/>
      </dsp:txXfrm>
    </dsp:sp>
    <dsp:sp modelId="{E0566964-5020-44F4-85C7-7982C9058933}">
      <dsp:nvSpPr>
        <dsp:cNvPr id="0" name=""/>
        <dsp:cNvSpPr/>
      </dsp:nvSpPr>
      <dsp:spPr>
        <a:xfrm>
          <a:off x="80160" y="5117643"/>
          <a:ext cx="682112" cy="682112"/>
        </a:xfrm>
        <a:prstGeom prst="ellipse">
          <a:avLst/>
        </a:prstGeom>
        <a:solidFill>
          <a:schemeClr val="lt1">
            <a:hueOff val="0"/>
            <a:satOff val="0"/>
            <a:lumOff val="0"/>
            <a:alphaOff val="0"/>
          </a:schemeClr>
        </a:solidFill>
        <a:ln w="19050" cap="flat" cmpd="sng" algn="ctr">
          <a:solidFill>
            <a:schemeClr val="accent4">
              <a:hueOff val="5293564"/>
              <a:satOff val="4867"/>
              <a:lumOff val="7059"/>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F79B9BAF-1757-483D-AB22-9F6D69FAD244}" type="datetimeFigureOut">
              <a:rPr lang="zh-CN" altLang="en-US" smtClean="0"/>
              <a:t>2017-09-06</a:t>
            </a:fld>
            <a:endParaRPr lang="zh-CN" altLang="en-US"/>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zh-CN" altLang="en-US"/>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43DBF829-2F06-41C4-9D75-834607E5645B}" type="slidenum">
              <a:rPr lang="zh-CN" altLang="en-US" smtClean="0"/>
              <a:t>‹#›</a:t>
            </a:fld>
            <a:endParaRPr lang="zh-CN" altLang="en-US"/>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23476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2154434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3525358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zh-CN" altLang="en-US" smtClean="0"/>
              <a:t>单击此处编辑母版标题样式</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449089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1435572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zh-CN" altLang="en-US" smtClean="0"/>
              <a:t>单击此处编辑母版标题样式</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1719400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zh-CN" altLang="en-US" smtClean="0"/>
              <a:t>单击此处编辑母版标题样式</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2219057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zh-CN" altLang="en-US" smtClean="0"/>
              <a:t>单击此处编辑母版标题样式</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14990906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zh-CN" altLang="en-US" smtClean="0"/>
              <a:t>单击此处编辑母版标题样式</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313168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1853278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296786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zh-CN" altLang="en-US" smtClean="0"/>
              <a:t>单击此处编辑母版标题样式</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354421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2" name="Content Placeholder 3"/>
          <p:cNvSpPr>
            <a:spLocks noGrp="1"/>
          </p:cNvSpPr>
          <p:nvPr>
            <p:ph sz="quarter" idx="13"/>
          </p:nvPr>
        </p:nvSpPr>
        <p:spPr>
          <a:xfrm>
            <a:off x="685802" y="2861733"/>
            <a:ext cx="5088712" cy="2512852"/>
          </a:xfrm>
        </p:spPr>
        <p:txBody>
          <a:bodyPr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3" name="Content Placeholder 5"/>
          <p:cNvSpPr>
            <a:spLocks noGrp="1"/>
          </p:cNvSpPr>
          <p:nvPr>
            <p:ph sz="quarter" idx="14"/>
          </p:nvPr>
        </p:nvSpPr>
        <p:spPr>
          <a:xfrm>
            <a:off x="5993969" y="2861733"/>
            <a:ext cx="5088713" cy="2512852"/>
          </a:xfrm>
        </p:spPr>
        <p:txBody>
          <a:bodyPr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1121941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2473531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926367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zh-CN" altLang="en-US" smtClean="0"/>
              <a:t>单击此处编辑母版标题样式</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3616688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9B9BAF-1757-483D-AB22-9F6D69FAD244}" type="datetimeFigureOut">
              <a:rPr lang="zh-CN" altLang="en-US" smtClean="0"/>
              <a:t>2017-09-06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3077255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F79B9BAF-1757-483D-AB22-9F6D69FAD244}" type="datetimeFigureOut">
              <a:rPr lang="zh-CN" altLang="en-US" smtClean="0"/>
              <a:t>2017-09-06</a:t>
            </a:fld>
            <a:endParaRPr lang="zh-CN" altLang="en-US"/>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zh-CN" altLang="en-US"/>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43DBF829-2F06-41C4-9D75-834607E5645B}" type="slidenum">
              <a:rPr lang="zh-CN" altLang="en-US" smtClean="0"/>
              <a:t>‹#›</a:t>
            </a:fld>
            <a:endParaRPr lang="zh-CN" altLang="en-US"/>
          </a:p>
        </p:txBody>
      </p:sp>
    </p:spTree>
    <p:extLst>
      <p:ext uri="{BB962C8B-B14F-4D97-AF65-F5344CB8AC3E}">
        <p14:creationId xmlns:p14="http://schemas.microsoft.com/office/powerpoint/2010/main" val="313460433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jpe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60879" y="2035283"/>
            <a:ext cx="6096000" cy="923971"/>
          </a:xfrm>
          <a:prstGeom prst="rect">
            <a:avLst/>
          </a:prstGeom>
        </p:spPr>
        <p:txBody>
          <a:bodyPr>
            <a:spAutoFit/>
          </a:bodyPr>
          <a:lstStyle/>
          <a:p>
            <a:pPr algn="just">
              <a:lnSpc>
                <a:spcPct val="150000"/>
              </a:lnSpc>
              <a:spcAft>
                <a:spcPts val="0"/>
              </a:spcAft>
            </a:pPr>
            <a:r>
              <a:rPr lang="zh-CN" altLang="zh-CN" sz="4000" kern="100" dirty="0" smtClean="0">
                <a:solidFill>
                  <a:srgbClr val="F79646"/>
                </a:solidFill>
                <a:effectLst/>
                <a:latin typeface="华文琥珀" panose="02010800040101010101" pitchFamily="2" charset="-122"/>
                <a:ea typeface="华文琥珀" panose="02010800040101010101" pitchFamily="2" charset="-122"/>
                <a:cs typeface="Times New Roman" panose="02020603050405020304" pitchFamily="18" charset="0"/>
              </a:rPr>
              <a:t>第</a:t>
            </a:r>
            <a:r>
              <a:rPr lang="en-US" altLang="zh-CN" sz="4000" kern="100" dirty="0" smtClean="0">
                <a:solidFill>
                  <a:srgbClr val="F79646"/>
                </a:solidFill>
                <a:effectLst/>
                <a:latin typeface="华文琥珀" panose="02010800040101010101" pitchFamily="2" charset="-122"/>
                <a:ea typeface="华文琥珀" panose="02010800040101010101" pitchFamily="2" charset="-122"/>
                <a:cs typeface="Times New Roman" panose="02020603050405020304" pitchFamily="18" charset="0"/>
              </a:rPr>
              <a:t>1</a:t>
            </a:r>
            <a:r>
              <a:rPr lang="zh-CN" altLang="zh-CN" sz="4000" kern="100" dirty="0" smtClean="0">
                <a:solidFill>
                  <a:srgbClr val="F79646"/>
                </a:solidFill>
                <a:effectLst/>
                <a:latin typeface="华文琥珀" panose="02010800040101010101" pitchFamily="2" charset="-122"/>
                <a:ea typeface="华文琥珀" panose="02010800040101010101" pitchFamily="2" charset="-122"/>
                <a:cs typeface="Times New Roman" panose="02020603050405020304" pitchFamily="18" charset="0"/>
              </a:rPr>
              <a:t>章</a:t>
            </a:r>
            <a:r>
              <a:rPr lang="en-US" altLang="zh-CN" sz="4000" kern="100" dirty="0" smtClean="0">
                <a:solidFill>
                  <a:srgbClr val="F79646"/>
                </a:solidFill>
                <a:effectLst/>
                <a:latin typeface="华文琥珀" panose="02010800040101010101" pitchFamily="2" charset="-122"/>
                <a:ea typeface="华文琥珀" panose="02010800040101010101" pitchFamily="2" charset="-122"/>
                <a:cs typeface="Times New Roman" panose="02020603050405020304" pitchFamily="18" charset="0"/>
              </a:rPr>
              <a:t>  </a:t>
            </a:r>
            <a:r>
              <a:rPr lang="zh-CN" altLang="zh-CN" sz="4000" kern="100" dirty="0" smtClean="0">
                <a:solidFill>
                  <a:srgbClr val="F79646"/>
                </a:solidFill>
                <a:effectLst/>
                <a:latin typeface="华文琥珀" panose="02010800040101010101" pitchFamily="2" charset="-122"/>
                <a:ea typeface="华文琥珀" panose="02010800040101010101" pitchFamily="2" charset="-122"/>
                <a:cs typeface="Times New Roman" panose="02020603050405020304" pitchFamily="18" charset="0"/>
              </a:rPr>
              <a:t> 网站设计概述</a:t>
            </a:r>
            <a:endParaRPr lang="en-US" altLang="zh-CN" sz="4000" kern="100" dirty="0" smtClean="0">
              <a:latin typeface="华文琥珀" panose="02010800040101010101" pitchFamily="2" charset="-122"/>
              <a:ea typeface="华文琥珀" panose="02010800040101010101" pitchFamily="2" charset="-122"/>
              <a:cs typeface="Times New Roman" panose="02020603050405020304" pitchFamily="18" charset="0"/>
            </a:endParaRPr>
          </a:p>
        </p:txBody>
      </p:sp>
    </p:spTree>
    <p:extLst>
      <p:ext uri="{BB962C8B-B14F-4D97-AF65-F5344CB8AC3E}">
        <p14:creationId xmlns:p14="http://schemas.microsoft.com/office/powerpoint/2010/main" val="3160976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Rectangle 2"/>
          <p:cNvSpPr>
            <a:spLocks noChangeArrowheads="1"/>
          </p:cNvSpPr>
          <p:nvPr/>
        </p:nvSpPr>
        <p:spPr bwMode="auto">
          <a:xfrm>
            <a:off x="793262" y="237667"/>
            <a:ext cx="9999233" cy="2215991"/>
          </a:xfrm>
          <a:prstGeom prst="rect">
            <a:avLst/>
          </a:prstGeom>
          <a:ln/>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eaLnBrk="1" fontAlgn="base" hangingPunct="1">
              <a:lnSpc>
                <a:spcPct val="150000"/>
              </a:lnSpc>
              <a:spcBef>
                <a:spcPct val="0"/>
              </a:spcBef>
              <a:spcAft>
                <a:spcPct val="0"/>
              </a:spcAft>
              <a:buClrTx/>
              <a:buSzTx/>
              <a:buFont typeface="Arial" panose="020B0604020202020204" pitchFamily="34" charset="0"/>
              <a:buChar char="•"/>
              <a:tabLst/>
            </a:pPr>
            <a:r>
              <a:rPr lang="zh-CN" altLang="zh-CN" sz="2000" kern="100" dirty="0">
                <a:latin typeface="Cambria" panose="02040503050406030204" pitchFamily="18" charset="0"/>
                <a:cs typeface="Times New Roman" panose="02020603050405020304" pitchFamily="18" charset="0"/>
              </a:rPr>
              <a:t>网站的再设计项目，需要不同领域的开发人员共同完成</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marR="0" lvl="0" indent="-342900" eaLnBrk="1" fontAlgn="base" hangingPunct="1">
              <a:lnSpc>
                <a:spcPct val="150000"/>
              </a:lnSpc>
              <a:spcBef>
                <a:spcPct val="0"/>
              </a:spcBef>
              <a:spcAft>
                <a:spcPct val="0"/>
              </a:spcAft>
              <a:buClrTx/>
              <a:buSzTx/>
              <a:buFont typeface="Arial" panose="020B0604020202020204" pitchFamily="34" charset="0"/>
              <a:buChar char="•"/>
              <a:tabLst/>
            </a:pPr>
            <a:r>
              <a:rPr lang="zh-CN" altLang="zh-CN" sz="2000" kern="100" dirty="0" smtClean="0">
                <a:latin typeface="Cambria" panose="02040503050406030204" pitchFamily="18" charset="0"/>
                <a:cs typeface="Times New Roman" panose="02020603050405020304" pitchFamily="18" charset="0"/>
              </a:rPr>
              <a:t>网站</a:t>
            </a:r>
            <a:r>
              <a:rPr lang="zh-CN" altLang="zh-CN" sz="2000" kern="100" dirty="0">
                <a:latin typeface="Cambria" panose="02040503050406030204" pitchFamily="18" charset="0"/>
                <a:cs typeface="Times New Roman" panose="02020603050405020304" pitchFamily="18" charset="0"/>
              </a:rPr>
              <a:t>设计，涉及视觉传达设计、交互设计、市场营销、可用性测试、信息设计等诸多领域的知识和技术</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marR="0" lvl="0" indent="-342900" eaLnBrk="1" fontAlgn="base" hangingPunct="1">
              <a:lnSpc>
                <a:spcPct val="150000"/>
              </a:lnSpc>
              <a:spcBef>
                <a:spcPct val="0"/>
              </a:spcBef>
              <a:spcAft>
                <a:spcPct val="0"/>
              </a:spcAft>
              <a:buClrTx/>
              <a:buSzTx/>
              <a:buFont typeface="Arial" panose="020B0604020202020204" pitchFamily="34" charset="0"/>
              <a:buChar char="•"/>
              <a:tabLst/>
            </a:pPr>
            <a:r>
              <a:rPr lang="zh-CN" altLang="zh-CN" sz="2000" kern="100" dirty="0" smtClean="0">
                <a:latin typeface="Cambria" panose="02040503050406030204" pitchFamily="18" charset="0"/>
                <a:cs typeface="Times New Roman" panose="02020603050405020304" pitchFamily="18" charset="0"/>
              </a:rPr>
              <a:t>专业</a:t>
            </a:r>
            <a:r>
              <a:rPr lang="zh-CN" altLang="zh-CN" sz="2000" kern="100" dirty="0">
                <a:latin typeface="Cambria" panose="02040503050406030204" pitchFamily="18" charset="0"/>
                <a:cs typeface="Times New Roman" panose="02020603050405020304" pitchFamily="18" charset="0"/>
              </a:rPr>
              <a:t>而全面的网站开发团队，需要多学科交叉人才共同组成。</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pic>
        <p:nvPicPr>
          <p:cNvPr id="3073" name="Picture 1" descr="1-3"/>
          <p:cNvPicPr>
            <a:picLocks noChangeAspect="1" noChangeArrowheads="1"/>
          </p:cNvPicPr>
          <p:nvPr/>
        </p:nvPicPr>
        <p:blipFill>
          <a:blip r:embed="rId2" cstate="print">
            <a:extLst>
              <a:ext uri="{28A0092B-C50C-407E-A947-70E740481C1C}">
                <a14:useLocalDpi xmlns:a14="http://schemas.microsoft.com/office/drawing/2010/main" val="0"/>
              </a:ext>
            </a:extLst>
          </a:blip>
          <a:srcRect t="13826" b="13506"/>
          <a:stretch>
            <a:fillRect/>
          </a:stretch>
        </p:blipFill>
        <p:spPr bwMode="auto">
          <a:xfrm>
            <a:off x="6153694" y="2658167"/>
            <a:ext cx="4638801" cy="2544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215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Rectangle 3"/>
          <p:cNvSpPr>
            <a:spLocks noChangeArrowheads="1"/>
          </p:cNvSpPr>
          <p:nvPr/>
        </p:nvSpPr>
        <p:spPr bwMode="auto">
          <a:xfrm>
            <a:off x="445282" y="1021478"/>
            <a:ext cx="10003777"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fontAlgn="base">
              <a:lnSpc>
                <a:spcPct val="150000"/>
              </a:lnSpc>
              <a:spcBef>
                <a:spcPct val="0"/>
              </a:spcBef>
              <a:spcAft>
                <a:spcPct val="0"/>
              </a:spcAft>
              <a:buFont typeface="Wingdings" panose="05000000000000000000" pitchFamily="2" charset="2"/>
              <a:buChar char="u"/>
            </a:pPr>
            <a:r>
              <a:rPr lang="zh-CN" altLang="zh-CN" sz="2000" kern="100" dirty="0">
                <a:latin typeface="Cambria" panose="02040503050406030204" pitchFamily="18" charset="0"/>
                <a:cs typeface="Times New Roman" panose="02020603050405020304" pitchFamily="18" charset="0"/>
              </a:rPr>
              <a:t>再设计项目的时间一直被不断压缩。举例来，</a:t>
            </a:r>
            <a:r>
              <a:rPr lang="en-US" altLang="zh-CN" sz="2000" kern="100" dirty="0">
                <a:latin typeface="Cambria" panose="02040503050406030204" pitchFamily="18" charset="0"/>
                <a:cs typeface="Times New Roman" panose="02020603050405020304" pitchFamily="18" charset="0"/>
              </a:rPr>
              <a:t>2000</a:t>
            </a:r>
            <a:r>
              <a:rPr lang="zh-CN" altLang="en-US" sz="2000" kern="100" dirty="0">
                <a:latin typeface="Cambria" panose="02040503050406030204" pitchFamily="18" charset="0"/>
                <a:cs typeface="Times New Roman" panose="02020603050405020304" pitchFamily="18" charset="0"/>
              </a:rPr>
              <a:t>年，美国网站更新设计与再发布，一般给予</a:t>
            </a:r>
            <a:r>
              <a:rPr lang="en-US" altLang="zh-CN" sz="2000" kern="100" dirty="0">
                <a:latin typeface="Cambria" panose="02040503050406030204" pitchFamily="18" charset="0"/>
                <a:cs typeface="Times New Roman" panose="02020603050405020304" pitchFamily="18" charset="0"/>
              </a:rPr>
              <a:t>18-24</a:t>
            </a:r>
            <a:r>
              <a:rPr lang="zh-CN" altLang="en-US" sz="2000" kern="100" dirty="0">
                <a:latin typeface="Cambria" panose="02040503050406030204" pitchFamily="18" charset="0"/>
                <a:cs typeface="Times New Roman" panose="02020603050405020304" pitchFamily="18" charset="0"/>
              </a:rPr>
              <a:t>个月的时间。</a:t>
            </a:r>
            <a:endParaRPr lang="en-US" altLang="zh-CN" sz="2000" kern="100" dirty="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en-US" sz="2000" kern="100" dirty="0">
                <a:latin typeface="Cambria" panose="02040503050406030204" pitchFamily="18" charset="0"/>
                <a:cs typeface="Times New Roman" panose="02020603050405020304" pitchFamily="18" charset="0"/>
              </a:rPr>
              <a:t>但到了</a:t>
            </a:r>
            <a:r>
              <a:rPr lang="en-US" altLang="zh-CN" sz="2000" kern="100" dirty="0">
                <a:latin typeface="Cambria" panose="02040503050406030204" pitchFamily="18" charset="0"/>
                <a:cs typeface="Times New Roman" panose="02020603050405020304" pitchFamily="18" charset="0"/>
              </a:rPr>
              <a:t>2006</a:t>
            </a:r>
            <a:r>
              <a:rPr lang="zh-CN" altLang="en-US" sz="2000" kern="100" dirty="0">
                <a:latin typeface="Cambria" panose="02040503050406030204" pitchFamily="18" charset="0"/>
                <a:cs typeface="Times New Roman" panose="02020603050405020304" pitchFamily="18" charset="0"/>
              </a:rPr>
              <a:t>年，只给予</a:t>
            </a:r>
            <a:r>
              <a:rPr lang="en-US" altLang="zh-CN" sz="2000" kern="100" dirty="0">
                <a:latin typeface="Cambria" panose="02040503050406030204" pitchFamily="18" charset="0"/>
                <a:cs typeface="Times New Roman" panose="02020603050405020304" pitchFamily="18" charset="0"/>
              </a:rPr>
              <a:t>3-6</a:t>
            </a:r>
            <a:r>
              <a:rPr lang="zh-CN" altLang="en-US" sz="2000" kern="100" dirty="0">
                <a:latin typeface="Cambria" panose="02040503050406030204" pitchFamily="18" charset="0"/>
                <a:cs typeface="Times New Roman" panose="02020603050405020304" pitchFamily="18" charset="0"/>
              </a:rPr>
              <a:t>个月。</a:t>
            </a:r>
            <a:endParaRPr lang="en-US" altLang="zh-CN" sz="2000" kern="100" dirty="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en-US" sz="2000" kern="100" dirty="0">
                <a:latin typeface="Cambria" panose="02040503050406030204" pitchFamily="18" charset="0"/>
                <a:cs typeface="Times New Roman" panose="02020603050405020304" pitchFamily="18" charset="0"/>
              </a:rPr>
              <a:t>现如今，网站更新速度更是可以被压缩在数周之间。</a:t>
            </a:r>
            <a:endParaRPr lang="en-US" altLang="zh-CN" sz="2000" kern="100" dirty="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en-US" sz="2000" kern="100" dirty="0">
                <a:latin typeface="Cambria" panose="02040503050406030204" pitchFamily="18" charset="0"/>
                <a:cs typeface="Times New Roman" panose="02020603050405020304" pitchFamily="18" charset="0"/>
              </a:rPr>
              <a:t>同时，网站设计的预算也被重新简化。</a:t>
            </a:r>
            <a:endParaRPr lang="en-US" altLang="zh-CN" sz="2000" kern="100" dirty="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en-US" sz="2000" kern="100" dirty="0">
                <a:latin typeface="Cambria" panose="02040503050406030204" pitchFamily="18" charset="0"/>
                <a:cs typeface="Times New Roman" panose="02020603050405020304" pitchFamily="18" charset="0"/>
              </a:rPr>
              <a:t>时间表的缩短，意味着耗费资源的减少，每一步都要考量成本与利润。</a:t>
            </a:r>
            <a:endParaRPr lang="en-US" altLang="zh-CN" sz="2000" kern="100" dirty="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en-US" sz="2000" kern="100" dirty="0">
                <a:latin typeface="Cambria" panose="02040503050406030204" pitchFamily="18" charset="0"/>
                <a:cs typeface="Times New Roman" panose="02020603050405020304" pitchFamily="18" charset="0"/>
              </a:rPr>
              <a:t>虽然时间和成本在缩减，再设计却变得越来越重要</a:t>
            </a:r>
            <a:r>
              <a:rPr lang="zh-CN" altLang="en-US"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marR="0" lvl="0" indent="-342900" fontAlgn="base">
              <a:lnSpc>
                <a:spcPct val="150000"/>
              </a:lnSpc>
              <a:spcBef>
                <a:spcPct val="0"/>
              </a:spcBef>
              <a:spcAft>
                <a:spcPct val="0"/>
              </a:spcAft>
              <a:buClrTx/>
              <a:buSzTx/>
              <a:buFont typeface="Wingdings" panose="05000000000000000000" pitchFamily="2" charset="2"/>
              <a:buChar char="u"/>
              <a:tabLst/>
            </a:pPr>
            <a:r>
              <a:rPr lang="zh-CN" altLang="en-US" sz="2000" kern="100" dirty="0" smtClean="0">
                <a:latin typeface="Cambria" panose="02040503050406030204" pitchFamily="18" charset="0"/>
                <a:cs typeface="Times New Roman" panose="02020603050405020304" pitchFamily="18" charset="0"/>
              </a:rPr>
              <a:t>就</a:t>
            </a:r>
            <a:r>
              <a:rPr lang="zh-CN" altLang="en-US" sz="2000" kern="100" dirty="0">
                <a:latin typeface="Cambria" panose="02040503050406030204" pitchFamily="18" charset="0"/>
                <a:cs typeface="Times New Roman" panose="02020603050405020304" pitchFamily="18" charset="0"/>
              </a:rPr>
              <a:t>像软件更新一样，只会越来越频繁，竞争性越来越强、更具服务导向性。</a:t>
            </a:r>
          </a:p>
          <a:p>
            <a:pPr marL="0" marR="0" lvl="0" indent="3048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46132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矩形 2"/>
          <p:cNvSpPr/>
          <p:nvPr/>
        </p:nvSpPr>
        <p:spPr>
          <a:xfrm>
            <a:off x="1223678" y="902723"/>
            <a:ext cx="9392993" cy="4555093"/>
          </a:xfrm>
          <a:prstGeom prst="rect">
            <a:avLst/>
          </a:prstGeom>
        </p:spPr>
        <p:txBody>
          <a:bodyPr wrap="square">
            <a:spAutoFit/>
          </a:bodyPr>
          <a:lstStyle/>
          <a:p>
            <a:pPr algn="just">
              <a:spcAft>
                <a:spcPts val="0"/>
              </a:spcAft>
            </a:pPr>
            <a:r>
              <a:rPr lang="en-US" altLang="zh-CN" sz="2000" kern="100" dirty="0">
                <a:solidFill>
                  <a:schemeClr val="accent1">
                    <a:lumMod val="75000"/>
                  </a:schemeClr>
                </a:solidFill>
                <a:latin typeface="黑体" panose="02010609060101010101" pitchFamily="49" charset="-122"/>
                <a:cs typeface="Times New Roman" panose="02020603050405020304" pitchFamily="18" charset="0"/>
              </a:rPr>
              <a:t>4</a:t>
            </a:r>
            <a:r>
              <a:rPr lang="zh-CN" altLang="zh-CN" sz="2000" kern="100" dirty="0" smtClean="0">
                <a:solidFill>
                  <a:schemeClr val="accent1">
                    <a:lumMod val="75000"/>
                  </a:schemeClr>
                </a:solidFill>
                <a:effectLst/>
                <a:latin typeface="Cambria" panose="02040503050406030204" pitchFamily="18" charset="0"/>
                <a:ea typeface="黑体" panose="02010609060101010101" pitchFamily="49" charset="-122"/>
                <a:cs typeface="Times New Roman" panose="02020603050405020304" pitchFamily="18" charset="0"/>
              </a:rPr>
              <a:t>、网站设计的项目管理</a:t>
            </a:r>
            <a:endParaRPr lang="zh-CN" altLang="zh-CN" sz="2000" kern="100" dirty="0">
              <a:solidFill>
                <a:schemeClr val="accent1">
                  <a:lumMod val="75000"/>
                </a:schemeClr>
              </a:solidFill>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a:latin typeface="Cambria" panose="02040503050406030204" pitchFamily="18" charset="0"/>
                <a:cs typeface="Times New Roman" panose="02020603050405020304" pitchFamily="18" charset="0"/>
              </a:rPr>
              <a:t>一个完备而优秀的网站，需要全面的团队和科学的设计流程</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因此</a:t>
            </a:r>
            <a:r>
              <a:rPr lang="zh-CN" altLang="zh-CN" sz="2000" kern="100" dirty="0">
                <a:latin typeface="Cambria" panose="02040503050406030204" pitchFamily="18" charset="0"/>
                <a:cs typeface="Times New Roman" panose="02020603050405020304" pitchFamily="18" charset="0"/>
              </a:rPr>
              <a:t>，设计师和团队绝不能忽视网站设计的项目管理</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除了</a:t>
            </a:r>
            <a:r>
              <a:rPr lang="zh-CN" altLang="zh-CN" sz="2000" kern="100" dirty="0">
                <a:latin typeface="Cambria" panose="02040503050406030204" pitchFamily="18" charset="0"/>
                <a:cs typeface="Times New Roman" panose="02020603050405020304" pitchFamily="18" charset="0"/>
              </a:rPr>
              <a:t>技术与创新，管理往往容易被忽视。</a:t>
            </a: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a:latin typeface="Cambria" panose="02040503050406030204" pitchFamily="18" charset="0"/>
                <a:cs typeface="Times New Roman" panose="02020603050405020304" pitchFamily="18" charset="0"/>
              </a:rPr>
              <a:t>网站设计项目会受到各种因素的影响和干扰，如技术障碍、混乱的客户、糟糕的定位和计划表、预算草率</a:t>
            </a:r>
            <a:r>
              <a:rPr lang="zh-CN" altLang="zh-CN" sz="2000" kern="100" dirty="0" smtClean="0">
                <a:latin typeface="Cambria" panose="02040503050406030204" pitchFamily="18" charset="0"/>
                <a:cs typeface="Times New Roman" panose="02020603050405020304" pitchFamily="18" charset="0"/>
              </a:rPr>
              <a:t>等原因</a:t>
            </a:r>
            <a:r>
              <a:rPr lang="zh-CN" altLang="en-US"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因此</a:t>
            </a:r>
            <a:r>
              <a:rPr lang="zh-CN" altLang="zh-CN" sz="2000" kern="100" dirty="0">
                <a:latin typeface="Cambria" panose="02040503050406030204" pitchFamily="18" charset="0"/>
                <a:cs typeface="Times New Roman" panose="02020603050405020304" pitchFamily="18" charset="0"/>
              </a:rPr>
              <a:t>，我们必须制定精细的计划和管理流程，可以让设计处于正轨，最终得到预期的成果</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比如</a:t>
            </a:r>
            <a:r>
              <a:rPr lang="zh-CN" altLang="zh-CN" sz="2000" kern="100" dirty="0">
                <a:latin typeface="Cambria" panose="02040503050406030204" pitchFamily="18" charset="0"/>
                <a:cs typeface="Times New Roman" panose="02020603050405020304" pitchFamily="18" charset="0"/>
              </a:rPr>
              <a:t>，将项目分割成具体、细小和方便管理的步骤，精细化管理，每一步都讲究策略与方法。网站设计必须讲究策略</a:t>
            </a:r>
            <a:r>
              <a:rPr lang="zh-CN" altLang="zh-CN" sz="2000" kern="100" dirty="0" smtClean="0">
                <a:latin typeface="Cambria" panose="02040503050406030204" pitchFamily="18" charset="0"/>
                <a:cs typeface="Times New Roman" panose="02020603050405020304" pitchFamily="18" charset="0"/>
              </a:rPr>
              <a:t>。</a:t>
            </a:r>
            <a:endParaRPr lang="zh-CN" altLang="en-US" sz="2000" kern="100" dirty="0">
              <a:latin typeface="Cambria" panose="02040503050406030204" pitchFamily="18" charset="0"/>
              <a:cs typeface="Times New Roman" panose="02020603050405020304" pitchFamily="18" charset="0"/>
            </a:endParaRPr>
          </a:p>
        </p:txBody>
      </p:sp>
      <p:sp>
        <p:nvSpPr>
          <p:cNvPr id="4" name="燕尾形 3"/>
          <p:cNvSpPr/>
          <p:nvPr/>
        </p:nvSpPr>
        <p:spPr>
          <a:xfrm>
            <a:off x="467556" y="1005754"/>
            <a:ext cx="253472" cy="25757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21028" y="1005754"/>
            <a:ext cx="253472" cy="257578"/>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95985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graphicFrame>
        <p:nvGraphicFramePr>
          <p:cNvPr id="4" name="图示 3"/>
          <p:cNvGraphicFramePr/>
          <p:nvPr>
            <p:extLst>
              <p:ext uri="{D42A27DB-BD31-4B8C-83A1-F6EECF244321}">
                <p14:modId xmlns:p14="http://schemas.microsoft.com/office/powerpoint/2010/main" val="2700750605"/>
              </p:ext>
            </p:extLst>
          </p:nvPr>
        </p:nvGraphicFramePr>
        <p:xfrm>
          <a:off x="330557" y="426203"/>
          <a:ext cx="11466492" cy="50086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5044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graphicFrame>
        <p:nvGraphicFramePr>
          <p:cNvPr id="3" name="表格 2"/>
          <p:cNvGraphicFramePr>
            <a:graphicFrameLocks noGrp="1"/>
          </p:cNvGraphicFramePr>
          <p:nvPr>
            <p:extLst>
              <p:ext uri="{D42A27DB-BD31-4B8C-83A1-F6EECF244321}">
                <p14:modId xmlns:p14="http://schemas.microsoft.com/office/powerpoint/2010/main" val="3992831157"/>
              </p:ext>
            </p:extLst>
          </p:nvPr>
        </p:nvGraphicFramePr>
        <p:xfrm>
          <a:off x="3655523" y="3794164"/>
          <a:ext cx="6750606" cy="1531753"/>
        </p:xfrm>
        <a:graphic>
          <a:graphicData uri="http://schemas.openxmlformats.org/drawingml/2006/table">
            <a:tbl>
              <a:tblPr firstRow="1" firstCol="1" bandRow="1">
                <a:tableStyleId>{5C22544A-7EE6-4342-B048-85BDC9FD1C3A}</a:tableStyleId>
              </a:tblPr>
              <a:tblGrid>
                <a:gridCol w="6750606"/>
              </a:tblGrid>
              <a:tr h="1531753">
                <a:tc>
                  <a:txBody>
                    <a:bodyPr/>
                    <a:lstStyle/>
                    <a:p>
                      <a:pPr algn="just">
                        <a:lnSpc>
                          <a:spcPct val="150000"/>
                        </a:lnSpc>
                        <a:spcAft>
                          <a:spcPts val="0"/>
                        </a:spcAft>
                      </a:pPr>
                      <a:r>
                        <a:rPr lang="zh-CN" sz="2000" kern="100" dirty="0">
                          <a:effectLst/>
                          <a:latin typeface="华文楷体" panose="02010600040101010101" pitchFamily="2" charset="-122"/>
                          <a:ea typeface="华文楷体" panose="02010600040101010101" pitchFamily="2" charset="-122"/>
                        </a:rPr>
                        <a:t>网站设计策略，就是设计一个有条理的计划提升现有网站提供更好的服务和使用感受给客户，并得到想要的商业结果。</a:t>
                      </a:r>
                      <a:endParaRPr lang="zh-CN" sz="2000" kern="100" dirty="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r>
            </a:tbl>
          </a:graphicData>
        </a:graphic>
      </p:graphicFrame>
      <p:sp>
        <p:nvSpPr>
          <p:cNvPr id="4" name="Rectangle 1"/>
          <p:cNvSpPr>
            <a:spLocks noChangeArrowheads="1"/>
          </p:cNvSpPr>
          <p:nvPr/>
        </p:nvSpPr>
        <p:spPr bwMode="auto">
          <a:xfrm>
            <a:off x="1104040" y="437651"/>
            <a:ext cx="952980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en-US" altLang="zh-CN" sz="2000" kern="100" dirty="0">
                <a:solidFill>
                  <a:schemeClr val="accent1">
                    <a:lumMod val="75000"/>
                  </a:schemeClr>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000" kern="100" dirty="0">
                <a:solidFill>
                  <a:schemeClr val="accent1">
                    <a:lumMod val="75000"/>
                  </a:schemeClr>
                </a:solidFill>
                <a:latin typeface="黑体" panose="02010609060101010101" pitchFamily="49" charset="-122"/>
                <a:ea typeface="黑体" panose="02010609060101010101" pitchFamily="49" charset="-122"/>
                <a:cs typeface="Times New Roman" panose="02020603050405020304" pitchFamily="18" charset="0"/>
              </a:rPr>
              <a:t>、网站策略</a:t>
            </a:r>
          </a:p>
          <a:p>
            <a:pPr eaLnBrk="1" hangingPunct="1">
              <a:lnSpc>
                <a:spcPct val="150000"/>
              </a:lnSpc>
            </a:pPr>
            <a:r>
              <a:rPr lang="zh-CN" altLang="en-US" sz="2000" kern="100" dirty="0">
                <a:latin typeface="Cambria" panose="02040503050406030204" pitchFamily="18" charset="0"/>
                <a:cs typeface="Times New Roman" panose="02020603050405020304" pitchFamily="18" charset="0"/>
              </a:rPr>
              <a:t>简单说，网站策略就是如何着眼当下发展，实现未来商业蓝图。形成这一蓝图的过程就是策略，从而提升网站的服务能力与效益，达到商业目的。</a:t>
            </a:r>
          </a:p>
          <a:p>
            <a:pPr eaLnBrk="1" hangingPunct="1">
              <a:lnSpc>
                <a:spcPct val="150000"/>
              </a:lnSpc>
            </a:pPr>
            <a:r>
              <a:rPr lang="zh-CN" altLang="en-US" sz="2000" kern="100" dirty="0">
                <a:latin typeface="Cambria" panose="02040503050406030204" pitchFamily="18" charset="0"/>
                <a:cs typeface="Times New Roman" panose="02020603050405020304" pitchFamily="18" charset="0"/>
              </a:rPr>
              <a:t>好的设计策略能检验一家公司或机构的基础科技、商业模式、服务过程、企业结构、品牌地位等等。好的网站设计也检验一家公司或机构是否能在通知、教育、劝导消费者购买服务上做到线上与线下的同步。</a:t>
            </a:r>
          </a:p>
        </p:txBody>
      </p:sp>
      <p:sp>
        <p:nvSpPr>
          <p:cNvPr id="5" name="燕尾形 4"/>
          <p:cNvSpPr/>
          <p:nvPr/>
        </p:nvSpPr>
        <p:spPr>
          <a:xfrm>
            <a:off x="592428" y="579549"/>
            <a:ext cx="253472" cy="25757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燕尾形 5"/>
          <p:cNvSpPr/>
          <p:nvPr/>
        </p:nvSpPr>
        <p:spPr>
          <a:xfrm>
            <a:off x="845900" y="579549"/>
            <a:ext cx="253472" cy="257578"/>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179325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4" name="矩形 3"/>
          <p:cNvSpPr/>
          <p:nvPr/>
        </p:nvSpPr>
        <p:spPr>
          <a:xfrm>
            <a:off x="1244958" y="670490"/>
            <a:ext cx="9367234" cy="2862322"/>
          </a:xfrm>
          <a:prstGeom prst="rect">
            <a:avLst/>
          </a:prstGeom>
        </p:spPr>
        <p:txBody>
          <a:bodyPr wrap="square">
            <a:spAutoFit/>
          </a:bodyPr>
          <a:lstStyle/>
          <a:p>
            <a:pPr indent="304800" fontAlgn="base">
              <a:lnSpc>
                <a:spcPct val="150000"/>
              </a:lnSpc>
              <a:spcBef>
                <a:spcPct val="0"/>
              </a:spcBef>
              <a:spcAft>
                <a:spcPct val="0"/>
              </a:spcAft>
            </a:pPr>
            <a:r>
              <a:rPr lang="zh-CN" altLang="zh-CN" sz="2000" b="1"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sz="2000" b="1" kern="100" dirty="0">
                <a:solidFill>
                  <a:schemeClr val="accent1">
                    <a:lumMod val="75000"/>
                  </a:schemeClr>
                </a:solidFill>
                <a:latin typeface="Cambria" panose="02040503050406030204" pitchFamily="18" charset="0"/>
                <a:cs typeface="Times New Roman" panose="02020603050405020304" pitchFamily="18" charset="0"/>
              </a:rPr>
              <a:t>1</a:t>
            </a:r>
            <a:r>
              <a:rPr lang="zh-CN" altLang="zh-CN" sz="2000" b="1" kern="100" dirty="0">
                <a:solidFill>
                  <a:schemeClr val="accent1">
                    <a:lumMod val="75000"/>
                  </a:schemeClr>
                </a:solidFill>
                <a:latin typeface="Cambria" panose="02040503050406030204" pitchFamily="18" charset="0"/>
                <a:cs typeface="Times New Roman" panose="02020603050405020304" pitchFamily="18" charset="0"/>
              </a:rPr>
              <a:t>）价值定位</a:t>
            </a:r>
          </a:p>
          <a:p>
            <a:pPr marL="342900" indent="-342900" fontAlgn="base">
              <a:lnSpc>
                <a:spcPct val="150000"/>
              </a:lnSpc>
              <a:spcBef>
                <a:spcPct val="0"/>
              </a:spcBef>
              <a:spcAft>
                <a:spcPct val="0"/>
              </a:spcAft>
              <a:buFont typeface="Wingdings" panose="05000000000000000000" pitchFamily="2" charset="2"/>
              <a:buChar char="ü"/>
            </a:pPr>
            <a:r>
              <a:rPr lang="zh-CN" altLang="zh-CN" sz="2000" kern="100" dirty="0">
                <a:latin typeface="Cambria" panose="02040503050406030204" pitchFamily="18" charset="0"/>
                <a:cs typeface="Times New Roman" panose="02020603050405020304" pitchFamily="18" charset="0"/>
              </a:rPr>
              <a:t>所谓价值定位，即该网站不同于用户浏览其他类似网站时所获得的收获与回报</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ü"/>
            </a:pPr>
            <a:r>
              <a:rPr lang="zh-CN" altLang="zh-CN" sz="2000" kern="100" dirty="0" smtClean="0">
                <a:latin typeface="Cambria" panose="02040503050406030204" pitchFamily="18" charset="0"/>
                <a:cs typeface="Times New Roman" panose="02020603050405020304" pitchFamily="18" charset="0"/>
              </a:rPr>
              <a:t>一</a:t>
            </a:r>
            <a:r>
              <a:rPr lang="zh-CN" altLang="zh-CN" sz="2000" kern="100" dirty="0">
                <a:latin typeface="Cambria" panose="02040503050406030204" pitchFamily="18" charset="0"/>
                <a:cs typeface="Times New Roman" panose="02020603050405020304" pitchFamily="18" charset="0"/>
              </a:rPr>
              <a:t>个优秀的网站，应该带给用户以不同的价值与体验，这是网站开发过程中设计人员创造出的核心内容与价值</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ü"/>
            </a:pPr>
            <a:r>
              <a:rPr lang="zh-CN" altLang="zh-CN" sz="2000" kern="100" dirty="0" smtClean="0">
                <a:latin typeface="Cambria" panose="02040503050406030204" pitchFamily="18" charset="0"/>
                <a:cs typeface="Times New Roman" panose="02020603050405020304" pitchFamily="18" charset="0"/>
              </a:rPr>
              <a:t>如果</a:t>
            </a:r>
            <a:r>
              <a:rPr lang="zh-CN" altLang="zh-CN" sz="2000" kern="100" dirty="0">
                <a:latin typeface="Cambria" panose="02040503050406030204" pitchFamily="18" charset="0"/>
                <a:cs typeface="Times New Roman" panose="02020603050405020304" pitchFamily="18" charset="0"/>
              </a:rPr>
              <a:t>把网站看做一个产品，那么如何让用户愿意亲近它，觉得它好用，这就是一个网站的价值，往往这种价值大概都要基于</a:t>
            </a:r>
            <a:r>
              <a:rPr lang="en-US" altLang="zh-CN" sz="2000" kern="100" dirty="0">
                <a:latin typeface="Cambria" panose="02040503050406030204" pitchFamily="18" charset="0"/>
                <a:cs typeface="Times New Roman" panose="02020603050405020304" pitchFamily="18" charset="0"/>
              </a:rPr>
              <a:t>3</a:t>
            </a:r>
            <a:r>
              <a:rPr lang="zh-CN" altLang="zh-CN" sz="2000" kern="100" dirty="0">
                <a:latin typeface="Cambria" panose="02040503050406030204" pitchFamily="18" charset="0"/>
                <a:cs typeface="Times New Roman" panose="02020603050405020304" pitchFamily="18" charset="0"/>
              </a:rPr>
              <a:t>个以上的成功因素</a:t>
            </a:r>
            <a:r>
              <a:rPr lang="zh-CN" altLang="zh-CN" sz="2000" kern="100" dirty="0" smtClean="0">
                <a:latin typeface="Cambria" panose="02040503050406030204" pitchFamily="18" charset="0"/>
                <a:cs typeface="Times New Roman" panose="02020603050405020304" pitchFamily="18" charset="0"/>
              </a:rPr>
              <a:t>。</a:t>
            </a:r>
            <a:endParaRPr lang="zh-CN" altLang="zh-CN" sz="2000" kern="100" dirty="0">
              <a:latin typeface="Cambria" panose="02040503050406030204" pitchFamily="18" charset="0"/>
              <a:cs typeface="Times New Roman" panose="02020603050405020304" pitchFamily="18" charset="0"/>
            </a:endParaRPr>
          </a:p>
        </p:txBody>
      </p:sp>
      <p:sp>
        <p:nvSpPr>
          <p:cNvPr id="2" name="燕尾形 1"/>
          <p:cNvSpPr/>
          <p:nvPr/>
        </p:nvSpPr>
        <p:spPr>
          <a:xfrm>
            <a:off x="1244958" y="862885"/>
            <a:ext cx="261870" cy="21894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740599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4" name="矩形 3"/>
          <p:cNvSpPr/>
          <p:nvPr/>
        </p:nvSpPr>
        <p:spPr>
          <a:xfrm>
            <a:off x="1232079" y="940946"/>
            <a:ext cx="9367234" cy="3725892"/>
          </a:xfrm>
          <a:prstGeom prst="rect">
            <a:avLst/>
          </a:prstGeom>
        </p:spPr>
        <p:txBody>
          <a:bodyPr wrap="square">
            <a:spAutoFit/>
          </a:bodyPr>
          <a:lstStyle/>
          <a:p>
            <a:pPr marL="342900" indent="-342900" fontAlgn="base">
              <a:lnSpc>
                <a:spcPct val="150000"/>
              </a:lnSpc>
              <a:spcBef>
                <a:spcPct val="0"/>
              </a:spcBef>
              <a:spcAft>
                <a:spcPct val="0"/>
              </a:spcAft>
              <a:buFont typeface="Wingdings" panose="05000000000000000000" pitchFamily="2" charset="2"/>
              <a:buChar char="p"/>
            </a:pPr>
            <a:r>
              <a:rPr lang="zh-CN" altLang="zh-CN" sz="2000" kern="100" dirty="0" smtClean="0">
                <a:latin typeface="Cambria" panose="02040503050406030204" pitchFamily="18" charset="0"/>
                <a:cs typeface="Times New Roman" panose="02020603050405020304" pitchFamily="18" charset="0"/>
              </a:rPr>
              <a:t>首先</a:t>
            </a:r>
            <a:r>
              <a:rPr lang="zh-CN" altLang="zh-CN" sz="2000" kern="100" dirty="0">
                <a:latin typeface="Cambria" panose="02040503050406030204" pitchFamily="18" charset="0"/>
                <a:cs typeface="Times New Roman" panose="02020603050405020304" pitchFamily="18" charset="0"/>
              </a:rPr>
              <a:t>是差异，网站的定位必须在竞争者中形成差异</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p"/>
            </a:pPr>
            <a:r>
              <a:rPr lang="zh-CN" altLang="zh-CN" sz="2000" kern="100" dirty="0" smtClean="0">
                <a:latin typeface="Cambria" panose="02040503050406030204" pitchFamily="18" charset="0"/>
                <a:cs typeface="Times New Roman" panose="02020603050405020304" pitchFamily="18" charset="0"/>
              </a:rPr>
              <a:t>在</a:t>
            </a:r>
            <a:r>
              <a:rPr lang="zh-CN" altLang="zh-CN" sz="2000" kern="100" dirty="0">
                <a:latin typeface="Cambria" panose="02040503050406030204" pitchFamily="18" charset="0"/>
                <a:cs typeface="Times New Roman" panose="02020603050405020304" pitchFamily="18" charset="0"/>
              </a:rPr>
              <a:t>产品定位初期，深入分析行业竞争者之间的共性与缺漏，可以帮助开发团队洞悉行业特征，找出差异</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p"/>
            </a:pPr>
            <a:r>
              <a:rPr lang="zh-CN" altLang="zh-CN" sz="2000" kern="100" dirty="0" smtClean="0">
                <a:latin typeface="Cambria" panose="02040503050406030204" pitchFamily="18" charset="0"/>
                <a:cs typeface="Times New Roman" panose="02020603050405020304" pitchFamily="18" charset="0"/>
              </a:rPr>
              <a:t>关于</a:t>
            </a:r>
            <a:r>
              <a:rPr lang="zh-CN" altLang="zh-CN" sz="2000" kern="100" dirty="0">
                <a:latin typeface="Cambria" panose="02040503050406030204" pitchFamily="18" charset="0"/>
                <a:cs typeface="Times New Roman" panose="02020603050405020304" pitchFamily="18" charset="0"/>
              </a:rPr>
              <a:t>差异化竞争，其优势与特点这里不赘述，然而网站的差异化定位，也需注意“度”</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p"/>
            </a:pPr>
            <a:r>
              <a:rPr lang="zh-CN" altLang="zh-CN" sz="2000" kern="100" dirty="0" smtClean="0">
                <a:latin typeface="Cambria" panose="02040503050406030204" pitchFamily="18" charset="0"/>
                <a:cs typeface="Times New Roman" panose="02020603050405020304" pitchFamily="18" charset="0"/>
              </a:rPr>
              <a:t>从</a:t>
            </a:r>
            <a:r>
              <a:rPr lang="zh-CN" altLang="zh-CN" sz="2000" kern="100" dirty="0">
                <a:latin typeface="Cambria" panose="02040503050406030204" pitchFamily="18" charset="0"/>
                <a:cs typeface="Times New Roman" panose="02020603050405020304" pitchFamily="18" charset="0"/>
              </a:rPr>
              <a:t>网站设计心理学讲，大部分的网站用户对网站已有一定潜意识的惯性，如果强行打破用户的惯性，有时可能会起到适得其反的效果，所以差异应尽量做到意料之外而情理之中。</a:t>
            </a:r>
          </a:p>
        </p:txBody>
      </p:sp>
    </p:spTree>
    <p:extLst>
      <p:ext uri="{BB962C8B-B14F-4D97-AF65-F5344CB8AC3E}">
        <p14:creationId xmlns:p14="http://schemas.microsoft.com/office/powerpoint/2010/main" val="1204837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9762" y="193184"/>
            <a:ext cx="7001814" cy="5251361"/>
          </a:xfrm>
          <a:prstGeom prst="rect">
            <a:avLst/>
          </a:prstGeom>
        </p:spPr>
      </p:pic>
    </p:spTree>
    <p:extLst>
      <p:ext uri="{BB962C8B-B14F-4D97-AF65-F5344CB8AC3E}">
        <p14:creationId xmlns:p14="http://schemas.microsoft.com/office/powerpoint/2010/main" val="3632118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3" name="矩形 2"/>
          <p:cNvSpPr/>
          <p:nvPr/>
        </p:nvSpPr>
        <p:spPr>
          <a:xfrm>
            <a:off x="1309351" y="1698715"/>
            <a:ext cx="9483145" cy="1938992"/>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marL="342900" indent="-342900" fontAlgn="base">
              <a:lnSpc>
                <a:spcPct val="150000"/>
              </a:lnSpc>
              <a:spcBef>
                <a:spcPct val="0"/>
              </a:spcBef>
              <a:spcAft>
                <a:spcPct val="0"/>
              </a:spcAft>
              <a:buFont typeface="Wingdings" panose="05000000000000000000" pitchFamily="2" charset="2"/>
              <a:buChar char="u"/>
            </a:pPr>
            <a:r>
              <a:rPr lang="zh-CN" altLang="zh-CN" sz="2000" kern="100" dirty="0">
                <a:latin typeface="Cambria" panose="02040503050406030204" pitchFamily="18" charset="0"/>
                <a:cs typeface="Times New Roman" panose="02020603050405020304" pitchFamily="18" charset="0"/>
              </a:rPr>
              <a:t>其次是功能，好的网站一定是好用的，这里所说的好用，就是能满足用户的各种需求，并且让用户觉得“不费劲”</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zh-CN" sz="2000" kern="100" dirty="0" smtClean="0">
                <a:latin typeface="Cambria" panose="02040503050406030204" pitchFamily="18" charset="0"/>
                <a:cs typeface="Times New Roman" panose="02020603050405020304" pitchFamily="18" charset="0"/>
              </a:rPr>
              <a:t>比如</a:t>
            </a:r>
            <a:r>
              <a:rPr lang="zh-CN" altLang="zh-CN" sz="2000" kern="100" dirty="0">
                <a:latin typeface="Cambria" panose="02040503050406030204" pitchFamily="18" charset="0"/>
                <a:cs typeface="Times New Roman" panose="02020603050405020304" pitchFamily="18" charset="0"/>
              </a:rPr>
              <a:t>线上支付功能，能在三个页面内完成的，就不要设计成四个</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Wingdings" panose="05000000000000000000" pitchFamily="2" charset="2"/>
              <a:buChar char="u"/>
            </a:pPr>
            <a:r>
              <a:rPr lang="zh-CN" altLang="zh-CN" sz="2000" kern="100" dirty="0" smtClean="0">
                <a:latin typeface="Cambria" panose="02040503050406030204" pitchFamily="18" charset="0"/>
                <a:cs typeface="Times New Roman" panose="02020603050405020304" pitchFamily="18" charset="0"/>
              </a:rPr>
              <a:t>尽量</a:t>
            </a:r>
            <a:r>
              <a:rPr lang="zh-CN" altLang="zh-CN" sz="2000" kern="100" dirty="0">
                <a:latin typeface="Cambria" panose="02040503050406030204" pitchFamily="18" charset="0"/>
                <a:cs typeface="Times New Roman" panose="02020603050405020304" pitchFamily="18" charset="0"/>
              </a:rPr>
              <a:t>缩短用户浏览网站时寻找和等待的时间，这本身就是网站的优势竞争力</a:t>
            </a:r>
            <a:r>
              <a:rPr lang="zh-CN" altLang="zh-CN" sz="2000" kern="100" dirty="0" smtClean="0">
                <a:latin typeface="Cambria" panose="02040503050406030204" pitchFamily="18" charset="0"/>
                <a:cs typeface="Times New Roman" panose="02020603050405020304" pitchFamily="18" charset="0"/>
              </a:rPr>
              <a:t>。</a:t>
            </a:r>
            <a:endParaRPr lang="zh-CN" altLang="zh-CN" sz="2000" kern="100" dirty="0">
              <a:latin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784968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3" name="矩形 2"/>
          <p:cNvSpPr/>
          <p:nvPr/>
        </p:nvSpPr>
        <p:spPr>
          <a:xfrm>
            <a:off x="1559474" y="1621442"/>
            <a:ext cx="8671775" cy="2340897"/>
          </a:xfrm>
          <a:prstGeom prst="rect">
            <a:avLst/>
          </a:prstGeom>
        </p:spPr>
        <p:txBody>
          <a:bodyPr wrap="square">
            <a:spAutoFit/>
          </a:bodyPr>
          <a:lstStyle/>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再次</a:t>
            </a:r>
            <a:r>
              <a:rPr lang="zh-CN" altLang="zh-CN" sz="2000" kern="100" dirty="0">
                <a:latin typeface="Cambria" panose="02040503050406030204" pitchFamily="18" charset="0"/>
                <a:cs typeface="Times New Roman" panose="02020603050405020304" pitchFamily="18" charset="0"/>
              </a:rPr>
              <a:t>就是质量，质量的优劣直接影响着用户的体验感受，在互联网迅猛发展的今天，网站的质量问题早已成为大家关注的焦点</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网站</a:t>
            </a:r>
            <a:r>
              <a:rPr lang="zh-CN" altLang="zh-CN" sz="2000" kern="100" dirty="0">
                <a:latin typeface="Cambria" panose="02040503050406030204" pitchFamily="18" charset="0"/>
                <a:cs typeface="Times New Roman" panose="02020603050405020304" pitchFamily="18" charset="0"/>
              </a:rPr>
              <a:t>的加载速度，视觉界面的美观性，网站内容的丰富程度，这些都可以作为网站质量的考评标准，没有哪个成功的网站不在质量上狠</a:t>
            </a:r>
            <a:r>
              <a:rPr lang="zh-CN" altLang="zh-CN" sz="2000" kern="100" dirty="0" smtClean="0">
                <a:latin typeface="Cambria" panose="02040503050406030204" pitchFamily="18" charset="0"/>
                <a:cs typeface="Times New Roman" panose="02020603050405020304" pitchFamily="18" charset="0"/>
              </a:rPr>
              <a:t>下苦功</a:t>
            </a:r>
            <a:r>
              <a:rPr lang="zh-CN" altLang="en-US"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因此</a:t>
            </a:r>
            <a:r>
              <a:rPr lang="zh-CN" altLang="zh-CN" sz="2000" kern="100" dirty="0">
                <a:latin typeface="Cambria" panose="02040503050406030204" pitchFamily="18" charset="0"/>
                <a:cs typeface="Times New Roman" panose="02020603050405020304" pitchFamily="18" charset="0"/>
              </a:rPr>
              <a:t>，开发团队必须在质量上吹毛求疵、力臻完美。</a:t>
            </a:r>
          </a:p>
        </p:txBody>
      </p:sp>
    </p:spTree>
    <p:extLst>
      <p:ext uri="{BB962C8B-B14F-4D97-AF65-F5344CB8AC3E}">
        <p14:creationId xmlns:p14="http://schemas.microsoft.com/office/powerpoint/2010/main" val="539066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201906474"/>
              </p:ext>
            </p:extLst>
          </p:nvPr>
        </p:nvGraphicFramePr>
        <p:xfrm>
          <a:off x="515155" y="990123"/>
          <a:ext cx="10908406" cy="42644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9373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3" name="矩形 2"/>
          <p:cNvSpPr/>
          <p:nvPr/>
        </p:nvSpPr>
        <p:spPr>
          <a:xfrm>
            <a:off x="1495080" y="1202517"/>
            <a:ext cx="8736169" cy="3323987"/>
          </a:xfrm>
          <a:prstGeom prst="rect">
            <a:avLst/>
          </a:prstGeom>
        </p:spPr>
        <p:txBody>
          <a:bodyPr wrap="square">
            <a:spAutoFit/>
          </a:bodyPr>
          <a:lstStyle/>
          <a:p>
            <a:pPr indent="304800" fontAlgn="base">
              <a:lnSpc>
                <a:spcPct val="150000"/>
              </a:lnSpc>
              <a:spcBef>
                <a:spcPct val="0"/>
              </a:spcBef>
              <a:spcAft>
                <a:spcPct val="0"/>
              </a:spcAft>
            </a:pPr>
            <a:r>
              <a:rPr lang="zh-CN" altLang="zh-CN" sz="2000" b="1"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sz="2000" b="1" kern="100" dirty="0">
                <a:solidFill>
                  <a:schemeClr val="accent1">
                    <a:lumMod val="75000"/>
                  </a:schemeClr>
                </a:solidFill>
                <a:latin typeface="Cambria" panose="02040503050406030204" pitchFamily="18" charset="0"/>
                <a:cs typeface="Times New Roman" panose="02020603050405020304" pitchFamily="18" charset="0"/>
              </a:rPr>
              <a:t>2</a:t>
            </a:r>
            <a:r>
              <a:rPr lang="zh-CN" altLang="zh-CN" sz="2000" b="1" kern="100" dirty="0">
                <a:solidFill>
                  <a:schemeClr val="accent1">
                    <a:lumMod val="75000"/>
                  </a:schemeClr>
                </a:solidFill>
                <a:latin typeface="Cambria" panose="02040503050406030204" pitchFamily="18" charset="0"/>
                <a:cs typeface="Times New Roman" panose="02020603050405020304" pitchFamily="18" charset="0"/>
              </a:rPr>
              <a:t>）开发团队</a:t>
            </a: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a:latin typeface="Cambria" panose="02040503050406030204" pitchFamily="18" charset="0"/>
                <a:cs typeface="Times New Roman" panose="02020603050405020304" pitchFamily="18" charset="0"/>
              </a:rPr>
              <a:t>好的网站开发必定需要好的团队</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没有</a:t>
            </a:r>
            <a:r>
              <a:rPr lang="zh-CN" altLang="zh-CN" sz="2000" kern="100" dirty="0">
                <a:latin typeface="Cambria" panose="02040503050406030204" pitchFamily="18" charset="0"/>
                <a:cs typeface="Times New Roman" panose="02020603050405020304" pitchFamily="18" charset="0"/>
              </a:rPr>
              <a:t>一个团队在有着混乱的人员匹配、漏洞百出的预算与计划下，可以开发出优秀的网站</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团队</a:t>
            </a:r>
            <a:r>
              <a:rPr lang="zh-CN" altLang="zh-CN" sz="2000" kern="100" dirty="0">
                <a:latin typeface="Cambria" panose="02040503050406030204" pitchFamily="18" charset="0"/>
                <a:cs typeface="Times New Roman" panose="02020603050405020304" pitchFamily="18" charset="0"/>
              </a:rPr>
              <a:t>领导者必须根据项目的实际情况，匹配团队人员</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fontAlgn="base">
              <a:lnSpc>
                <a:spcPct val="150000"/>
              </a:lnSpc>
              <a:spcBef>
                <a:spcPct val="0"/>
              </a:spcBef>
              <a:spcAft>
                <a:spcPct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团队</a:t>
            </a:r>
            <a:r>
              <a:rPr lang="zh-CN" altLang="zh-CN" sz="2000" kern="100" dirty="0">
                <a:latin typeface="Cambria" panose="02040503050406030204" pitchFamily="18" charset="0"/>
                <a:cs typeface="Times New Roman" panose="02020603050405020304" pitchFamily="18" charset="0"/>
              </a:rPr>
              <a:t>领导者必须根据每个项目的差异匹配研究与制作人员，从而组成最优的开发团队</a:t>
            </a:r>
            <a:r>
              <a:rPr lang="zh-CN" altLang="zh-CN" sz="2000" kern="100" dirty="0" smtClean="0">
                <a:latin typeface="Cambria" panose="02040503050406030204" pitchFamily="18" charset="0"/>
                <a:cs typeface="Times New Roman" panose="02020603050405020304" pitchFamily="18" charset="0"/>
              </a:rPr>
              <a:t>。</a:t>
            </a:r>
            <a:endParaRPr lang="zh-CN" altLang="zh-CN" sz="2000" kern="100" dirty="0">
              <a:latin typeface="Cambria" panose="02040503050406030204" pitchFamily="18" charset="0"/>
              <a:cs typeface="Times New Roman" panose="02020603050405020304" pitchFamily="18" charset="0"/>
            </a:endParaRPr>
          </a:p>
        </p:txBody>
      </p:sp>
      <p:sp>
        <p:nvSpPr>
          <p:cNvPr id="4" name="燕尾形 3"/>
          <p:cNvSpPr/>
          <p:nvPr/>
        </p:nvSpPr>
        <p:spPr>
          <a:xfrm>
            <a:off x="1495080" y="1331306"/>
            <a:ext cx="276331" cy="2656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451870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3" name="矩形 2"/>
          <p:cNvSpPr/>
          <p:nvPr/>
        </p:nvSpPr>
        <p:spPr>
          <a:xfrm>
            <a:off x="481525" y="335713"/>
            <a:ext cx="4438205" cy="738664"/>
          </a:xfrm>
          <a:prstGeom prst="rect">
            <a:avLst/>
          </a:prstGeom>
        </p:spPr>
        <p:txBody>
          <a:bodyPr wrap="square">
            <a:spAutoFit/>
          </a:bodyPr>
          <a:lstStyle/>
          <a:p>
            <a:pPr algn="just">
              <a:spcAft>
                <a:spcPts val="0"/>
              </a:spcAft>
            </a:pPr>
            <a:r>
              <a:rPr lang="en-US" altLang="zh-CN" kern="100" dirty="0">
                <a:latin typeface="宋体" panose="02010600030101010101" pitchFamily="2" charset="-122"/>
                <a:cs typeface="Times New Roman" panose="02020603050405020304" pitchFamily="18" charset="0"/>
              </a:rPr>
              <a:t> </a:t>
            </a:r>
            <a:endParaRPr lang="zh-CN" altLang="zh-CN" kern="100" dirty="0">
              <a:latin typeface="Cambria" panose="02040503050406030204" pitchFamily="18" charset="0"/>
              <a:cs typeface="Times New Roman" panose="02020603050405020304" pitchFamily="18" charset="0"/>
            </a:endParaRPr>
          </a:p>
          <a:p>
            <a:pPr algn="just">
              <a:spcAft>
                <a:spcPts val="0"/>
              </a:spcAft>
            </a:pPr>
            <a:r>
              <a:rPr lang="en-US" altLang="zh-CN" sz="2400" kern="100" dirty="0">
                <a:solidFill>
                  <a:schemeClr val="accent1">
                    <a:lumMod val="75000"/>
                  </a:schemeClr>
                </a:solidFill>
                <a:latin typeface="黑体" panose="02010609060101010101" pitchFamily="49" charset="-122"/>
                <a:cs typeface="Times New Roman" panose="02020603050405020304" pitchFamily="18" charset="0"/>
              </a:rPr>
              <a:t>2</a:t>
            </a:r>
            <a:r>
              <a:rPr lang="zh-CN" altLang="zh-CN" sz="2400" kern="100" dirty="0" smtClean="0">
                <a:solidFill>
                  <a:schemeClr val="accent1">
                    <a:lumMod val="75000"/>
                  </a:schemeClr>
                </a:solidFill>
                <a:effectLst/>
                <a:latin typeface="Cambria" panose="02040503050406030204" pitchFamily="18" charset="0"/>
                <a:ea typeface="黑体" panose="02010609060101010101" pitchFamily="49" charset="-122"/>
                <a:cs typeface="Times New Roman" panose="02020603050405020304" pitchFamily="18" charset="0"/>
              </a:rPr>
              <a:t>、网站设计的成功要素</a:t>
            </a:r>
            <a:endParaRPr lang="en-US" altLang="zh-CN" sz="2400" kern="100" dirty="0" smtClean="0">
              <a:solidFill>
                <a:schemeClr val="accent1">
                  <a:lumMod val="75000"/>
                </a:schemeClr>
              </a:solidFill>
              <a:effectLst/>
              <a:latin typeface="Cambria" panose="02040503050406030204" pitchFamily="18" charset="0"/>
              <a:ea typeface="黑体" panose="02010609060101010101" pitchFamily="49" charset="-122"/>
              <a:cs typeface="Times New Roman" panose="02020603050405020304"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525" y="1803905"/>
            <a:ext cx="4463526" cy="3347644"/>
          </a:xfrm>
          <a:prstGeom prst="rect">
            <a:avLst/>
          </a:prstGeom>
          <a:ln>
            <a:noFill/>
          </a:ln>
          <a:effectLst>
            <a:softEdge rad="112500"/>
          </a:effectLst>
        </p:spPr>
      </p:pic>
      <p:sp>
        <p:nvSpPr>
          <p:cNvPr id="5" name="矩形 4"/>
          <p:cNvSpPr/>
          <p:nvPr/>
        </p:nvSpPr>
        <p:spPr>
          <a:xfrm>
            <a:off x="584557" y="1078605"/>
            <a:ext cx="3232596"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示 6"/>
          <p:cNvGraphicFramePr/>
          <p:nvPr>
            <p:extLst>
              <p:ext uri="{D42A27DB-BD31-4B8C-83A1-F6EECF244321}">
                <p14:modId xmlns:p14="http://schemas.microsoft.com/office/powerpoint/2010/main" val="3438815533"/>
              </p:ext>
            </p:extLst>
          </p:nvPr>
        </p:nvGraphicFramePr>
        <p:xfrm>
          <a:off x="4689849" y="128790"/>
          <a:ext cx="4472037" cy="6189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291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3" name="矩形 2"/>
          <p:cNvSpPr/>
          <p:nvPr/>
        </p:nvSpPr>
        <p:spPr>
          <a:xfrm>
            <a:off x="481525" y="335713"/>
            <a:ext cx="8680361" cy="5678478"/>
          </a:xfrm>
          <a:prstGeom prst="rect">
            <a:avLst/>
          </a:prstGeom>
        </p:spPr>
        <p:txBody>
          <a:bodyPr wrap="square">
            <a:spAutoFit/>
          </a:bodyPr>
          <a:lstStyle/>
          <a:p>
            <a:pPr algn="just">
              <a:spcAft>
                <a:spcPts val="0"/>
              </a:spcAft>
            </a:pPr>
            <a:r>
              <a:rPr lang="en-US" altLang="zh-CN" kern="100" dirty="0">
                <a:latin typeface="宋体" panose="02010600030101010101" pitchFamily="2" charset="-122"/>
                <a:cs typeface="Times New Roman" panose="02020603050405020304" pitchFamily="18" charset="0"/>
              </a:rPr>
              <a:t> </a:t>
            </a:r>
            <a:endParaRPr lang="zh-CN" altLang="zh-CN" kern="100" dirty="0">
              <a:latin typeface="Cambria" panose="02040503050406030204" pitchFamily="18" charset="0"/>
              <a:cs typeface="Times New Roman" panose="02020603050405020304" pitchFamily="18" charset="0"/>
            </a:endParaRPr>
          </a:p>
          <a:p>
            <a:pPr algn="just">
              <a:spcAft>
                <a:spcPts val="0"/>
              </a:spcAft>
            </a:pPr>
            <a:r>
              <a:rPr lang="en-US" altLang="zh-CN" sz="2400" kern="100" dirty="0">
                <a:solidFill>
                  <a:schemeClr val="accent1">
                    <a:lumMod val="75000"/>
                  </a:schemeClr>
                </a:solidFill>
                <a:latin typeface="黑体" panose="02010609060101010101" pitchFamily="49" charset="-122"/>
                <a:cs typeface="Times New Roman" panose="02020603050405020304" pitchFamily="18" charset="0"/>
              </a:rPr>
              <a:t>2</a:t>
            </a:r>
            <a:r>
              <a:rPr lang="zh-CN" altLang="zh-CN" sz="2400" kern="100" dirty="0" smtClean="0">
                <a:solidFill>
                  <a:schemeClr val="accent1">
                    <a:lumMod val="75000"/>
                  </a:schemeClr>
                </a:solidFill>
                <a:effectLst/>
                <a:latin typeface="Cambria" panose="02040503050406030204" pitchFamily="18" charset="0"/>
                <a:ea typeface="黑体" panose="02010609060101010101" pitchFamily="49" charset="-122"/>
                <a:cs typeface="Times New Roman" panose="02020603050405020304" pitchFamily="18" charset="0"/>
              </a:rPr>
              <a:t>、网站设计的成功要素</a:t>
            </a:r>
            <a:endParaRPr lang="en-US" altLang="zh-CN" sz="2400" kern="100" dirty="0" smtClean="0">
              <a:solidFill>
                <a:schemeClr val="accent1">
                  <a:lumMod val="75000"/>
                </a:schemeClr>
              </a:solidFill>
              <a:effectLst/>
              <a:latin typeface="Cambria" panose="02040503050406030204" pitchFamily="18" charset="0"/>
              <a:ea typeface="黑体" panose="02010609060101010101" pitchFamily="49" charset="-122"/>
              <a:cs typeface="Times New Roman" panose="02020603050405020304" pitchFamily="18" charset="0"/>
            </a:endParaRPr>
          </a:p>
          <a:p>
            <a:pPr algn="just">
              <a:spcAft>
                <a:spcPts val="0"/>
              </a:spcAft>
            </a:pPr>
            <a:endParaRPr lang="zh-CN" altLang="zh-CN" sz="2400" kern="100" dirty="0">
              <a:solidFill>
                <a:schemeClr val="accent1">
                  <a:lumMod val="75000"/>
                </a:schemeClr>
              </a:solidFill>
              <a:latin typeface="Cambria" panose="02040503050406030204" pitchFamily="18" charset="0"/>
              <a:cs typeface="Times New Roman" panose="02020603050405020304" pitchFamily="18" charset="0"/>
            </a:endParaRPr>
          </a:p>
          <a:p>
            <a:pPr indent="304800" algn="just" fontAlgn="base">
              <a:lnSpc>
                <a:spcPct val="150000"/>
              </a:lnSpc>
              <a:spcBef>
                <a:spcPct val="0"/>
              </a:spcBef>
            </a:pPr>
            <a:r>
              <a:rPr lang="zh-CN" altLang="zh-CN"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a:solidFill>
                  <a:schemeClr val="accent1">
                    <a:lumMod val="75000"/>
                  </a:schemeClr>
                </a:solidFill>
                <a:latin typeface="Cambria" panose="02040503050406030204" pitchFamily="18" charset="0"/>
                <a:cs typeface="Times New Roman" panose="02020603050405020304" pitchFamily="18" charset="0"/>
              </a:rPr>
              <a:t>1</a:t>
            </a:r>
            <a:r>
              <a:rPr lang="zh-CN" altLang="zh-CN" kern="100" dirty="0">
                <a:solidFill>
                  <a:schemeClr val="accent1">
                    <a:lumMod val="75000"/>
                  </a:schemeClr>
                </a:solidFill>
                <a:latin typeface="Cambria" panose="02040503050406030204" pitchFamily="18" charset="0"/>
                <a:cs typeface="Times New Roman" panose="02020603050405020304" pitchFamily="18" charset="0"/>
              </a:rPr>
              <a:t>）关注用户</a:t>
            </a:r>
          </a:p>
          <a:p>
            <a:pPr indent="304800" fontAlgn="base">
              <a:lnSpc>
                <a:spcPct val="150000"/>
              </a:lnSpc>
              <a:spcBef>
                <a:spcPct val="0"/>
              </a:spcBef>
              <a:spcAft>
                <a:spcPct val="0"/>
              </a:spcAft>
            </a:pPr>
            <a:r>
              <a:rPr lang="en-US" altLang="zh-CN" kern="100" dirty="0">
                <a:latin typeface="Cambria" panose="02040503050406030204" pitchFamily="18" charset="0"/>
                <a:cs typeface="Times New Roman" panose="02020603050405020304" pitchFamily="18" charset="0"/>
              </a:rPr>
              <a:t>    </a:t>
            </a:r>
            <a:r>
              <a:rPr lang="zh-CN" altLang="zh-CN" kern="100" dirty="0">
                <a:latin typeface="Cambria" panose="02040503050406030204" pitchFamily="18" charset="0"/>
                <a:cs typeface="Times New Roman" panose="02020603050405020304" pitchFamily="18" charset="0"/>
              </a:rPr>
              <a:t>好的用户体验是人们愿意再次光临一家公司网站的重要原因。反之，你的客户将不断流失。关注用户是市场营销策略在网站设计中的重要体现和运用，作为网站设计师，你不仅要懂技术，更要学会抓住用户的心。</a:t>
            </a:r>
          </a:p>
          <a:p>
            <a:pPr indent="304800" algn="just" fontAlgn="base">
              <a:lnSpc>
                <a:spcPct val="150000"/>
              </a:lnSpc>
              <a:spcBef>
                <a:spcPct val="0"/>
              </a:spcBef>
            </a:pPr>
            <a:r>
              <a:rPr lang="zh-CN" altLang="zh-CN"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a:solidFill>
                  <a:schemeClr val="accent1">
                    <a:lumMod val="75000"/>
                  </a:schemeClr>
                </a:solidFill>
                <a:latin typeface="Cambria" panose="02040503050406030204" pitchFamily="18" charset="0"/>
                <a:cs typeface="Times New Roman" panose="02020603050405020304" pitchFamily="18" charset="0"/>
              </a:rPr>
              <a:t>2</a:t>
            </a:r>
            <a:r>
              <a:rPr lang="zh-CN" altLang="zh-CN" kern="100" dirty="0">
                <a:solidFill>
                  <a:schemeClr val="accent1">
                    <a:lumMod val="75000"/>
                  </a:schemeClr>
                </a:solidFill>
                <a:latin typeface="Cambria" panose="02040503050406030204" pitchFamily="18" charset="0"/>
                <a:cs typeface="Times New Roman" panose="02020603050405020304" pitchFamily="18" charset="0"/>
              </a:rPr>
              <a:t>）制定可衡量的目标</a:t>
            </a:r>
          </a:p>
          <a:p>
            <a:pPr indent="304800" fontAlgn="base">
              <a:lnSpc>
                <a:spcPct val="150000"/>
              </a:lnSpc>
              <a:spcBef>
                <a:spcPct val="0"/>
              </a:spcBef>
              <a:spcAft>
                <a:spcPct val="0"/>
              </a:spcAft>
            </a:pPr>
            <a:r>
              <a:rPr lang="en-US" altLang="zh-CN" kern="100" dirty="0">
                <a:latin typeface="Cambria" panose="02040503050406030204" pitchFamily="18" charset="0"/>
                <a:cs typeface="Times New Roman" panose="02020603050405020304" pitchFamily="18" charset="0"/>
              </a:rPr>
              <a:t>    </a:t>
            </a:r>
            <a:r>
              <a:rPr lang="zh-CN" altLang="zh-CN" kern="100" dirty="0">
                <a:latin typeface="Cambria" panose="02040503050406030204" pitchFamily="18" charset="0"/>
                <a:cs typeface="Times New Roman" panose="02020603050405020304" pitchFamily="18" charset="0"/>
              </a:rPr>
              <a:t>很多网站经常没有或不够明确目标，这会使用户在访问网站时产生困惑。这要求一个网站，必须具有可度量的、明确、定向的目标。可以在后期投入跟踪调查它的质量与细节。</a:t>
            </a:r>
          </a:p>
          <a:p>
            <a:pPr indent="304800" algn="just" fontAlgn="base">
              <a:lnSpc>
                <a:spcPct val="150000"/>
              </a:lnSpc>
              <a:spcBef>
                <a:spcPct val="0"/>
              </a:spcBef>
            </a:pPr>
            <a:r>
              <a:rPr lang="zh-CN" altLang="zh-CN"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a:solidFill>
                  <a:schemeClr val="accent1">
                    <a:lumMod val="75000"/>
                  </a:schemeClr>
                </a:solidFill>
                <a:latin typeface="Cambria" panose="02040503050406030204" pitchFamily="18" charset="0"/>
                <a:cs typeface="Times New Roman" panose="02020603050405020304" pitchFamily="18" charset="0"/>
              </a:rPr>
              <a:t>3</a:t>
            </a:r>
            <a:r>
              <a:rPr lang="zh-CN" altLang="zh-CN" kern="100" dirty="0">
                <a:solidFill>
                  <a:schemeClr val="accent1">
                    <a:lumMod val="75000"/>
                  </a:schemeClr>
                </a:solidFill>
                <a:latin typeface="Cambria" panose="02040503050406030204" pitchFamily="18" charset="0"/>
                <a:cs typeface="Times New Roman" panose="02020603050405020304" pitchFamily="18" charset="0"/>
              </a:rPr>
              <a:t>）明确技术目标</a:t>
            </a:r>
          </a:p>
          <a:p>
            <a:pPr indent="304800" fontAlgn="base">
              <a:lnSpc>
                <a:spcPct val="150000"/>
              </a:lnSpc>
              <a:spcBef>
                <a:spcPct val="0"/>
              </a:spcBef>
              <a:spcAft>
                <a:spcPct val="0"/>
              </a:spcAft>
            </a:pPr>
            <a:r>
              <a:rPr lang="en-US" altLang="zh-CN" kern="100" dirty="0">
                <a:latin typeface="Cambria" panose="02040503050406030204" pitchFamily="18" charset="0"/>
                <a:cs typeface="Times New Roman" panose="02020603050405020304" pitchFamily="18" charset="0"/>
              </a:rPr>
              <a:t>    </a:t>
            </a:r>
            <a:r>
              <a:rPr lang="zh-CN" altLang="zh-CN" kern="100" dirty="0">
                <a:latin typeface="Cambria" panose="02040503050406030204" pitchFamily="18" charset="0"/>
                <a:cs typeface="Times New Roman" panose="02020603050405020304" pitchFamily="18" charset="0"/>
              </a:rPr>
              <a:t>对于有复杂功能的网站，可以制定一个独立、平行的工作流程，明白要做什么，在技术上有哪些需求，并找到最有效的团队去做。</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70381" y="335713"/>
            <a:ext cx="2721735" cy="2041301"/>
          </a:xfrm>
          <a:prstGeom prst="rect">
            <a:avLst/>
          </a:prstGeom>
          <a:ln>
            <a:noFill/>
          </a:ln>
          <a:effectLst>
            <a:softEdge rad="112500"/>
          </a:effectLst>
        </p:spPr>
      </p:pic>
      <p:sp>
        <p:nvSpPr>
          <p:cNvPr id="5" name="矩形 4"/>
          <p:cNvSpPr/>
          <p:nvPr/>
        </p:nvSpPr>
        <p:spPr>
          <a:xfrm>
            <a:off x="584557" y="1078605"/>
            <a:ext cx="3232596"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9582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61886" y="5820109"/>
            <a:ext cx="2138727" cy="369332"/>
          </a:xfrm>
          <a:prstGeom prst="rect">
            <a:avLst/>
          </a:prstGeom>
        </p:spPr>
        <p:txBody>
          <a:bodyPr wrap="none">
            <a:spAutoFit/>
          </a:bodyPr>
          <a:lstStyle/>
          <a:p>
            <a:r>
              <a:rPr lang="en-US" altLang="zh-CN" dirty="0">
                <a:solidFill>
                  <a:schemeClr val="bg1"/>
                </a:solidFill>
                <a:latin typeface="华文行楷" panose="02010800040101010101" pitchFamily="2" charset="-122"/>
                <a:ea typeface="华文行楷" panose="02010800040101010101" pitchFamily="2" charset="-122"/>
              </a:rPr>
              <a:t>1.2 </a:t>
            </a:r>
            <a:r>
              <a:rPr lang="en-US" altLang="zh-CN" dirty="0" smtClean="0">
                <a:solidFill>
                  <a:schemeClr val="bg1"/>
                </a:solidFill>
                <a:latin typeface="华文行楷" panose="02010800040101010101" pitchFamily="2" charset="-122"/>
                <a:ea typeface="华文行楷" panose="02010800040101010101" pitchFamily="2" charset="-122"/>
              </a:rPr>
              <a:t> </a:t>
            </a:r>
            <a:r>
              <a:rPr lang="zh-CN" altLang="zh-CN" dirty="0" smtClean="0">
                <a:solidFill>
                  <a:schemeClr val="bg1"/>
                </a:solidFill>
                <a:latin typeface="华文行楷" panose="02010800040101010101" pitchFamily="2" charset="-122"/>
                <a:ea typeface="华文行楷" panose="02010800040101010101" pitchFamily="2" charset="-122"/>
              </a:rPr>
              <a:t>网站</a:t>
            </a:r>
            <a:r>
              <a:rPr lang="zh-CN" altLang="zh-CN" dirty="0">
                <a:solidFill>
                  <a:schemeClr val="bg1"/>
                </a:solidFill>
                <a:latin typeface="华文行楷" panose="02010800040101010101" pitchFamily="2" charset="-122"/>
                <a:ea typeface="华文行楷" panose="02010800040101010101" pitchFamily="2" charset="-122"/>
              </a:rPr>
              <a:t>设计的策略</a:t>
            </a:r>
          </a:p>
        </p:txBody>
      </p:sp>
      <p:sp>
        <p:nvSpPr>
          <p:cNvPr id="2" name="矩形 1"/>
          <p:cNvSpPr/>
          <p:nvPr/>
        </p:nvSpPr>
        <p:spPr>
          <a:xfrm>
            <a:off x="1244957" y="380094"/>
            <a:ext cx="8852079" cy="5493812"/>
          </a:xfrm>
          <a:prstGeom prst="rect">
            <a:avLst/>
          </a:prstGeom>
        </p:spPr>
        <p:txBody>
          <a:bodyPr wrap="square">
            <a:spAutoFit/>
          </a:bodyPr>
          <a:lstStyle/>
          <a:p>
            <a:pPr algn="just">
              <a:lnSpc>
                <a:spcPct val="150000"/>
              </a:lnSpc>
            </a:pPr>
            <a:r>
              <a:rPr lang="zh-CN" altLang="zh-CN"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a:solidFill>
                  <a:schemeClr val="accent1">
                    <a:lumMod val="75000"/>
                  </a:schemeClr>
                </a:solidFill>
                <a:latin typeface="Cambria" panose="02040503050406030204" pitchFamily="18" charset="0"/>
                <a:cs typeface="Times New Roman" panose="02020603050405020304" pitchFamily="18" charset="0"/>
              </a:rPr>
              <a:t>4</a:t>
            </a:r>
            <a:r>
              <a:rPr lang="zh-CN" altLang="zh-CN" kern="100" dirty="0">
                <a:solidFill>
                  <a:schemeClr val="accent1">
                    <a:lumMod val="75000"/>
                  </a:schemeClr>
                </a:solidFill>
                <a:latin typeface="Cambria" panose="02040503050406030204" pitchFamily="18" charset="0"/>
                <a:cs typeface="Times New Roman" panose="02020603050405020304" pitchFamily="18" charset="0"/>
              </a:rPr>
              <a:t>）考虑发布后的网站维护</a:t>
            </a:r>
          </a:p>
          <a:p>
            <a:pPr algn="just">
              <a:lnSpc>
                <a:spcPct val="150000"/>
              </a:lnSpc>
              <a:spcAft>
                <a:spcPts val="0"/>
              </a:spcAft>
            </a:pPr>
            <a:r>
              <a:rPr lang="en-US" altLang="zh-CN" kern="100" dirty="0" smtClean="0">
                <a:latin typeface="宋体" panose="02010600030101010101" pitchFamily="2" charset="-122"/>
                <a:cs typeface="Times New Roman" panose="02020603050405020304" pitchFamily="18" charset="0"/>
              </a:rPr>
              <a:t>    </a:t>
            </a:r>
            <a:r>
              <a:rPr lang="zh-CN" altLang="zh-CN" kern="100" dirty="0" smtClean="0">
                <a:latin typeface="Cambria" panose="02040503050406030204" pitchFamily="18" charset="0"/>
                <a:cs typeface="Times New Roman" panose="02020603050405020304" pitchFamily="18" charset="0"/>
              </a:rPr>
              <a:t>确保网站发布后的成长和流动性。</a:t>
            </a:r>
          </a:p>
          <a:p>
            <a:pPr algn="just">
              <a:lnSpc>
                <a:spcPct val="150000"/>
              </a:lnSpc>
            </a:pPr>
            <a:r>
              <a:rPr lang="zh-CN" altLang="zh-CN"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a:solidFill>
                  <a:schemeClr val="accent1">
                    <a:lumMod val="75000"/>
                  </a:schemeClr>
                </a:solidFill>
                <a:latin typeface="Cambria" panose="02040503050406030204" pitchFamily="18" charset="0"/>
                <a:cs typeface="Times New Roman" panose="02020603050405020304" pitchFamily="18" charset="0"/>
              </a:rPr>
              <a:t>5</a:t>
            </a:r>
            <a:r>
              <a:rPr lang="zh-CN" altLang="zh-CN" kern="100" dirty="0">
                <a:solidFill>
                  <a:schemeClr val="accent1">
                    <a:lumMod val="75000"/>
                  </a:schemeClr>
                </a:solidFill>
                <a:latin typeface="Cambria" panose="02040503050406030204" pitchFamily="18" charset="0"/>
                <a:cs typeface="Times New Roman" panose="02020603050405020304" pitchFamily="18" charset="0"/>
              </a:rPr>
              <a:t>）使用网络标准</a:t>
            </a:r>
          </a:p>
          <a:p>
            <a:pPr algn="just">
              <a:lnSpc>
                <a:spcPct val="150000"/>
              </a:lnSpc>
              <a:spcAft>
                <a:spcPts val="0"/>
              </a:spcAft>
            </a:pPr>
            <a:r>
              <a:rPr lang="en-US" altLang="zh-CN" kern="100" dirty="0" smtClean="0">
                <a:latin typeface="宋体" panose="02010600030101010101" pitchFamily="2" charset="-122"/>
                <a:cs typeface="Times New Roman" panose="02020603050405020304" pitchFamily="18" charset="0"/>
              </a:rPr>
              <a:t>    </a:t>
            </a:r>
            <a:r>
              <a:rPr lang="zh-CN" altLang="zh-CN" kern="100" dirty="0" smtClean="0">
                <a:latin typeface="Cambria" panose="02040503050406030204" pitchFamily="18" charset="0"/>
                <a:cs typeface="Times New Roman" panose="02020603050405020304" pitchFamily="18" charset="0"/>
              </a:rPr>
              <a:t>网站的设计有独特的交互标准，作为设计开发人员，要熟悉这些标准，善于运用这些标准，给用户最佳的在线体验。</a:t>
            </a:r>
          </a:p>
          <a:p>
            <a:pPr algn="just">
              <a:lnSpc>
                <a:spcPct val="150000"/>
              </a:lnSpc>
            </a:pPr>
            <a:r>
              <a:rPr lang="zh-CN" altLang="zh-CN" kern="100" dirty="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a:solidFill>
                  <a:schemeClr val="accent1">
                    <a:lumMod val="75000"/>
                  </a:schemeClr>
                </a:solidFill>
                <a:latin typeface="Cambria" panose="02040503050406030204" pitchFamily="18" charset="0"/>
                <a:cs typeface="Times New Roman" panose="02020603050405020304" pitchFamily="18" charset="0"/>
              </a:rPr>
              <a:t>6</a:t>
            </a:r>
            <a:r>
              <a:rPr lang="zh-CN" altLang="zh-CN" kern="100" dirty="0">
                <a:solidFill>
                  <a:schemeClr val="accent1">
                    <a:lumMod val="75000"/>
                  </a:schemeClr>
                </a:solidFill>
                <a:latin typeface="Cambria" panose="02040503050406030204" pitchFamily="18" charset="0"/>
                <a:cs typeface="Times New Roman" panose="02020603050405020304" pitchFamily="18" charset="0"/>
              </a:rPr>
              <a:t>）确定适合自身的设计过程</a:t>
            </a:r>
          </a:p>
          <a:p>
            <a:pPr algn="just">
              <a:lnSpc>
                <a:spcPct val="150000"/>
              </a:lnSpc>
              <a:spcAft>
                <a:spcPts val="0"/>
              </a:spcAft>
            </a:pPr>
            <a:r>
              <a:rPr lang="en-US" altLang="zh-CN" kern="100" dirty="0" smtClean="0">
                <a:latin typeface="宋体" panose="02010600030101010101" pitchFamily="2" charset="-122"/>
                <a:cs typeface="Times New Roman" panose="02020603050405020304" pitchFamily="18" charset="0"/>
              </a:rPr>
              <a:t>    </a:t>
            </a:r>
            <a:r>
              <a:rPr lang="zh-CN" altLang="zh-CN" kern="100" dirty="0" smtClean="0">
                <a:latin typeface="Cambria" panose="02040503050406030204" pitchFamily="18" charset="0"/>
                <a:cs typeface="Times New Roman" panose="02020603050405020304" pitchFamily="18" charset="0"/>
              </a:rPr>
              <a:t>设计开发人员会面对不同行业、功能、特点的网站开发项目，每个项目的情况水平各不同。因此，必须制定适合自身的专门过程，遵循网站项目的实际情况。</a:t>
            </a:r>
          </a:p>
          <a:p>
            <a:pPr algn="just">
              <a:lnSpc>
                <a:spcPct val="150000"/>
              </a:lnSpc>
              <a:spcAft>
                <a:spcPts val="0"/>
              </a:spcAft>
            </a:pPr>
            <a:r>
              <a:rPr lang="zh-CN" altLang="zh-CN" kern="100" dirty="0" smtClean="0">
                <a:solidFill>
                  <a:schemeClr val="accent1">
                    <a:lumMod val="75000"/>
                  </a:schemeClr>
                </a:solidFill>
                <a:latin typeface="Cambria" panose="02040503050406030204" pitchFamily="18" charset="0"/>
                <a:cs typeface="Times New Roman" panose="02020603050405020304" pitchFamily="18" charset="0"/>
              </a:rPr>
              <a:t>（</a:t>
            </a:r>
            <a:r>
              <a:rPr lang="en-US" altLang="zh-CN" kern="100" dirty="0" smtClean="0">
                <a:solidFill>
                  <a:schemeClr val="accent1">
                    <a:lumMod val="75000"/>
                  </a:schemeClr>
                </a:solidFill>
                <a:latin typeface="Cambria" panose="02040503050406030204" pitchFamily="18" charset="0"/>
                <a:cs typeface="Times New Roman" panose="02020603050405020304" pitchFamily="18" charset="0"/>
              </a:rPr>
              <a:t>7</a:t>
            </a:r>
            <a:r>
              <a:rPr lang="zh-CN" altLang="zh-CN" kern="100" dirty="0" smtClean="0">
                <a:solidFill>
                  <a:schemeClr val="accent1">
                    <a:lumMod val="75000"/>
                  </a:schemeClr>
                </a:solidFill>
                <a:latin typeface="Cambria" panose="02040503050406030204" pitchFamily="18" charset="0"/>
                <a:cs typeface="Times New Roman" panose="02020603050405020304" pitchFamily="18" charset="0"/>
              </a:rPr>
              <a:t>）关注长远聚焦短期</a:t>
            </a:r>
          </a:p>
          <a:p>
            <a:pPr indent="304800" algn="just">
              <a:lnSpc>
                <a:spcPct val="150000"/>
              </a:lnSpc>
              <a:spcAft>
                <a:spcPts val="0"/>
              </a:spcAft>
            </a:pPr>
            <a:r>
              <a:rPr lang="zh-CN" altLang="zh-CN" kern="100" dirty="0" smtClean="0">
                <a:latin typeface="Cambria" panose="02040503050406030204" pitchFamily="18" charset="0"/>
                <a:cs typeface="Times New Roman" panose="02020603050405020304" pitchFamily="18" charset="0"/>
              </a:rPr>
              <a:t>网站设计，无论是从草图开始的新设计，还是对已有旧网站的再设计，都是一个完整的规划和设计过程。因此，需要从长远角度考虑，但着眼于每一个微小的细节和步骤，并且永远不要忽视用户。</a:t>
            </a:r>
          </a:p>
          <a:p>
            <a:pPr algn="just">
              <a:lnSpc>
                <a:spcPct val="150000"/>
              </a:lnSpc>
              <a:spcAft>
                <a:spcPts val="0"/>
              </a:spcAft>
            </a:pPr>
            <a:r>
              <a:rPr lang="en-US" altLang="zh-CN" kern="100" dirty="0" smtClean="0">
                <a:latin typeface="宋体" panose="02010600030101010101" pitchFamily="2" charset="-122"/>
                <a:cs typeface="Times New Roman" panose="02020603050405020304" pitchFamily="18" charset="0"/>
              </a:rPr>
              <a:t> </a:t>
            </a:r>
            <a:endParaRPr lang="zh-CN" altLang="zh-CN" kern="100" dirty="0">
              <a:latin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264561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742680" y="391886"/>
            <a:ext cx="10487698" cy="923330"/>
          </a:xfrm>
          <a:prstGeom prst="rect">
            <a:avLst/>
          </a:prstGeom>
        </p:spPr>
        <p:txBody>
          <a:bodyPr wrap="square">
            <a:spAutoFit/>
          </a:bodyPr>
          <a:lstStyle/>
          <a:p>
            <a:pPr marL="285750" indent="-285750" fontAlgn="base">
              <a:lnSpc>
                <a:spcPct val="150000"/>
              </a:lnSpc>
              <a:spcBef>
                <a:spcPct val="0"/>
              </a:spcBef>
              <a:spcAft>
                <a:spcPct val="0"/>
              </a:spcAft>
              <a:buFont typeface="Arial" panose="020B0604020202020204" pitchFamily="34" charset="0"/>
              <a:buChar char="•"/>
            </a:pPr>
            <a:r>
              <a:rPr lang="zh-CN" altLang="zh-CN" kern="100" dirty="0">
                <a:latin typeface="Cambria" panose="02040503050406030204" pitchFamily="18" charset="0"/>
                <a:cs typeface="Times New Roman" panose="02020603050405020304" pitchFamily="18" charset="0"/>
              </a:rPr>
              <a:t>网站开发项目无论大小，都有着共通的结构要求，都需要被充份地规划和定义</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这里</a:t>
            </a:r>
            <a:r>
              <a:rPr lang="zh-CN" altLang="zh-CN" kern="100" dirty="0">
                <a:latin typeface="Cambria" panose="02040503050406030204" pitchFamily="18" charset="0"/>
                <a:cs typeface="Times New Roman" panose="02020603050405020304" pitchFamily="18" charset="0"/>
              </a:rPr>
              <a:t>我们讨论的网站开发流程是一个适用于各种不同的开发团队和网站，设计项目的通用核心过程</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p:txBody>
      </p:sp>
      <p:sp>
        <p:nvSpPr>
          <p:cNvPr id="5" name="横卷形 4"/>
          <p:cNvSpPr/>
          <p:nvPr/>
        </p:nvSpPr>
        <p:spPr>
          <a:xfrm>
            <a:off x="953036" y="1893409"/>
            <a:ext cx="8551572" cy="3400023"/>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nSpc>
                <a:spcPct val="150000"/>
              </a:lnSpc>
            </a:pPr>
            <a:r>
              <a:rPr lang="zh-CN" altLang="zh-CN" sz="2000" kern="100" dirty="0">
                <a:solidFill>
                  <a:schemeClr val="accent1">
                    <a:lumMod val="50000"/>
                  </a:schemeClr>
                </a:solidFill>
                <a:latin typeface="华文楷体" panose="02010600040101010101" pitchFamily="2" charset="-122"/>
                <a:ea typeface="华文楷体" panose="02010600040101010101" pitchFamily="2" charset="-122"/>
                <a:cs typeface="Times New Roman" panose="02020603050405020304" pitchFamily="18" charset="0"/>
              </a:rPr>
              <a:t>需要说明的是，即使我们遵循着一个通用的核心过程，然而每个网站项目都是独一无二的，不同团队、不同的预算计划对于开发过程的每一步骤都有不同的要求和侧重，目标方向的不同决定了即使是同一个过程，也会因为项目不同而变得多元。同时，网站设计的过程需要遵循一定的美感</a:t>
            </a:r>
            <a:r>
              <a:rPr lang="zh-CN" altLang="zh-CN" sz="2000" kern="100" dirty="0" smtClean="0">
                <a:solidFill>
                  <a:schemeClr val="accent1">
                    <a:lumMod val="50000"/>
                  </a:schemeClr>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2000" kern="100" dirty="0">
              <a:solidFill>
                <a:schemeClr val="accent1">
                  <a:lumMod val="50000"/>
                </a:schemeClr>
              </a:solidFill>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93966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85869" y="446038"/>
            <a:ext cx="8259651" cy="3416320"/>
          </a:xfrm>
          <a:prstGeom prst="rect">
            <a:avLst/>
          </a:prstGeom>
        </p:spPr>
        <p:txBody>
          <a:bodyPr wrap="square">
            <a:spAutoFit/>
          </a:bodyPr>
          <a:lstStyle/>
          <a:p>
            <a:pPr indent="304800" algn="just">
              <a:spcAft>
                <a:spcPts val="0"/>
              </a:spcAft>
            </a:pPr>
            <a:endParaRPr lang="zh-CN"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sz="2400" kern="100" dirty="0" smtClean="0">
                <a:solidFill>
                  <a:srgbClr val="C00000"/>
                </a:solidFill>
                <a:latin typeface="华文琥珀" panose="02010800040101010101" pitchFamily="2" charset="-122"/>
                <a:ea typeface="华文琥珀" panose="02010800040101010101" pitchFamily="2" charset="-122"/>
                <a:cs typeface="Times New Roman" panose="02020603050405020304" pitchFamily="18" charset="0"/>
              </a:rPr>
              <a:t>什么</a:t>
            </a:r>
            <a:r>
              <a:rPr lang="zh-CN" altLang="zh-CN" sz="2400" kern="100" dirty="0">
                <a:solidFill>
                  <a:srgbClr val="C00000"/>
                </a:solidFill>
                <a:latin typeface="华文琥珀" panose="02010800040101010101" pitchFamily="2" charset="-122"/>
                <a:ea typeface="华文琥珀" panose="02010800040101010101" pitchFamily="2" charset="-122"/>
                <a:cs typeface="Times New Roman" panose="02020603050405020304" pitchFamily="18" charset="0"/>
              </a:rPr>
              <a:t>是通用核心过程</a:t>
            </a:r>
          </a:p>
          <a:p>
            <a:pPr indent="304800" fontAlgn="base">
              <a:lnSpc>
                <a:spcPct val="150000"/>
              </a:lnSpc>
              <a:spcBef>
                <a:spcPct val="0"/>
              </a:spcBef>
              <a:spcAft>
                <a:spcPct val="0"/>
              </a:spcAft>
            </a:pP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长期以来</a:t>
            </a:r>
            <a:r>
              <a:rPr lang="zh-CN" altLang="zh-CN" kern="100" dirty="0">
                <a:latin typeface="Cambria" panose="02040503050406030204" pitchFamily="18" charset="0"/>
                <a:cs typeface="Times New Roman" panose="02020603050405020304" pitchFamily="18" charset="0"/>
              </a:rPr>
              <a:t>，网站设计开发人员都在思考如何提高网站设计的效率、节约更多成本，但依然能找到最佳的设计策略，得到用户满意的结果</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这</a:t>
            </a:r>
            <a:r>
              <a:rPr lang="zh-CN" altLang="zh-CN" kern="100" dirty="0">
                <a:latin typeface="Cambria" panose="02040503050406030204" pitchFamily="18" charset="0"/>
                <a:cs typeface="Times New Roman" panose="02020603050405020304" pitchFamily="18" charset="0"/>
              </a:rPr>
              <a:t>就需要优化网站开发的流程。我们在网站的开发流程上进行研究，将所有网站设计项目都充分定义和规划，组织内容，规划框架，形成了一个网站开发的通用核心过程。</a:t>
            </a: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燕尾形 1"/>
          <p:cNvSpPr/>
          <p:nvPr/>
        </p:nvSpPr>
        <p:spPr>
          <a:xfrm>
            <a:off x="1416676" y="875764"/>
            <a:ext cx="283335" cy="30909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1700011" y="875763"/>
            <a:ext cx="283335" cy="309093"/>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710413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3845" y="493868"/>
            <a:ext cx="8813443" cy="2585323"/>
          </a:xfrm>
          <a:prstGeom prst="rect">
            <a:avLst/>
          </a:prstGeom>
        </p:spPr>
        <p:txBody>
          <a:bodyPr wrap="square">
            <a:spAutoFit/>
          </a:bodyPr>
          <a:lstStyle/>
          <a:p>
            <a:pPr indent="304800" fontAlgn="base">
              <a:lnSpc>
                <a:spcPct val="150000"/>
              </a:lnSpc>
              <a:spcBef>
                <a:spcPct val="0"/>
              </a:spcBef>
              <a:spcAft>
                <a:spcPct val="0"/>
              </a:spcAft>
            </a:pPr>
            <a:endParaRPr lang="zh-CN" altLang="zh-CN" kern="100" dirty="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通用的网页开发核心过程包含了网站从前期调研、规划定位、视觉设计与编程以及后期整合制作到发布维护的全部开发流程，步骤细致有条理，适用于所有的网站开发团队</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smtClean="0">
                <a:latin typeface="Cambria" panose="02040503050406030204" pitchFamily="18" charset="0"/>
                <a:cs typeface="Times New Roman" panose="02020603050405020304" pitchFamily="18" charset="0"/>
              </a:rPr>
              <a:t>它</a:t>
            </a:r>
            <a:r>
              <a:rPr lang="zh-CN" altLang="zh-CN" kern="100" dirty="0">
                <a:latin typeface="Cambria" panose="02040503050406030204" pitchFamily="18" charset="0"/>
                <a:cs typeface="Times New Roman" panose="02020603050405020304" pitchFamily="18" charset="0"/>
              </a:rPr>
              <a:t>的优点之一是将开发过程分成了许多细小的步骤，有助于设计团队合理准确地开展项目</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5" name="流程图: 资料带 4"/>
          <p:cNvSpPr/>
          <p:nvPr/>
        </p:nvSpPr>
        <p:spPr>
          <a:xfrm>
            <a:off x="1489655" y="3580326"/>
            <a:ext cx="7237926" cy="1790164"/>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kern="100" dirty="0">
                <a:latin typeface="华文楷体" panose="02010600040101010101" pitchFamily="2" charset="-122"/>
                <a:ea typeface="华文楷体" panose="02010600040101010101" pitchFamily="2" charset="-122"/>
                <a:cs typeface="Times New Roman" panose="02020603050405020304" pitchFamily="18" charset="0"/>
              </a:rPr>
              <a:t>将开发过程具体化、细节化，也有助于团队的分工合作，考虑周全，并且在过程中及时纠正错误</a:t>
            </a:r>
            <a:r>
              <a:rPr lang="zh-CN" altLang="zh-CN" sz="2000" kern="100" dirty="0" smtClean="0">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20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69024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1780" y="1111680"/>
            <a:ext cx="8272530" cy="3000821"/>
          </a:xfrm>
          <a:prstGeom prst="rect">
            <a:avLst/>
          </a:prstGeom>
        </p:spPr>
        <p:txBody>
          <a:bodyPr wrap="square">
            <a:spAutoFit/>
          </a:bodyPr>
          <a:lstStyle/>
          <a:p>
            <a:pPr marL="285750" indent="-285750" fontAlgn="base">
              <a:lnSpc>
                <a:spcPct val="150000"/>
              </a:lnSpc>
              <a:spcBef>
                <a:spcPct val="0"/>
              </a:spcBef>
              <a:spcAft>
                <a:spcPct val="0"/>
              </a:spcAft>
              <a:buFont typeface="Arial" panose="020B0604020202020204" pitchFamily="34" charset="0"/>
              <a:buChar char="•"/>
            </a:pPr>
            <a:r>
              <a:rPr lang="zh-CN" altLang="zh-CN" kern="100" dirty="0">
                <a:latin typeface="Cambria" panose="02040503050406030204" pitchFamily="18" charset="0"/>
                <a:cs typeface="Times New Roman" panose="02020603050405020304" pitchFamily="18" charset="0"/>
              </a:rPr>
              <a:t>从和客户沟通了解客户需求到画出草图进行构思和创意</a:t>
            </a:r>
            <a:r>
              <a:rPr lang="en-US" altLang="zh-CN" kern="100" dirty="0">
                <a:latin typeface="Cambria" panose="02040503050406030204" pitchFamily="18" charset="0"/>
                <a:cs typeface="Times New Roman" panose="02020603050405020304" pitchFamily="18" charset="0"/>
              </a:rPr>
              <a:t>,</a:t>
            </a:r>
            <a:r>
              <a:rPr lang="zh-CN" altLang="zh-CN" kern="100" dirty="0">
                <a:latin typeface="Cambria" panose="02040503050406030204" pitchFamily="18" charset="0"/>
                <a:cs typeface="Times New Roman" panose="02020603050405020304" pitchFamily="18" charset="0"/>
              </a:rPr>
              <a:t>直至打开电脑软件完成整个的设计</a:t>
            </a:r>
            <a:r>
              <a:rPr lang="en-US" altLang="zh-CN" kern="100" dirty="0">
                <a:latin typeface="Cambria" panose="02040503050406030204" pitchFamily="18" charset="0"/>
                <a:cs typeface="Times New Roman" panose="02020603050405020304" pitchFamily="18" charset="0"/>
              </a:rPr>
              <a:t>,</a:t>
            </a:r>
            <a:r>
              <a:rPr lang="zh-CN" altLang="zh-CN" kern="100" dirty="0">
                <a:latin typeface="Cambria" panose="02040503050406030204" pitchFamily="18" charset="0"/>
                <a:cs typeface="Times New Roman" panose="02020603050405020304" pitchFamily="18" charset="0"/>
              </a:rPr>
              <a:t>设计开发者都在每一个新的设计项目中不断重复这个过程</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整个</a:t>
            </a:r>
            <a:r>
              <a:rPr lang="zh-CN" altLang="zh-CN" kern="100" dirty="0">
                <a:latin typeface="Cambria" panose="02040503050406030204" pitchFamily="18" charset="0"/>
                <a:cs typeface="Times New Roman" panose="02020603050405020304" pitchFamily="18" charset="0"/>
              </a:rPr>
              <a:t>过程看上去很像规范而流程化的工作方式，似乎按部就班就能够顺利拿到让大家都满意的设计结果</a:t>
            </a:r>
            <a:r>
              <a:rPr lang="en-US" altLang="zh-CN" kern="100" dirty="0">
                <a:latin typeface="Cambria" panose="02040503050406030204" pitchFamily="18" charset="0"/>
                <a:cs typeface="Times New Roman" panose="02020603050405020304" pitchFamily="18" charset="0"/>
              </a:rPr>
              <a:t>,</a:t>
            </a:r>
            <a:r>
              <a:rPr lang="zh-CN" altLang="zh-CN" kern="100" dirty="0">
                <a:latin typeface="Cambria" panose="02040503050406030204" pitchFamily="18" charset="0"/>
                <a:cs typeface="Times New Roman" panose="02020603050405020304" pitchFamily="18" charset="0"/>
              </a:rPr>
              <a:t>但其实在每一个步骤中都存在难度</a:t>
            </a:r>
            <a:r>
              <a:rPr lang="en-US" altLang="zh-CN" kern="100" dirty="0">
                <a:latin typeface="Cambria" panose="02040503050406030204" pitchFamily="18" charset="0"/>
                <a:cs typeface="Times New Roman" panose="02020603050405020304" pitchFamily="18" charset="0"/>
              </a:rPr>
              <a:t>,</a:t>
            </a:r>
            <a:r>
              <a:rPr lang="zh-CN" altLang="zh-CN" kern="100" dirty="0">
                <a:latin typeface="Cambria" panose="02040503050406030204" pitchFamily="18" charset="0"/>
                <a:cs typeface="Times New Roman" panose="02020603050405020304" pitchFamily="18" charset="0"/>
              </a:rPr>
              <a:t>某一个方面没有做好</a:t>
            </a:r>
            <a:r>
              <a:rPr lang="en-US" altLang="zh-CN" kern="100" dirty="0">
                <a:latin typeface="Cambria" panose="02040503050406030204" pitchFamily="18" charset="0"/>
                <a:cs typeface="Times New Roman" panose="02020603050405020304" pitchFamily="18" charset="0"/>
              </a:rPr>
              <a:t>,</a:t>
            </a:r>
            <a:r>
              <a:rPr lang="zh-CN" altLang="zh-CN" kern="100" dirty="0">
                <a:latin typeface="Cambria" panose="02040503050406030204" pitchFamily="18" charset="0"/>
                <a:cs typeface="Times New Roman" panose="02020603050405020304" pitchFamily="18" charset="0"/>
              </a:rPr>
              <a:t>可能就会影响到最终设计的质量</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我们</a:t>
            </a:r>
            <a:r>
              <a:rPr lang="zh-CN" altLang="zh-CN" kern="100" dirty="0">
                <a:latin typeface="Cambria" panose="02040503050406030204" pitchFamily="18" charset="0"/>
                <a:cs typeface="Times New Roman" panose="02020603050405020304" pitchFamily="18" charset="0"/>
              </a:rPr>
              <a:t>在研究网站开发过程中，一再被其大量而琐碎的工作内容所惊叹，有些工作甚至没有边际</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Tree>
    <p:extLst>
      <p:ext uri="{BB962C8B-B14F-4D97-AF65-F5344CB8AC3E}">
        <p14:creationId xmlns:p14="http://schemas.microsoft.com/office/powerpoint/2010/main" val="2110471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607700482"/>
              </p:ext>
            </p:extLst>
          </p:nvPr>
        </p:nvGraphicFramePr>
        <p:xfrm>
          <a:off x="1232079" y="918497"/>
          <a:ext cx="9083899" cy="41171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Tree>
    <p:extLst>
      <p:ext uri="{BB962C8B-B14F-4D97-AF65-F5344CB8AC3E}">
        <p14:creationId xmlns:p14="http://schemas.microsoft.com/office/powerpoint/2010/main" val="34796687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7232" y="896798"/>
            <a:ext cx="8349803" cy="3416320"/>
          </a:xfrm>
          <a:prstGeom prst="rect">
            <a:avLst/>
          </a:prstGeom>
        </p:spPr>
        <p:txBody>
          <a:bodyPr wrap="square">
            <a:spAutoFit/>
          </a:bodyPr>
          <a:lstStyle/>
          <a:p>
            <a:pPr marL="285750" indent="-285750" fontAlgn="base">
              <a:lnSpc>
                <a:spcPct val="150000"/>
              </a:lnSpc>
              <a:spcBef>
                <a:spcPct val="0"/>
              </a:spcBef>
              <a:spcAft>
                <a:spcPct val="0"/>
              </a:spcAft>
              <a:buFont typeface="Wingdings" panose="05000000000000000000" pitchFamily="2" charset="2"/>
              <a:buChar char="p"/>
            </a:pPr>
            <a:endParaRPr lang="zh-CN" altLang="zh-CN" kern="100" dirty="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p"/>
            </a:pPr>
            <a:r>
              <a:rPr lang="zh-CN" altLang="zh-CN" kern="100" dirty="0">
                <a:latin typeface="Cambria" panose="02040503050406030204" pitchFamily="18" charset="0"/>
                <a:cs typeface="Times New Roman" panose="02020603050405020304" pitchFamily="18" charset="0"/>
              </a:rPr>
              <a:t>通用的网页开发核心过程包含了网站从前期调研、规划定位、视觉设计与编程以及后期整合制作到发布维护的全部开发流程，步骤细致有条理，适用于所有的网站开发团队</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p"/>
            </a:pPr>
            <a:r>
              <a:rPr lang="zh-CN" altLang="zh-CN" kern="100" dirty="0" smtClean="0">
                <a:latin typeface="Cambria" panose="02040503050406030204" pitchFamily="18" charset="0"/>
                <a:cs typeface="Times New Roman" panose="02020603050405020304" pitchFamily="18" charset="0"/>
              </a:rPr>
              <a:t>它</a:t>
            </a:r>
            <a:r>
              <a:rPr lang="zh-CN" altLang="zh-CN" kern="100" dirty="0">
                <a:latin typeface="Cambria" panose="02040503050406030204" pitchFamily="18" charset="0"/>
                <a:cs typeface="Times New Roman" panose="02020603050405020304" pitchFamily="18" charset="0"/>
              </a:rPr>
              <a:t>的优点之一是将开发过程分成了许多细小的步骤，有助于设计团队合理准确地开展项目</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p"/>
            </a:pPr>
            <a:r>
              <a:rPr lang="zh-CN" altLang="zh-CN" kern="100" dirty="0" smtClean="0">
                <a:latin typeface="Cambria" panose="02040503050406030204" pitchFamily="18" charset="0"/>
                <a:cs typeface="Times New Roman" panose="02020603050405020304" pitchFamily="18" charset="0"/>
              </a:rPr>
              <a:t>将</a:t>
            </a:r>
            <a:r>
              <a:rPr lang="zh-CN" altLang="zh-CN" kern="100" dirty="0">
                <a:latin typeface="Cambria" panose="02040503050406030204" pitchFamily="18" charset="0"/>
                <a:cs typeface="Times New Roman" panose="02020603050405020304" pitchFamily="18" charset="0"/>
              </a:rPr>
              <a:t>开发过程具体化、细节化，也有助于团队的分工合作，考虑周全，并且在过程中及时纠正错误。</a:t>
            </a: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Tree>
    <p:extLst>
      <p:ext uri="{BB962C8B-B14F-4D97-AF65-F5344CB8AC3E}">
        <p14:creationId xmlns:p14="http://schemas.microsoft.com/office/powerpoint/2010/main" val="2793782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1212724494"/>
              </p:ext>
            </p:extLst>
          </p:nvPr>
        </p:nvGraphicFramePr>
        <p:xfrm>
          <a:off x="5537916" y="825274"/>
          <a:ext cx="6284890" cy="35674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1-1"/>
          <p:cNvPicPr>
            <a:picLocks noChangeAspect="1" noChangeArrowheads="1"/>
          </p:cNvPicPr>
          <p:nvPr/>
        </p:nvPicPr>
        <p:blipFill>
          <a:blip r:embed="rId7" cstate="print">
            <a:extLst>
              <a:ext uri="{28A0092B-C50C-407E-A947-70E740481C1C}">
                <a14:useLocalDpi xmlns:a14="http://schemas.microsoft.com/office/drawing/2010/main" val="0"/>
              </a:ext>
            </a:extLst>
          </a:blip>
          <a:srcRect l="4338" t="14792" r="4578" b="14790"/>
          <a:stretch>
            <a:fillRect/>
          </a:stretch>
        </p:blipFill>
        <p:spPr bwMode="auto">
          <a:xfrm>
            <a:off x="0" y="1347898"/>
            <a:ext cx="5260975"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4764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147627467"/>
              </p:ext>
            </p:extLst>
          </p:nvPr>
        </p:nvGraphicFramePr>
        <p:xfrm>
          <a:off x="253284" y="979297"/>
          <a:ext cx="11389217" cy="40048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5" name="对角圆角矩形 4"/>
          <p:cNvSpPr/>
          <p:nvPr/>
        </p:nvSpPr>
        <p:spPr>
          <a:xfrm>
            <a:off x="253284" y="528536"/>
            <a:ext cx="5666705" cy="656823"/>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zh-CN" sz="2400" dirty="0">
                <a:latin typeface="华文中宋" panose="02010600040101010101" pitchFamily="2" charset="-122"/>
                <a:ea typeface="华文中宋" panose="02010600040101010101" pitchFamily="2" charset="-122"/>
              </a:rPr>
              <a:t>该核心过程，按时间流程分为五个阶段</a:t>
            </a:r>
            <a:r>
              <a:rPr lang="zh-CN" altLang="zh-CN" sz="2400" dirty="0" smtClean="0">
                <a:latin typeface="华文中宋" panose="02010600040101010101" pitchFamily="2" charset="-122"/>
                <a:ea typeface="华文中宋" panose="02010600040101010101" pitchFamily="2" charset="-122"/>
              </a:rPr>
              <a:t>：</a:t>
            </a:r>
            <a:endParaRPr lang="zh-CN" altLang="zh-CN" sz="2400"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892194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2530" y="428960"/>
            <a:ext cx="6263426" cy="3924151"/>
          </a:xfrm>
          <a:prstGeom prst="rect">
            <a:avLst/>
          </a:prstGeom>
        </p:spPr>
        <p:txBody>
          <a:bodyPr wrap="square">
            <a:spAutoFit/>
          </a:bodyPr>
          <a:lstStyle/>
          <a:p>
            <a:pPr indent="304800" fontAlgn="base">
              <a:lnSpc>
                <a:spcPct val="150000"/>
              </a:lnSpc>
              <a:spcBef>
                <a:spcPct val="0"/>
              </a:spcBef>
              <a:spcAft>
                <a:spcPct val="0"/>
              </a:spcAft>
            </a:pP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a:t>
            </a:r>
            <a:r>
              <a:rPr lang="en-US"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1</a:t>
            </a: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）第一阶段 项目</a:t>
            </a:r>
            <a:r>
              <a:rPr lang="zh-CN"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定位</a:t>
            </a:r>
            <a:endParaRPr lang="en-US"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endPar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项目定位的目标是为了确定网站开发项目的范围，并将定义整个项目的全部内容</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smtClean="0">
                <a:latin typeface="Cambria" panose="02040503050406030204" pitchFamily="18" charset="0"/>
                <a:cs typeface="Times New Roman" panose="02020603050405020304" pitchFamily="18" charset="0"/>
              </a:rPr>
              <a:t>作为</a:t>
            </a:r>
            <a:r>
              <a:rPr lang="zh-CN" altLang="zh-CN" kern="100" dirty="0">
                <a:latin typeface="Cambria" panose="02040503050406030204" pitchFamily="18" charset="0"/>
                <a:cs typeface="Times New Roman" panose="02020603050405020304" pitchFamily="18" charset="0"/>
              </a:rPr>
              <a:t>项目开展的第一个环节，应该从提出一系列问题和积累大量的信息数据开始</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smtClean="0">
                <a:latin typeface="Cambria" panose="02040503050406030204" pitchFamily="18" charset="0"/>
                <a:cs typeface="Times New Roman" panose="02020603050405020304" pitchFamily="18" charset="0"/>
              </a:rPr>
              <a:t>提问</a:t>
            </a:r>
            <a:r>
              <a:rPr lang="zh-CN" altLang="zh-CN" kern="100" dirty="0">
                <a:latin typeface="Cambria" panose="02040503050406030204" pitchFamily="18" charset="0"/>
                <a:cs typeface="Times New Roman" panose="02020603050405020304" pitchFamily="18" charset="0"/>
              </a:rPr>
              <a:t>是为了了解客户的需求——你想要一个怎样的网站；而大量的信息数据是为了更好地了解该项目，勾勒出该项目的远景</a:t>
            </a:r>
            <a:r>
              <a:rPr lang="zh-CN" altLang="zh-CN" kern="100" dirty="0" smtClean="0">
                <a:latin typeface="Cambria" panose="02040503050406030204" pitchFamily="18" charset="0"/>
                <a:cs typeface="Times New Roman" panose="02020603050405020304" pitchFamily="18" charset="0"/>
              </a:rPr>
              <a:t>。</a:t>
            </a:r>
            <a:endParaRPr lang="zh-CN" altLang="zh-CN" kern="100" dirty="0">
              <a:latin typeface="Cambria" panose="02040503050406030204" pitchFamily="18" charset="0"/>
              <a:cs typeface="Times New Roman" panose="02020603050405020304" pitchFamily="18" charset="0"/>
            </a:endParaRP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0322" y="1575405"/>
            <a:ext cx="3924450" cy="2877755"/>
          </a:xfrm>
          <a:prstGeom prst="rect">
            <a:avLst/>
          </a:prstGeom>
        </p:spPr>
      </p:pic>
      <p:sp>
        <p:nvSpPr>
          <p:cNvPr id="3" name="矩形 2"/>
          <p:cNvSpPr/>
          <p:nvPr/>
        </p:nvSpPr>
        <p:spPr>
          <a:xfrm>
            <a:off x="1171977" y="971711"/>
            <a:ext cx="2781837" cy="457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0176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230275659"/>
              </p:ext>
            </p:extLst>
          </p:nvPr>
        </p:nvGraphicFramePr>
        <p:xfrm>
          <a:off x="394952" y="1106029"/>
          <a:ext cx="11054366" cy="42387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72966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4653" y="493973"/>
            <a:ext cx="9946783" cy="1754326"/>
          </a:xfrm>
          <a:prstGeom prst="rect">
            <a:avLst/>
          </a:prstGeom>
        </p:spPr>
        <p:txBody>
          <a:bodyPr wrap="square">
            <a:spAutoFit/>
          </a:bodyPr>
          <a:lstStyle/>
          <a:p>
            <a:pPr marL="285750" indent="-285750" fontAlgn="base">
              <a:lnSpc>
                <a:spcPct val="150000"/>
              </a:lnSpc>
              <a:spcBef>
                <a:spcPct val="0"/>
              </a:spcBef>
              <a:spcAft>
                <a:spcPct val="0"/>
              </a:spcAft>
              <a:buFont typeface="Arial" panose="020B0604020202020204" pitchFamily="34" charset="0"/>
              <a:buChar char="•"/>
            </a:pPr>
            <a:r>
              <a:rPr lang="zh-CN" altLang="zh-CN" kern="100" dirty="0">
                <a:latin typeface="Cambria" panose="02040503050406030204" pitchFamily="18" charset="0"/>
                <a:cs typeface="Times New Roman" panose="02020603050405020304" pitchFamily="18" charset="0"/>
              </a:rPr>
              <a:t>在第一阶段，必须首先花尽可能多的时间了解该公司机构、研究网站受众、分析该行业的网站设计风格</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如果</a:t>
            </a:r>
            <a:r>
              <a:rPr lang="zh-CN" altLang="zh-CN" kern="100" dirty="0">
                <a:latin typeface="Cambria" panose="02040503050406030204" pitchFamily="18" charset="0"/>
                <a:cs typeface="Times New Roman" panose="02020603050405020304" pitchFamily="18" charset="0"/>
              </a:rPr>
              <a:t>是一个旧网站的再设计项目，还要研究现有网站的优缺点</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这些</a:t>
            </a:r>
            <a:r>
              <a:rPr lang="zh-CN" altLang="zh-CN" kern="100" dirty="0">
                <a:latin typeface="Cambria" panose="02040503050406030204" pitchFamily="18" charset="0"/>
                <a:cs typeface="Times New Roman" panose="02020603050405020304" pitchFamily="18" charset="0"/>
              </a:rPr>
              <a:t>工作都是基于事实的探索和搜集，还不</a:t>
            </a:r>
            <a:r>
              <a:rPr lang="zh-CN" altLang="zh-CN" kern="100" dirty="0" smtClean="0">
                <a:latin typeface="Cambria" panose="02040503050406030204" pitchFamily="18" charset="0"/>
                <a:cs typeface="Times New Roman" panose="02020603050405020304" pitchFamily="18" charset="0"/>
              </a:rPr>
              <a:t>涉及创新</a:t>
            </a:r>
            <a:r>
              <a:rPr lang="zh-CN" altLang="zh-CN" kern="100" dirty="0">
                <a:latin typeface="Cambria" panose="02040503050406030204" pitchFamily="18" charset="0"/>
                <a:cs typeface="Times New Roman" panose="02020603050405020304" pitchFamily="18" charset="0"/>
              </a:rPr>
              <a:t>，但是却能为创新铺下良好的基石</a:t>
            </a:r>
            <a:r>
              <a:rPr lang="zh-CN" altLang="zh-CN" kern="100" dirty="0" smtClean="0">
                <a:latin typeface="Cambria" panose="02040503050406030204" pitchFamily="18" charset="0"/>
                <a:cs typeface="Times New Roman" panose="02020603050405020304" pitchFamily="18" charset="0"/>
              </a:rPr>
              <a:t>。</a:t>
            </a:r>
            <a:endParaRPr lang="zh-CN" altLang="zh-CN" kern="100" dirty="0">
              <a:latin typeface="Cambria" panose="02040503050406030204" pitchFamily="18" charset="0"/>
              <a:cs typeface="Times New Roman" panose="02020603050405020304" pitchFamily="18" charset="0"/>
            </a:endParaRP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云形 1"/>
          <p:cNvSpPr/>
          <p:nvPr/>
        </p:nvSpPr>
        <p:spPr>
          <a:xfrm>
            <a:off x="1828800" y="2849347"/>
            <a:ext cx="6892973" cy="2421229"/>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zh-CN" altLang="zh-CN" sz="2400" kern="100" dirty="0">
                <a:latin typeface="华文楷体" panose="02010600040101010101" pitchFamily="2" charset="-122"/>
                <a:ea typeface="华文楷体" panose="02010600040101010101" pitchFamily="2" charset="-122"/>
                <a:cs typeface="Times New Roman" panose="02020603050405020304" pitchFamily="18" charset="0"/>
              </a:rPr>
              <a:t>同时，这阶段需要打造专业的团队帮助设计者更好地收集信息，进行客户调研，并进行数据分析，从而完成更准确的设计定位。</a:t>
            </a:r>
          </a:p>
          <a:p>
            <a:pPr algn="ctr"/>
            <a:endParaRPr lang="zh-CN" altLang="en-US" dirty="0"/>
          </a:p>
        </p:txBody>
      </p:sp>
    </p:spTree>
    <p:extLst>
      <p:ext uri="{BB962C8B-B14F-4D97-AF65-F5344CB8AC3E}">
        <p14:creationId xmlns:p14="http://schemas.microsoft.com/office/powerpoint/2010/main" val="13550570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9549" y="362017"/>
            <a:ext cx="9929612" cy="1754326"/>
          </a:xfrm>
          <a:prstGeom prst="rect">
            <a:avLst/>
          </a:prstGeom>
        </p:spPr>
        <p:txBody>
          <a:bodyPr wrap="square">
            <a:spAutoFit/>
          </a:bodyPr>
          <a:lstStyle/>
          <a:p>
            <a:pPr marL="285750" indent="-285750" fontAlgn="base">
              <a:lnSpc>
                <a:spcPct val="150000"/>
              </a:lnSpc>
              <a:spcBef>
                <a:spcPct val="0"/>
              </a:spcBef>
              <a:spcAft>
                <a:spcPct val="0"/>
              </a:spcAft>
              <a:buFont typeface="Wingdings" panose="05000000000000000000" pitchFamily="2" charset="2"/>
              <a:buChar char="n"/>
            </a:pPr>
            <a:r>
              <a:rPr lang="zh-CN" altLang="zh-CN" kern="100" dirty="0" smtClean="0">
                <a:latin typeface="Cambria" panose="02040503050406030204" pitchFamily="18" charset="0"/>
                <a:cs typeface="Times New Roman" panose="02020603050405020304" pitchFamily="18" charset="0"/>
              </a:rPr>
              <a:t>以</a:t>
            </a:r>
            <a:r>
              <a:rPr lang="zh-CN" altLang="zh-CN" kern="100" dirty="0">
                <a:latin typeface="Cambria" panose="02040503050406030204" pitchFamily="18" charset="0"/>
                <a:cs typeface="Times New Roman" panose="02020603050405020304" pitchFamily="18" charset="0"/>
              </a:rPr>
              <a:t>程序和视觉设计师为主导的团队往往容易忽视第一阶段工作的重要性，而实际上，这一阶段的工作，将主导和影响整个项目今后的方向与节奏，所以其作用不容忽视</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n"/>
            </a:pPr>
            <a:r>
              <a:rPr lang="zh-CN" altLang="zh-CN" kern="100" dirty="0" smtClean="0">
                <a:latin typeface="Cambria" panose="02040503050406030204" pitchFamily="18" charset="0"/>
                <a:cs typeface="Times New Roman" panose="02020603050405020304" pitchFamily="18" charset="0"/>
              </a:rPr>
              <a:t>项目</a:t>
            </a:r>
            <a:r>
              <a:rPr lang="zh-CN" altLang="zh-CN" kern="100" dirty="0">
                <a:latin typeface="Cambria" panose="02040503050406030204" pitchFamily="18" charset="0"/>
                <a:cs typeface="Times New Roman" panose="02020603050405020304" pitchFamily="18" charset="0"/>
              </a:rPr>
              <a:t>定位包含两个部分，首先是对公司的整体分析、市场定位、产品服务了解等，其次是对该公司网站的用户定位、行业网站分析</a:t>
            </a:r>
            <a:r>
              <a:rPr lang="zh-CN" altLang="zh-CN" kern="100" dirty="0" smtClean="0">
                <a:latin typeface="Cambria" panose="02040503050406030204" pitchFamily="18" charset="0"/>
                <a:cs typeface="宋体" panose="02010600030101010101" pitchFamily="2" charset="-122"/>
              </a:rPr>
              <a:t>等，最终确立网站的目标并制定项目的整体计划。</a:t>
            </a:r>
            <a:endParaRPr lang="zh-CN" altLang="zh-CN" kern="100" dirty="0" smtClean="0">
              <a:latin typeface="Cambria" panose="02040503050406030204" pitchFamily="18" charset="0"/>
              <a:cs typeface="Times New Roman" panose="02020603050405020304" pitchFamily="18" charset="0"/>
            </a:endParaRPr>
          </a:p>
        </p:txBody>
      </p:sp>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graphicFrame>
        <p:nvGraphicFramePr>
          <p:cNvPr id="5" name="图示 4"/>
          <p:cNvGraphicFramePr/>
          <p:nvPr>
            <p:extLst>
              <p:ext uri="{D42A27DB-BD31-4B8C-83A1-F6EECF244321}">
                <p14:modId xmlns:p14="http://schemas.microsoft.com/office/powerpoint/2010/main" val="2179548816"/>
              </p:ext>
            </p:extLst>
          </p:nvPr>
        </p:nvGraphicFramePr>
        <p:xfrm>
          <a:off x="437882" y="2665927"/>
          <a:ext cx="10831132" cy="22003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358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897229" y="435708"/>
            <a:ext cx="6096000" cy="4616648"/>
          </a:xfrm>
          <a:prstGeom prst="rect">
            <a:avLst/>
          </a:prstGeom>
        </p:spPr>
        <p:txBody>
          <a:bodyPr>
            <a:spAutoFit/>
          </a:bodyPr>
          <a:lstStyle/>
          <a:p>
            <a:pPr indent="304800" algn="just">
              <a:spcAft>
                <a:spcPts val="0"/>
              </a:spcAft>
            </a:pPr>
            <a:r>
              <a:rPr lang="en-US" altLang="zh-CN" kern="100" dirty="0">
                <a:latin typeface="宋体" panose="02010600030101010101" pitchFamily="2" charset="-122"/>
                <a:cs typeface="宋体" panose="02010600030101010101" pitchFamily="2" charset="-122"/>
              </a:rPr>
              <a:t> </a:t>
            </a:r>
            <a:endParaRPr lang="zh-CN" altLang="zh-CN" kern="100" dirty="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a:t>
            </a:r>
            <a:r>
              <a:rPr lang="en-US"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2</a:t>
            </a: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）第二阶段 规划与</a:t>
            </a:r>
            <a:r>
              <a:rPr lang="zh-CN"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架构</a:t>
            </a:r>
            <a:endParaRPr lang="en-US"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endPar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网络空间与人在日常生活中的物理空间不同。网络空间里，用户依靠网站层次与逻辑感辨别方向，而非现实中的东南西北。</a:t>
            </a:r>
            <a:endParaRPr lang="en-US" altLang="zh-CN" kern="100" dirty="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所以在第二阶段，开发团队需要规划一个简单易懂、逻辑性强、普遍合理的网站架构，以便用户在网站内自由行走，找寻目标信息。</a:t>
            </a:r>
            <a:endParaRPr lang="en-US" altLang="zh-CN" kern="100" dirty="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在这一阶段，需要文案设计师、信息架构师、图形界面设计师分工合作，从三个角度和方向进行层次和结构规划。</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53244" y="1867647"/>
            <a:ext cx="4117025" cy="3184709"/>
          </a:xfrm>
          <a:prstGeom prst="rect">
            <a:avLst/>
          </a:prstGeom>
        </p:spPr>
      </p:pic>
      <p:sp>
        <p:nvSpPr>
          <p:cNvPr id="3" name="矩形 2"/>
          <p:cNvSpPr/>
          <p:nvPr/>
        </p:nvSpPr>
        <p:spPr>
          <a:xfrm>
            <a:off x="1442434" y="1300766"/>
            <a:ext cx="2949262" cy="5151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43035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1270715" y="358848"/>
            <a:ext cx="8852079" cy="4108817"/>
          </a:xfrm>
          <a:prstGeom prst="rect">
            <a:avLst/>
          </a:prstGeom>
        </p:spPr>
        <p:txBody>
          <a:bodyPr wrap="square">
            <a:spAutoFit/>
          </a:bodyPr>
          <a:lstStyle/>
          <a:p>
            <a:pPr indent="304800" algn="just">
              <a:spcAft>
                <a:spcPts val="0"/>
              </a:spcAft>
            </a:pPr>
            <a:endParaRPr lang="zh-CN"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首先，团队需要对内容进行规划，包括整理现有网站的内容，从而确定新网站的内容，并起草一份内容大纲，方便团队进行查找和归类，最终还要制定一个网站正式运行后发布内容的流程</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endParaRPr lang="en-US" altLang="zh-CN" kern="100" dirty="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smtClean="0">
                <a:latin typeface="Cambria" panose="02040503050406030204" pitchFamily="18" charset="0"/>
                <a:cs typeface="Times New Roman" panose="02020603050405020304" pitchFamily="18" charset="0"/>
              </a:rPr>
              <a:t>其次</a:t>
            </a:r>
            <a:r>
              <a:rPr lang="zh-CN" altLang="zh-CN" kern="100" dirty="0">
                <a:latin typeface="Cambria" panose="02040503050406030204" pitchFamily="18" charset="0"/>
                <a:cs typeface="Times New Roman" panose="02020603050405020304" pitchFamily="18" charset="0"/>
              </a:rPr>
              <a:t>是信息架构的规划，这就像人的骨架一样，必须合理并完整地搭建，不可有一处残缺。一个网站的信息架构显示了整个网站的边际和范围，以及该网站所有的内容，我们经常看到的网站地图，大有该意味</a:t>
            </a:r>
            <a:r>
              <a:rPr lang="zh-CN" altLang="zh-CN" kern="100" dirty="0" smtClean="0">
                <a:latin typeface="Cambria" panose="02040503050406030204" pitchFamily="18" charset="0"/>
                <a:cs typeface="Times New Roman" panose="02020603050405020304" pitchFamily="18" charset="0"/>
              </a:rPr>
              <a:t>。</a:t>
            </a:r>
            <a:endParaRPr lang="zh-CN" altLang="zh-CN" kern="100" dirty="0">
              <a:latin typeface="Cambria" panose="02040503050406030204" pitchFamily="18" charset="0"/>
              <a:cs typeface="Times New Roman" panose="02020603050405020304" pitchFamily="18" charset="0"/>
            </a:endParaRPr>
          </a:p>
        </p:txBody>
      </p:sp>
      <p:sp>
        <p:nvSpPr>
          <p:cNvPr id="3" name="右弧形箭头 2"/>
          <p:cNvSpPr/>
          <p:nvPr/>
        </p:nvSpPr>
        <p:spPr>
          <a:xfrm rot="1073403">
            <a:off x="3391981" y="1763990"/>
            <a:ext cx="1017431" cy="1507955"/>
          </a:xfrm>
          <a:prstGeom prst="curvedLeftArrow">
            <a:avLst>
              <a:gd name="adj1" fmla="val 16374"/>
              <a:gd name="adj2" fmla="val 27666"/>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123340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2344088"/>
            <a:ext cx="6096000" cy="2169825"/>
          </a:xfrm>
          <a:prstGeom prst="rect">
            <a:avLst/>
          </a:prstGeom>
        </p:spPr>
        <p:txBody>
          <a:bodyPr>
            <a:spAutoFit/>
          </a:bodyPr>
          <a:lstStyle/>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然而在进行网站架构规划时，团队必须开会讨论网站中每一处内容的命名。命名的原则是尽量统一字数、语法，如果具有一定的文学美感或者押韵则更佳，而同时须禁止或避免使用偏僻字和专业术语，尽量做到简单易懂不复杂。最后是页面结构的规划，这是视觉设计的开始。</a:t>
            </a:r>
          </a:p>
        </p:txBody>
      </p:sp>
    </p:spTree>
    <p:extLst>
      <p:ext uri="{BB962C8B-B14F-4D97-AF65-F5344CB8AC3E}">
        <p14:creationId xmlns:p14="http://schemas.microsoft.com/office/powerpoint/2010/main" val="1644409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1116169" y="458917"/>
            <a:ext cx="8105104" cy="3093154"/>
          </a:xfrm>
          <a:prstGeom prst="rect">
            <a:avLst/>
          </a:prstGeom>
        </p:spPr>
        <p:txBody>
          <a:bodyPr wrap="square">
            <a:spAutoFit/>
          </a:bodyPr>
          <a:lstStyle/>
          <a:p>
            <a:pPr indent="304800" fontAlgn="base">
              <a:lnSpc>
                <a:spcPct val="150000"/>
              </a:lnSpc>
              <a:spcBef>
                <a:spcPct val="0"/>
              </a:spcBef>
              <a:spcAft>
                <a:spcPct val="0"/>
              </a:spcAft>
            </a:pP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a:t>
            </a:r>
            <a:r>
              <a:rPr lang="en-US"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3</a:t>
            </a: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）第三阶段 视觉</a:t>
            </a:r>
            <a:r>
              <a:rPr lang="zh-CN"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设计</a:t>
            </a:r>
            <a:endParaRPr lang="en-US"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endPar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视觉设计阶段，团队应首先重温项目策划书，再次明确网站的定位与目标，以便有方向性地开始视觉设计工作</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smtClean="0">
                <a:latin typeface="Cambria" panose="02040503050406030204" pitchFamily="18" charset="0"/>
                <a:cs typeface="Times New Roman" panose="02020603050405020304" pitchFamily="18" charset="0"/>
              </a:rPr>
              <a:t>在</a:t>
            </a:r>
            <a:r>
              <a:rPr lang="zh-CN" altLang="zh-CN" kern="100" dirty="0">
                <a:latin typeface="Cambria" panose="02040503050406030204" pitchFamily="18" charset="0"/>
                <a:cs typeface="Times New Roman" panose="02020603050405020304" pitchFamily="18" charset="0"/>
              </a:rPr>
              <a:t>概念发想阶段，设计师可以通过草图、模型等形式快速进行方案创新，并将所有方案进行集中展示交流，收集反馈，最终才能得出该网站视觉设计的风格设定</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p:txBody>
      </p:sp>
      <p:sp>
        <p:nvSpPr>
          <p:cNvPr id="3" name="矩形 2"/>
          <p:cNvSpPr/>
          <p:nvPr/>
        </p:nvSpPr>
        <p:spPr>
          <a:xfrm>
            <a:off x="1558344" y="965916"/>
            <a:ext cx="2756079" cy="5151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上凸带形 4"/>
          <p:cNvSpPr/>
          <p:nvPr/>
        </p:nvSpPr>
        <p:spPr>
          <a:xfrm>
            <a:off x="1116169" y="3258354"/>
            <a:ext cx="6542467" cy="2343955"/>
          </a:xfrm>
          <a:prstGeom prst="ribbon2">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lnSpc>
                <a:spcPct val="150000"/>
              </a:lnSpc>
            </a:pPr>
            <a:r>
              <a:rPr lang="zh-CN" altLang="zh-CN" kern="100" dirty="0" smtClean="0">
                <a:latin typeface="华文楷体" panose="02010600040101010101" pitchFamily="2" charset="-122"/>
                <a:ea typeface="华文楷体" panose="02010600040101010101" pitchFamily="2" charset="-122"/>
                <a:cs typeface="Times New Roman" panose="02020603050405020304" pitchFamily="18" charset="0"/>
              </a:rPr>
              <a:t>必要</a:t>
            </a:r>
            <a:r>
              <a:rPr lang="zh-CN" altLang="zh-CN" kern="100" dirty="0">
                <a:latin typeface="华文楷体" panose="02010600040101010101" pitchFamily="2" charset="-122"/>
                <a:ea typeface="华文楷体" panose="02010600040101010101" pitchFamily="2" charset="-122"/>
                <a:cs typeface="Times New Roman" panose="02020603050405020304" pitchFamily="18" charset="0"/>
              </a:rPr>
              <a:t>的情况下，可以制作一张设计风格指南图，详尽说明该网站的设计标准与定位，供团队内部交流与参考。</a:t>
            </a:r>
          </a:p>
          <a:p>
            <a:endParaRPr lang="zh-CN" altLang="en-US"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9843575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pic>
        <p:nvPicPr>
          <p:cNvPr id="6146" name="Picture 2" descr="1-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60763" y="671290"/>
            <a:ext cx="8452731" cy="43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3415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矩形 2"/>
          <p:cNvSpPr/>
          <p:nvPr/>
        </p:nvSpPr>
        <p:spPr>
          <a:xfrm>
            <a:off x="858591" y="503891"/>
            <a:ext cx="10346028" cy="4708981"/>
          </a:xfrm>
          <a:prstGeom prst="rect">
            <a:avLst/>
          </a:prstGeom>
        </p:spPr>
        <p:txBody>
          <a:bodyPr wrap="square">
            <a:spAutoFit/>
          </a:bodyPr>
          <a:lstStyle/>
          <a:p>
            <a:pPr algn="just">
              <a:lnSpc>
                <a:spcPct val="250000"/>
              </a:lnSpc>
              <a:spcAft>
                <a:spcPts val="0"/>
              </a:spcAft>
            </a:pPr>
            <a:r>
              <a:rPr lang="en-US" altLang="zh-CN" sz="2400" kern="100" dirty="0">
                <a:solidFill>
                  <a:schemeClr val="accent1">
                    <a:lumMod val="75000"/>
                  </a:schemeClr>
                </a:solidFill>
                <a:latin typeface="黑体" panose="02010609060101010101" pitchFamily="49" charset="-122"/>
                <a:cs typeface="Times New Roman" panose="02020603050405020304" pitchFamily="18" charset="0"/>
              </a:rPr>
              <a:t>1</a:t>
            </a:r>
            <a:r>
              <a:rPr lang="zh-CN" altLang="zh-CN" sz="2400" kern="100" dirty="0" smtClean="0">
                <a:solidFill>
                  <a:schemeClr val="accent1">
                    <a:lumMod val="75000"/>
                  </a:schemeClr>
                </a:solidFill>
                <a:effectLst/>
                <a:latin typeface="Cambria" panose="02040503050406030204" pitchFamily="18" charset="0"/>
                <a:ea typeface="黑体" panose="02010609060101010101" pitchFamily="49" charset="-122"/>
                <a:cs typeface="Times New Roman" panose="02020603050405020304" pitchFamily="18" charset="0"/>
              </a:rPr>
              <a:t>、 网站的功能</a:t>
            </a:r>
            <a:endParaRPr lang="zh-CN" altLang="zh-CN" sz="2400" kern="100" dirty="0">
              <a:solidFill>
                <a:schemeClr val="accent1">
                  <a:lumMod val="75000"/>
                </a:schemeClr>
              </a:solidFill>
              <a:latin typeface="Cambria" panose="02040503050406030204" pitchFamily="18" charset="0"/>
              <a:cs typeface="Times New Roman" panose="02020603050405020304" pitchFamily="18" charset="0"/>
            </a:endParaRPr>
          </a:p>
          <a:p>
            <a:pPr marL="342900" indent="-342900" algn="just">
              <a:lnSpc>
                <a:spcPct val="150000"/>
              </a:lnSpc>
              <a:spcAft>
                <a:spcPts val="0"/>
              </a:spcAft>
              <a:buFont typeface="Wingdings" panose="05000000000000000000" pitchFamily="2" charset="2"/>
              <a:buChar char="u"/>
            </a:pPr>
            <a:r>
              <a:rPr lang="en-US" altLang="zh-CN" sz="2000" kern="100" dirty="0">
                <a:latin typeface="宋体" panose="02010600030101010101" pitchFamily="2" charset="-122"/>
                <a:cs typeface="Times New Roman" panose="02020603050405020304" pitchFamily="18" charset="0"/>
              </a:rPr>
              <a:t>20</a:t>
            </a:r>
            <a:r>
              <a:rPr lang="zh-CN" altLang="zh-CN" sz="2000" kern="100" dirty="0">
                <a:latin typeface="Cambria" panose="02040503050406030204" pitchFamily="18" charset="0"/>
                <a:cs typeface="Times New Roman" panose="02020603050405020304" pitchFamily="18" charset="0"/>
              </a:rPr>
              <a:t>世纪以来，随着网络科技的大幅进步，互联网已经渗透到人们日常生活的</a:t>
            </a:r>
            <a:r>
              <a:rPr lang="zh-CN" altLang="zh-CN" sz="2000" kern="100" dirty="0" smtClean="0">
                <a:latin typeface="Cambria" panose="02040503050406030204" pitchFamily="18" charset="0"/>
                <a:cs typeface="Times New Roman" panose="02020603050405020304" pitchFamily="18" charset="0"/>
              </a:rPr>
              <a:t>方方面面</a:t>
            </a:r>
            <a:r>
              <a:rPr lang="zh-CN" altLang="en-US"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algn="just">
              <a:lnSpc>
                <a:spcPct val="150000"/>
              </a:lnSpc>
              <a:spcAft>
                <a:spcPts val="0"/>
              </a:spcAft>
              <a:buFont typeface="Wingdings" panose="05000000000000000000" pitchFamily="2" charset="2"/>
              <a:buChar char="u"/>
            </a:pPr>
            <a:r>
              <a:rPr lang="zh-CN" altLang="zh-CN" sz="2000" kern="100" dirty="0">
                <a:latin typeface="Cambria" panose="02040503050406030204" pitchFamily="18" charset="0"/>
                <a:cs typeface="Times New Roman" panose="02020603050405020304" pitchFamily="18" charset="0"/>
              </a:rPr>
              <a:t>丰富的网站内容与服务满足了各类用户不同的需求</a:t>
            </a:r>
            <a:r>
              <a:rPr lang="zh-CN" altLang="en-US" sz="2000" kern="100" dirty="0">
                <a:latin typeface="Cambria" panose="02040503050406030204" pitchFamily="18" charset="0"/>
                <a:cs typeface="Times New Roman" panose="02020603050405020304" pitchFamily="18" charset="0"/>
              </a:rPr>
              <a:t>。</a:t>
            </a:r>
            <a:endParaRPr lang="en-US" altLang="zh-CN" sz="2000" kern="100" dirty="0">
              <a:latin typeface="Cambria" panose="02040503050406030204" pitchFamily="18" charset="0"/>
              <a:cs typeface="Times New Roman" panose="02020603050405020304" pitchFamily="18" charset="0"/>
            </a:endParaRPr>
          </a:p>
          <a:p>
            <a:pPr marL="342900" indent="-342900" algn="just">
              <a:lnSpc>
                <a:spcPct val="150000"/>
              </a:lnSpc>
              <a:spcAft>
                <a:spcPts val="0"/>
              </a:spcAft>
              <a:buFont typeface="Wingdings" panose="05000000000000000000" pitchFamily="2" charset="2"/>
              <a:buChar char="u"/>
            </a:pPr>
            <a:r>
              <a:rPr lang="zh-CN" altLang="zh-CN" sz="2000" kern="100" dirty="0">
                <a:latin typeface="Cambria" panose="02040503050406030204" pitchFamily="18" charset="0"/>
                <a:cs typeface="Times New Roman" panose="02020603050405020304" pitchFamily="18" charset="0"/>
              </a:rPr>
              <a:t>网站成为一个公司或机构服务和业务的重要组成部分，在线上和线下都起着重要的商业功能。</a:t>
            </a:r>
            <a:endParaRPr lang="en-US" altLang="zh-CN" sz="2000" kern="100" dirty="0">
              <a:latin typeface="Cambria" panose="02040503050406030204" pitchFamily="18" charset="0"/>
              <a:cs typeface="Times New Roman" panose="02020603050405020304" pitchFamily="18" charset="0"/>
            </a:endParaRPr>
          </a:p>
          <a:p>
            <a:pPr marL="342900" indent="-342900" algn="just">
              <a:lnSpc>
                <a:spcPct val="150000"/>
              </a:lnSpc>
              <a:spcAft>
                <a:spcPts val="0"/>
              </a:spcAft>
              <a:buFont typeface="Wingdings" panose="05000000000000000000" pitchFamily="2" charset="2"/>
              <a:buChar char="u"/>
            </a:pPr>
            <a:r>
              <a:rPr lang="zh-CN" altLang="zh-CN" sz="2000" kern="100" dirty="0">
                <a:latin typeface="Cambria" panose="02040503050406030204" pitchFamily="18" charset="0"/>
                <a:cs typeface="Times New Roman" panose="02020603050405020304" pitchFamily="18" charset="0"/>
              </a:rPr>
              <a:t>网站的建设有益于提升企业的形象，为企业自身品牌进行宣传，还能在网络中获得沟通能力，全面介绍自己的产品和服务功能，及时与客户保持联系并获得反馈信息。</a:t>
            </a:r>
            <a:endParaRPr lang="en-US" altLang="zh-CN" sz="2000" kern="100" dirty="0">
              <a:latin typeface="Cambria" panose="02040503050406030204" pitchFamily="18" charset="0"/>
              <a:cs typeface="Times New Roman" panose="02020603050405020304" pitchFamily="18" charset="0"/>
            </a:endParaRPr>
          </a:p>
          <a:p>
            <a:pPr marL="342900" indent="-342900" algn="just">
              <a:lnSpc>
                <a:spcPct val="150000"/>
              </a:lnSpc>
              <a:spcAft>
                <a:spcPts val="0"/>
              </a:spcAft>
              <a:buFont typeface="Wingdings" panose="05000000000000000000" pitchFamily="2" charset="2"/>
              <a:buChar char="u"/>
            </a:pPr>
            <a:r>
              <a:rPr lang="zh-CN" altLang="zh-CN" sz="2000" kern="100" dirty="0">
                <a:latin typeface="Cambria" panose="02040503050406030204" pitchFamily="18" charset="0"/>
                <a:cs typeface="Times New Roman" panose="02020603050405020304" pitchFamily="18" charset="0"/>
              </a:rPr>
              <a:t>网站也为企业带来了新的供需关系和潜在价值，降低了企业的营销与管理成本，减少中间环节，提高效率。</a:t>
            </a:r>
          </a:p>
        </p:txBody>
      </p:sp>
      <p:sp>
        <p:nvSpPr>
          <p:cNvPr id="4" name="燕尾形 3"/>
          <p:cNvSpPr/>
          <p:nvPr/>
        </p:nvSpPr>
        <p:spPr>
          <a:xfrm>
            <a:off x="358078" y="997314"/>
            <a:ext cx="128789" cy="30008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538383" y="997314"/>
            <a:ext cx="133849" cy="300082"/>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362527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1176270" y="1097747"/>
            <a:ext cx="9045262" cy="3831818"/>
          </a:xfrm>
          <a:prstGeom prst="rect">
            <a:avLst/>
          </a:prstGeom>
        </p:spPr>
        <p:txBody>
          <a:bodyPr wrap="square">
            <a:spAutoFit/>
          </a:bodyPr>
          <a:lstStyle/>
          <a:p>
            <a:pPr indent="304800" fontAlgn="base">
              <a:lnSpc>
                <a:spcPct val="150000"/>
              </a:lnSpc>
              <a:spcBef>
                <a:spcPct val="0"/>
              </a:spcBef>
              <a:spcAft>
                <a:spcPct val="0"/>
              </a:spcAft>
            </a:pPr>
            <a:r>
              <a:rPr lang="zh-CN" altLang="zh-CN" kern="100" dirty="0">
                <a:latin typeface="Cambria" panose="02040503050406030204" pitchFamily="18" charset="0"/>
                <a:cs typeface="Times New Roman" panose="02020603050405020304" pitchFamily="18" charset="0"/>
              </a:rPr>
              <a:t>在页面视觉设计阶段，设计师应尽量做到，当用户看到一个界面时，它应该是不言而喻、一目了然的，用户可以自行进行解释，并且让用户在视觉上明白哪些地方可以点击，而哪些地方不能</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endParaRPr lang="en-US" altLang="zh-CN" kern="100" dirty="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endParaRPr lang="en-US" altLang="zh-CN" kern="100" dirty="0" smtClean="0">
              <a:latin typeface="Cambria" panose="02040503050406030204" pitchFamily="18" charset="0"/>
              <a:cs typeface="Times New Roman" panose="02020603050405020304" pitchFamily="18" charset="0"/>
            </a:endParaRPr>
          </a:p>
          <a:p>
            <a:pPr indent="304800" fontAlgn="base">
              <a:lnSpc>
                <a:spcPct val="150000"/>
              </a:lnSpc>
              <a:spcBef>
                <a:spcPct val="0"/>
              </a:spcBef>
              <a:spcAft>
                <a:spcPct val="0"/>
              </a:spcAft>
            </a:pPr>
            <a:r>
              <a:rPr lang="zh-CN" altLang="zh-CN" kern="100" dirty="0" smtClean="0">
                <a:latin typeface="Cambria" panose="02040503050406030204" pitchFamily="18" charset="0"/>
                <a:cs typeface="Times New Roman" panose="02020603050405020304" pitchFamily="18" charset="0"/>
              </a:rPr>
              <a:t>在</a:t>
            </a:r>
            <a:r>
              <a:rPr lang="zh-CN" altLang="zh-CN" kern="100" dirty="0">
                <a:latin typeface="Cambria" panose="02040503050406030204" pitchFamily="18" charset="0"/>
                <a:cs typeface="Times New Roman" panose="02020603050405020304" pitchFamily="18" charset="0"/>
              </a:rPr>
              <a:t>这里我们就需要用到</a:t>
            </a:r>
            <a:r>
              <a:rPr lang="zh-CN" altLang="zh-CN" b="1" kern="100" dirty="0">
                <a:solidFill>
                  <a:srgbClr val="C00000"/>
                </a:solidFill>
                <a:latin typeface="Cambria" panose="02040503050406030204" pitchFamily="18" charset="0"/>
                <a:cs typeface="Times New Roman" panose="02020603050405020304" pitchFamily="18" charset="0"/>
              </a:rPr>
              <a:t>视觉隐喻</a:t>
            </a:r>
            <a:r>
              <a:rPr lang="zh-CN" altLang="zh-CN" kern="100" dirty="0">
                <a:latin typeface="Cambria" panose="02040503050406030204" pitchFamily="18" charset="0"/>
                <a:cs typeface="Times New Roman" panose="02020603050405020304" pitchFamily="18" charset="0"/>
              </a:rPr>
              <a:t>——善加利用大众所熟悉的视觉元素，如图片、界面元素、小图标、色彩或字型等，强化网站的主题。清晰合理地视觉隐喻可以帮助用户理解网站的功能和信息，有助于强调主题</a:t>
            </a:r>
            <a:r>
              <a:rPr lang="zh-CN" altLang="zh-CN" kern="100" dirty="0" smtClean="0">
                <a:latin typeface="Cambria" panose="02040503050406030204" pitchFamily="18" charset="0"/>
                <a:cs typeface="Times New Roman" panose="02020603050405020304" pitchFamily="18" charset="0"/>
              </a:rPr>
              <a:t>。</a:t>
            </a:r>
            <a:endParaRPr lang="zh-CN" altLang="zh-CN" kern="100" dirty="0">
              <a:latin typeface="Cambria" panose="02040503050406030204" pitchFamily="18" charset="0"/>
              <a:cs typeface="Times New Roman" panose="02020603050405020304" pitchFamily="18" charset="0"/>
            </a:endParaRPr>
          </a:p>
        </p:txBody>
      </p:sp>
      <p:sp>
        <p:nvSpPr>
          <p:cNvPr id="3" name="闪电形 2"/>
          <p:cNvSpPr/>
          <p:nvPr/>
        </p:nvSpPr>
        <p:spPr>
          <a:xfrm>
            <a:off x="837127" y="2871989"/>
            <a:ext cx="9723549" cy="283335"/>
          </a:xfrm>
          <a:prstGeom prst="lightningBol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2728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graphicFrame>
        <p:nvGraphicFramePr>
          <p:cNvPr id="3" name="图示 2"/>
          <p:cNvGraphicFramePr/>
          <p:nvPr>
            <p:extLst>
              <p:ext uri="{D42A27DB-BD31-4B8C-83A1-F6EECF244321}">
                <p14:modId xmlns:p14="http://schemas.microsoft.com/office/powerpoint/2010/main" val="2272111794"/>
              </p:ext>
            </p:extLst>
          </p:nvPr>
        </p:nvGraphicFramePr>
        <p:xfrm>
          <a:off x="536620" y="1075553"/>
          <a:ext cx="11088710" cy="2672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36034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691165" y="540192"/>
            <a:ext cx="6778581" cy="2677656"/>
          </a:xfrm>
          <a:prstGeom prst="rect">
            <a:avLst/>
          </a:prstGeom>
        </p:spPr>
        <p:txBody>
          <a:bodyPr wrap="square">
            <a:spAutoFit/>
          </a:bodyPr>
          <a:lstStyle/>
          <a:p>
            <a:pPr indent="304800" fontAlgn="base">
              <a:lnSpc>
                <a:spcPct val="150000"/>
              </a:lnSpc>
              <a:spcBef>
                <a:spcPct val="0"/>
              </a:spcBef>
              <a:spcAft>
                <a:spcPct val="0"/>
              </a:spcAft>
            </a:pP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a:t>
            </a:r>
            <a:r>
              <a:rPr lang="en-US"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4</a:t>
            </a: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）第四阶段：制作与</a:t>
            </a:r>
            <a:r>
              <a:rPr lang="zh-CN"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整合</a:t>
            </a:r>
            <a:endParaRPr lang="en-US"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endPar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a:latin typeface="Cambria" panose="02040503050406030204" pitchFamily="18" charset="0"/>
                <a:cs typeface="Times New Roman" panose="02020603050405020304" pitchFamily="18" charset="0"/>
              </a:rPr>
              <a:t>这一阶段从计划、制作整合到执行质量检测被分为了三个步骤</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Arial" panose="020B0604020202020204" pitchFamily="34" charset="0"/>
              <a:buChar char="•"/>
            </a:pPr>
            <a:r>
              <a:rPr lang="zh-CN" altLang="zh-CN" kern="100" dirty="0" smtClean="0">
                <a:latin typeface="Cambria" panose="02040503050406030204" pitchFamily="18" charset="0"/>
                <a:cs typeface="Times New Roman" panose="02020603050405020304" pitchFamily="18" charset="0"/>
              </a:rPr>
              <a:t>在</a:t>
            </a:r>
            <a:r>
              <a:rPr lang="zh-CN" altLang="zh-CN" kern="100" dirty="0">
                <a:latin typeface="Cambria" panose="02040503050406030204" pitchFamily="18" charset="0"/>
                <a:cs typeface="Times New Roman" panose="02020603050405020304" pitchFamily="18" charset="0"/>
              </a:rPr>
              <a:t>开始之前，团队应该再次审视一下项目的进展状况，是否符合产品的定位，开发范围是否被扩大，预算是否超支，团队是否做好了迈向下一阶段的</a:t>
            </a:r>
            <a:r>
              <a:rPr lang="zh-CN" altLang="zh-CN" kern="100" dirty="0" smtClean="0">
                <a:latin typeface="Cambria" panose="02040503050406030204" pitchFamily="18" charset="0"/>
                <a:cs typeface="Times New Roman" panose="02020603050405020304" pitchFamily="18" charset="0"/>
              </a:rPr>
              <a:t>准备等。</a:t>
            </a:r>
            <a:endParaRPr lang="en-US" altLang="zh-CN" kern="100" dirty="0" smtClean="0">
              <a:latin typeface="Cambria" panose="02040503050406030204" pitchFamily="18" charset="0"/>
              <a:cs typeface="Times New Roman" panose="02020603050405020304" pitchFamily="18" charset="0"/>
            </a:endParaRPr>
          </a:p>
        </p:txBody>
      </p:sp>
      <p:sp>
        <p:nvSpPr>
          <p:cNvPr id="3" name="矩形 2"/>
          <p:cNvSpPr/>
          <p:nvPr/>
        </p:nvSpPr>
        <p:spPr>
          <a:xfrm>
            <a:off x="1210614" y="1184856"/>
            <a:ext cx="3065172" cy="6439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流程图: 顺序访问存储器 4"/>
          <p:cNvSpPr/>
          <p:nvPr/>
        </p:nvSpPr>
        <p:spPr>
          <a:xfrm>
            <a:off x="7572778" y="1978050"/>
            <a:ext cx="3734872" cy="3253633"/>
          </a:xfrm>
          <a:prstGeom prst="flowChartMagneticTap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zh-CN" altLang="zh-CN" kern="100" dirty="0">
                <a:latin typeface="华文中宋" panose="02010600040101010101" pitchFamily="2" charset="-122"/>
                <a:ea typeface="华文中宋" panose="02010600040101010101" pitchFamily="2" charset="-122"/>
                <a:cs typeface="Times New Roman" panose="02020603050405020304" pitchFamily="18" charset="0"/>
              </a:rPr>
              <a:t>项目常常会在中途发生变数，我们需要在这个时候重新测评一下预算、期望、范围和时间。如有变化，可以及时加入资源或预算，来应对增加的问题。</a:t>
            </a:r>
          </a:p>
          <a:p>
            <a:pPr algn="ctr"/>
            <a:endParaRPr lang="zh-CN" altLang="en-US" dirty="0"/>
          </a:p>
        </p:txBody>
      </p:sp>
    </p:spTree>
    <p:extLst>
      <p:ext uri="{BB962C8B-B14F-4D97-AF65-F5344CB8AC3E}">
        <p14:creationId xmlns:p14="http://schemas.microsoft.com/office/powerpoint/2010/main" val="1564192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pic>
        <p:nvPicPr>
          <p:cNvPr id="7170" name="Picture 2" descr="1-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20617" y="713101"/>
            <a:ext cx="7367098" cy="421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78492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graphicFrame>
        <p:nvGraphicFramePr>
          <p:cNvPr id="3" name="图示 2"/>
          <p:cNvGraphicFramePr/>
          <p:nvPr>
            <p:extLst>
              <p:ext uri="{D42A27DB-BD31-4B8C-83A1-F6EECF244321}">
                <p14:modId xmlns:p14="http://schemas.microsoft.com/office/powerpoint/2010/main" val="1541562016"/>
              </p:ext>
            </p:extLst>
          </p:nvPr>
        </p:nvGraphicFramePr>
        <p:xfrm>
          <a:off x="964398" y="387980"/>
          <a:ext cx="10278858" cy="47764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492943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sp>
        <p:nvSpPr>
          <p:cNvPr id="2" name="矩形 1"/>
          <p:cNvSpPr/>
          <p:nvPr/>
        </p:nvSpPr>
        <p:spPr>
          <a:xfrm>
            <a:off x="678286" y="705563"/>
            <a:ext cx="10204361" cy="4339650"/>
          </a:xfrm>
          <a:prstGeom prst="rect">
            <a:avLst/>
          </a:prstGeom>
        </p:spPr>
        <p:txBody>
          <a:bodyPr wrap="square">
            <a:spAutoFit/>
          </a:bodyPr>
          <a:lstStyle/>
          <a:p>
            <a:pPr indent="304800" fontAlgn="base">
              <a:lnSpc>
                <a:spcPct val="150000"/>
              </a:lnSpc>
              <a:spcBef>
                <a:spcPct val="0"/>
              </a:spcBef>
              <a:spcAft>
                <a:spcPct val="0"/>
              </a:spcAft>
            </a:pP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宋体" panose="02010600030101010101" pitchFamily="2" charset="-122"/>
              </a:rPr>
              <a:t>（</a:t>
            </a:r>
            <a:r>
              <a:rPr lang="en-US"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5</a:t>
            </a:r>
            <a:r>
              <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）第五阶段：产品发布与</a:t>
            </a:r>
            <a:r>
              <a:rPr lang="zh-CN"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rPr>
              <a:t>维护</a:t>
            </a:r>
            <a:endParaRPr lang="en-US" altLang="zh-CN" sz="2000" kern="100" dirty="0" smtClean="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indent="304800" fontAlgn="base">
              <a:lnSpc>
                <a:spcPct val="150000"/>
              </a:lnSpc>
              <a:spcBef>
                <a:spcPct val="0"/>
              </a:spcBef>
              <a:spcAft>
                <a:spcPct val="0"/>
              </a:spcAft>
            </a:pPr>
            <a:endParaRPr lang="zh-CN" altLang="zh-CN" sz="2000" kern="100" dirty="0">
              <a:solidFill>
                <a:schemeClr val="accent1">
                  <a:lumMod val="50000"/>
                </a:schemeClr>
              </a:solidFill>
              <a:latin typeface="华文中宋" panose="02010600040101010101" pitchFamily="2" charset="-122"/>
              <a:ea typeface="华文中宋" panose="02010600040101010101" pitchFamily="2" charset="-122"/>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l"/>
            </a:pPr>
            <a:r>
              <a:rPr lang="zh-CN" altLang="zh-CN" kern="100" dirty="0">
                <a:latin typeface="Cambria" panose="02040503050406030204" pitchFamily="18" charset="0"/>
                <a:cs typeface="Times New Roman" panose="02020603050405020304" pitchFamily="18" charset="0"/>
              </a:rPr>
              <a:t>在最后一个阶段，设计与制作部分已经结束，但也还没有完全结束</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l"/>
            </a:pPr>
            <a:r>
              <a:rPr lang="zh-CN" altLang="zh-CN" kern="100" dirty="0" smtClean="0">
                <a:latin typeface="Cambria" panose="02040503050406030204" pitchFamily="18" charset="0"/>
                <a:cs typeface="Times New Roman" panose="02020603050405020304" pitchFamily="18" charset="0"/>
              </a:rPr>
              <a:t>这个</a:t>
            </a:r>
            <a:r>
              <a:rPr lang="zh-CN" altLang="zh-CN" kern="100" dirty="0">
                <a:latin typeface="Cambria" panose="02040503050406030204" pitchFamily="18" charset="0"/>
                <a:cs typeface="Times New Roman" panose="02020603050405020304" pitchFamily="18" charset="0"/>
              </a:rPr>
              <a:t>阶段我们必须考虑网站在发布之后需要解决的诸多问题，最重要的就是</a:t>
            </a:r>
            <a:r>
              <a:rPr lang="zh-CN" altLang="zh-CN" b="1" kern="100" dirty="0">
                <a:solidFill>
                  <a:srgbClr val="C00000"/>
                </a:solidFill>
                <a:latin typeface="Cambria" panose="02040503050406030204" pitchFamily="18" charset="0"/>
                <a:cs typeface="Times New Roman" panose="02020603050405020304" pitchFamily="18" charset="0"/>
              </a:rPr>
              <a:t>如何使用和维护网站</a:t>
            </a:r>
            <a:r>
              <a:rPr lang="zh-CN" altLang="zh-CN" kern="100" dirty="0">
                <a:latin typeface="Cambria" panose="02040503050406030204" pitchFamily="18" charset="0"/>
                <a:cs typeface="Times New Roman" panose="02020603050405020304" pitchFamily="18" charset="0"/>
              </a:rPr>
              <a:t>。</a:t>
            </a:r>
          </a:p>
          <a:p>
            <a:pPr marL="285750" indent="-285750" fontAlgn="base">
              <a:lnSpc>
                <a:spcPct val="150000"/>
              </a:lnSpc>
              <a:spcBef>
                <a:spcPct val="0"/>
              </a:spcBef>
              <a:spcAft>
                <a:spcPct val="0"/>
              </a:spcAft>
              <a:buFont typeface="Wingdings" panose="05000000000000000000" pitchFamily="2" charset="2"/>
              <a:buChar char="l"/>
            </a:pPr>
            <a:r>
              <a:rPr lang="zh-CN" altLang="zh-CN" kern="100" dirty="0">
                <a:latin typeface="Cambria" panose="02040503050406030204" pitchFamily="18" charset="0"/>
                <a:cs typeface="Times New Roman" panose="02020603050405020304" pitchFamily="18" charset="0"/>
              </a:rPr>
              <a:t>很多网站开发项目的</a:t>
            </a:r>
            <a:r>
              <a:rPr lang="zh-CN" altLang="zh-CN" b="1" kern="100" dirty="0">
                <a:solidFill>
                  <a:srgbClr val="C00000"/>
                </a:solidFill>
                <a:latin typeface="Cambria" panose="02040503050406030204" pitchFamily="18" charset="0"/>
                <a:cs typeface="Times New Roman" panose="02020603050405020304" pitchFamily="18" charset="0"/>
              </a:rPr>
              <a:t>设计团队与维护团队是分开的</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l"/>
            </a:pPr>
            <a:r>
              <a:rPr lang="zh-CN" altLang="zh-CN" kern="100" dirty="0" smtClean="0">
                <a:latin typeface="Cambria" panose="02040503050406030204" pitchFamily="18" charset="0"/>
                <a:cs typeface="Times New Roman" panose="02020603050405020304" pitchFamily="18" charset="0"/>
              </a:rPr>
              <a:t>界定</a:t>
            </a:r>
            <a:r>
              <a:rPr lang="zh-CN" altLang="zh-CN" kern="100" dirty="0">
                <a:latin typeface="Cambria" panose="02040503050406030204" pitchFamily="18" charset="0"/>
                <a:cs typeface="Times New Roman" panose="02020603050405020304" pitchFamily="18" charset="0"/>
              </a:rPr>
              <a:t>网站何时进入维护阶段取决于网站何时发布，在这个交接过程中，一个开发团队完成全部的工作并将所有材料递交给另一个维护团队，负责网站今后的更新与产出工作</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l"/>
            </a:pPr>
            <a:r>
              <a:rPr lang="zh-CN" altLang="zh-CN" kern="100" dirty="0" smtClean="0">
                <a:latin typeface="Cambria" panose="02040503050406030204" pitchFamily="18" charset="0"/>
                <a:cs typeface="Times New Roman" panose="02020603050405020304" pitchFamily="18" charset="0"/>
              </a:rPr>
              <a:t>因此</a:t>
            </a:r>
            <a:r>
              <a:rPr lang="zh-CN" altLang="zh-CN" kern="100" dirty="0">
                <a:latin typeface="Cambria" panose="02040503050406030204" pitchFamily="18" charset="0"/>
                <a:cs typeface="Times New Roman" panose="02020603050405020304" pitchFamily="18" charset="0"/>
              </a:rPr>
              <a:t>，这个阶段的顺序依次为</a:t>
            </a:r>
            <a:r>
              <a:rPr lang="zh-CN" altLang="zh-CN" b="1" kern="100" dirty="0">
                <a:solidFill>
                  <a:srgbClr val="C00000"/>
                </a:solidFill>
                <a:latin typeface="Cambria" panose="02040503050406030204" pitchFamily="18" charset="0"/>
                <a:cs typeface="Times New Roman" panose="02020603050405020304" pitchFamily="18" charset="0"/>
              </a:rPr>
              <a:t>开发设计团队交付产品，然后发布网站，最后维护团队接替工作</a:t>
            </a:r>
            <a:r>
              <a:rPr lang="zh-CN" altLang="zh-CN" kern="100" dirty="0" smtClean="0">
                <a:latin typeface="Cambria" panose="02040503050406030204" pitchFamily="18" charset="0"/>
                <a:cs typeface="Times New Roman" panose="02020603050405020304" pitchFamily="18" charset="0"/>
              </a:rPr>
              <a:t>。</a:t>
            </a:r>
            <a:endParaRPr lang="en-US" altLang="zh-CN" kern="100" dirty="0" smtClean="0">
              <a:latin typeface="Cambria" panose="02040503050406030204" pitchFamily="18" charset="0"/>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l"/>
            </a:pPr>
            <a:r>
              <a:rPr lang="zh-CN" altLang="zh-CN" kern="100" dirty="0" smtClean="0">
                <a:latin typeface="Cambria" panose="02040503050406030204" pitchFamily="18" charset="0"/>
                <a:cs typeface="Times New Roman" panose="02020603050405020304" pitchFamily="18" charset="0"/>
              </a:rPr>
              <a:t>在</a:t>
            </a:r>
            <a:r>
              <a:rPr lang="zh-CN" altLang="zh-CN" kern="100" dirty="0">
                <a:latin typeface="Cambria" panose="02040503050406030204" pitchFamily="18" charset="0"/>
                <a:cs typeface="Times New Roman" panose="02020603050405020304" pitchFamily="18" charset="0"/>
              </a:rPr>
              <a:t>这个阶段，开发团队必须完成一次完美的收官，整合所有的项目资料与文件，召开一次总结分析会议，总结在项目开发过程中的经验与问题，并且在会议结束之后，开始筹划维护的培训计划。</a:t>
            </a:r>
          </a:p>
        </p:txBody>
      </p:sp>
      <p:sp>
        <p:nvSpPr>
          <p:cNvPr id="3" name="矩形 2"/>
          <p:cNvSpPr/>
          <p:nvPr/>
        </p:nvSpPr>
        <p:spPr>
          <a:xfrm>
            <a:off x="1184857" y="1275009"/>
            <a:ext cx="3683358" cy="457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7116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6466" y="5871625"/>
            <a:ext cx="3353803" cy="400110"/>
          </a:xfrm>
          <a:prstGeom prst="rect">
            <a:avLst/>
          </a:prstGeom>
        </p:spPr>
        <p:txBody>
          <a:bodyPr wrap="none">
            <a:spAutoFit/>
          </a:bodyPr>
          <a:lstStyle/>
          <a:p>
            <a:pPr algn="just">
              <a:spcAft>
                <a:spcPts val="0"/>
              </a:spcAft>
            </a:pPr>
            <a:r>
              <a:rPr lang="en-US"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sz="2000" kern="100" dirty="0" smtClean="0">
                <a:solidFill>
                  <a:schemeClr val="bg1"/>
                </a:solidFill>
                <a:latin typeface="华文行楷" panose="02010800040101010101" pitchFamily="2" charset="-122"/>
                <a:ea typeface="华文行楷" panose="02010800040101010101" pitchFamily="2" charset="-122"/>
                <a:cs typeface="Times New Roman" panose="02020603050405020304" pitchFamily="18" charset="0"/>
              </a:rPr>
              <a:t>网站开发的通用核心过程</a:t>
            </a:r>
            <a:endParaRPr lang="zh-CN" altLang="zh-CN" sz="2000" kern="100" dirty="0">
              <a:solidFill>
                <a:schemeClr val="bg1"/>
              </a:solidFill>
              <a:latin typeface="华文行楷" panose="02010800040101010101" pitchFamily="2" charset="-122"/>
              <a:ea typeface="华文行楷" panose="02010800040101010101" pitchFamily="2" charset="-122"/>
              <a:cs typeface="Times New Roman" panose="02020603050405020304" pitchFamily="18"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6534" y="276545"/>
            <a:ext cx="5328011" cy="4982436"/>
          </a:xfrm>
          <a:prstGeom prst="rect">
            <a:avLst/>
          </a:prstGeom>
        </p:spPr>
      </p:pic>
    </p:spTree>
    <p:extLst>
      <p:ext uri="{BB962C8B-B14F-4D97-AF65-F5344CB8AC3E}">
        <p14:creationId xmlns:p14="http://schemas.microsoft.com/office/powerpoint/2010/main" val="691916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矩形 2"/>
          <p:cNvSpPr/>
          <p:nvPr/>
        </p:nvSpPr>
        <p:spPr>
          <a:xfrm>
            <a:off x="1283594" y="1357270"/>
            <a:ext cx="7808890" cy="3264227"/>
          </a:xfrm>
          <a:prstGeom prst="rect">
            <a:avLst/>
          </a:prstGeom>
        </p:spPr>
        <p:txBody>
          <a:bodyPr wrap="square">
            <a:spAutoFit/>
          </a:bodyPr>
          <a:lstStyle/>
          <a:p>
            <a:pPr>
              <a:lnSpc>
                <a:spcPct val="150000"/>
              </a:lnSpc>
            </a:pPr>
            <a:r>
              <a:rPr lang="zh-CN" altLang="zh-CN" sz="2000" kern="100" dirty="0">
                <a:latin typeface="Cambria" panose="02040503050406030204" pitchFamily="18" charset="0"/>
                <a:cs typeface="Times New Roman" panose="02020603050405020304" pitchFamily="18" charset="0"/>
              </a:rPr>
              <a:t>中国互联网信息中心（</a:t>
            </a:r>
            <a:r>
              <a:rPr lang="en-US" altLang="zh-CN" sz="2000" kern="100" dirty="0" err="1">
                <a:latin typeface="Cambria" panose="02040503050406030204" pitchFamily="18" charset="0"/>
                <a:cs typeface="Times New Roman" panose="02020603050405020304" pitchFamily="18" charset="0"/>
              </a:rPr>
              <a:t>CNNIC</a:t>
            </a:r>
            <a:r>
              <a:rPr lang="zh-CN" altLang="zh-CN" sz="2000" kern="100" dirty="0">
                <a:latin typeface="Cambria" panose="02040503050406030204" pitchFamily="18" charset="0"/>
                <a:cs typeface="Times New Roman" panose="02020603050405020304" pitchFamily="18" charset="0"/>
              </a:rPr>
              <a:t>）</a:t>
            </a:r>
            <a:r>
              <a:rPr lang="en-US" altLang="zh-CN" sz="2000" kern="100" dirty="0">
                <a:latin typeface="Cambria" panose="02040503050406030204" pitchFamily="18" charset="0"/>
                <a:cs typeface="Times New Roman" panose="02020603050405020304" pitchFamily="18" charset="0"/>
              </a:rPr>
              <a:t>2013</a:t>
            </a:r>
            <a:r>
              <a:rPr lang="zh-CN" altLang="zh-CN" sz="2000" kern="100" dirty="0">
                <a:latin typeface="Cambria" panose="02040503050406030204" pitchFamily="18" charset="0"/>
                <a:cs typeface="Times New Roman" panose="02020603050405020304" pitchFamily="18" charset="0"/>
              </a:rPr>
              <a:t>年</a:t>
            </a:r>
            <a:r>
              <a:rPr lang="en-US" altLang="zh-CN" sz="2000" kern="100" dirty="0">
                <a:latin typeface="Cambria" panose="02040503050406030204" pitchFamily="18" charset="0"/>
                <a:cs typeface="Times New Roman" panose="02020603050405020304" pitchFamily="18" charset="0"/>
              </a:rPr>
              <a:t>7</a:t>
            </a:r>
            <a:r>
              <a:rPr lang="zh-CN" altLang="zh-CN" sz="2000" kern="100" dirty="0">
                <a:latin typeface="Cambria" panose="02040503050406030204" pitchFamily="18" charset="0"/>
                <a:cs typeface="Times New Roman" panose="02020603050405020304" pitchFamily="18" charset="0"/>
              </a:rPr>
              <a:t>月发布的第</a:t>
            </a:r>
            <a:r>
              <a:rPr lang="en-US" altLang="zh-CN" sz="2000" kern="100" dirty="0">
                <a:latin typeface="Cambria" panose="02040503050406030204" pitchFamily="18" charset="0"/>
                <a:cs typeface="Times New Roman" panose="02020603050405020304" pitchFamily="18" charset="0"/>
              </a:rPr>
              <a:t>32</a:t>
            </a:r>
            <a:r>
              <a:rPr lang="zh-CN" altLang="zh-CN" sz="2000" kern="100" dirty="0">
                <a:latin typeface="Cambria" panose="02040503050406030204" pitchFamily="18" charset="0"/>
                <a:cs typeface="Times New Roman" panose="02020603050405020304" pitchFamily="18" charset="0"/>
              </a:rPr>
              <a:t>次调查报告显示，截至</a:t>
            </a:r>
            <a:r>
              <a:rPr lang="en-US" altLang="zh-CN" sz="2000" kern="100" dirty="0">
                <a:latin typeface="Cambria" panose="02040503050406030204" pitchFamily="18" charset="0"/>
                <a:cs typeface="Times New Roman" panose="02020603050405020304" pitchFamily="18" charset="0"/>
              </a:rPr>
              <a:t>2013</a:t>
            </a:r>
            <a:r>
              <a:rPr lang="zh-CN" altLang="zh-CN" sz="2000" kern="100" dirty="0">
                <a:latin typeface="Cambria" panose="02040503050406030204" pitchFamily="18" charset="0"/>
                <a:cs typeface="Times New Roman" panose="02020603050405020304" pitchFamily="18" charset="0"/>
              </a:rPr>
              <a:t>年</a:t>
            </a:r>
            <a:r>
              <a:rPr lang="en-US" altLang="zh-CN" sz="2000" kern="100" dirty="0">
                <a:latin typeface="Cambria" panose="02040503050406030204" pitchFamily="18" charset="0"/>
                <a:cs typeface="Times New Roman" panose="02020603050405020304" pitchFamily="18" charset="0"/>
              </a:rPr>
              <a:t>6</a:t>
            </a:r>
            <a:r>
              <a:rPr lang="zh-CN" altLang="zh-CN" sz="2000" kern="100" dirty="0">
                <a:latin typeface="Cambria" panose="02040503050406030204" pitchFamily="18" charset="0"/>
                <a:cs typeface="Times New Roman" panose="02020603050405020304" pitchFamily="18" charset="0"/>
              </a:rPr>
              <a:t>月底，我国网民规模达</a:t>
            </a:r>
            <a:r>
              <a:rPr lang="en-US" altLang="zh-CN" sz="2000" kern="100" dirty="0">
                <a:latin typeface="Cambria" panose="02040503050406030204" pitchFamily="18" charset="0"/>
                <a:cs typeface="Times New Roman" panose="02020603050405020304" pitchFamily="18" charset="0"/>
              </a:rPr>
              <a:t>5.91</a:t>
            </a:r>
            <a:r>
              <a:rPr lang="zh-CN" altLang="zh-CN" sz="2000" kern="100" dirty="0">
                <a:latin typeface="Cambria" panose="02040503050406030204" pitchFamily="18" charset="0"/>
                <a:cs typeface="Times New Roman" panose="02020603050405020304" pitchFamily="18" charset="0"/>
              </a:rPr>
              <a:t>亿，其中手机网民规模达</a:t>
            </a:r>
            <a:r>
              <a:rPr lang="en-US" altLang="zh-CN" sz="2000" kern="100" dirty="0">
                <a:latin typeface="Cambria" panose="02040503050406030204" pitchFamily="18" charset="0"/>
                <a:cs typeface="Times New Roman" panose="02020603050405020304" pitchFamily="18" charset="0"/>
              </a:rPr>
              <a:t>4.64</a:t>
            </a:r>
            <a:r>
              <a:rPr lang="zh-CN" altLang="zh-CN" sz="2000" kern="100" dirty="0">
                <a:latin typeface="Cambria" panose="02040503050406030204" pitchFamily="18" charset="0"/>
                <a:cs typeface="Times New Roman" panose="02020603050405020304" pitchFamily="18" charset="0"/>
              </a:rPr>
              <a:t>亿，较</a:t>
            </a:r>
            <a:r>
              <a:rPr lang="en-US" altLang="zh-CN" sz="2000" kern="100" dirty="0">
                <a:latin typeface="Cambria" panose="02040503050406030204" pitchFamily="18" charset="0"/>
                <a:cs typeface="Times New Roman" panose="02020603050405020304" pitchFamily="18" charset="0"/>
              </a:rPr>
              <a:t>2012</a:t>
            </a:r>
            <a:r>
              <a:rPr lang="zh-CN" altLang="zh-CN" sz="2000" kern="100" dirty="0">
                <a:latin typeface="Cambria" panose="02040503050406030204" pitchFamily="18" charset="0"/>
                <a:cs typeface="Times New Roman" panose="02020603050405020304" pitchFamily="18" charset="0"/>
              </a:rPr>
              <a:t>年底增加</a:t>
            </a:r>
            <a:r>
              <a:rPr lang="en-US" altLang="zh-CN" sz="2000" kern="100" dirty="0">
                <a:latin typeface="Cambria" panose="02040503050406030204" pitchFamily="18" charset="0"/>
                <a:cs typeface="Times New Roman" panose="02020603050405020304" pitchFamily="18" charset="0"/>
              </a:rPr>
              <a:t>4379</a:t>
            </a:r>
            <a:r>
              <a:rPr lang="zh-CN" altLang="zh-CN" sz="2000" kern="100" dirty="0">
                <a:latin typeface="Cambria" panose="02040503050406030204" pitchFamily="18" charset="0"/>
                <a:cs typeface="Times New Roman" panose="02020603050405020304" pitchFamily="18" charset="0"/>
              </a:rPr>
              <a:t>万人。</a:t>
            </a:r>
            <a:endParaRPr lang="en-US" altLang="zh-CN" sz="2000" kern="100" dirty="0">
              <a:latin typeface="Cambria" panose="02040503050406030204" pitchFamily="18" charset="0"/>
              <a:cs typeface="Times New Roman" panose="02020603050405020304" pitchFamily="18" charset="0"/>
            </a:endParaRPr>
          </a:p>
          <a:p>
            <a:pPr>
              <a:lnSpc>
                <a:spcPct val="150000"/>
              </a:lnSpc>
            </a:pPr>
            <a:r>
              <a:rPr lang="zh-CN" altLang="zh-CN" sz="2000" kern="100" dirty="0">
                <a:latin typeface="Cambria" panose="02040503050406030204" pitchFamily="18" charset="0"/>
                <a:cs typeface="Times New Roman" panose="02020603050405020304" pitchFamily="18" charset="0"/>
              </a:rPr>
              <a:t>新型商业社会中，网站对一个公司、机构的形象和价值可以造成直面的影响。</a:t>
            </a:r>
            <a:endParaRPr lang="en-US" altLang="zh-CN" sz="2000" kern="100" dirty="0">
              <a:latin typeface="Cambria" panose="02040503050406030204" pitchFamily="18" charset="0"/>
              <a:cs typeface="Times New Roman" panose="02020603050405020304" pitchFamily="18" charset="0"/>
            </a:endParaRPr>
          </a:p>
          <a:p>
            <a:pPr>
              <a:lnSpc>
                <a:spcPct val="150000"/>
              </a:lnSpc>
            </a:pPr>
            <a:r>
              <a:rPr lang="zh-CN" altLang="zh-CN" sz="2000" kern="100" dirty="0">
                <a:latin typeface="Cambria" panose="02040503050406030204" pitchFamily="18" charset="0"/>
                <a:cs typeface="Times New Roman" panose="02020603050405020304" pitchFamily="18" charset="0"/>
              </a:rPr>
              <a:t>不同规模的网站在公司的持续经营策略不断变化、更替中成长，体现一个企业、机构的外在形象与内在服务。</a:t>
            </a:r>
            <a:endParaRPr lang="zh-CN" altLang="en-US" sz="2000" kern="100" dirty="0">
              <a:latin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052452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Rectangle 2"/>
          <p:cNvSpPr>
            <a:spLocks noChangeArrowheads="1"/>
          </p:cNvSpPr>
          <p:nvPr/>
        </p:nvSpPr>
        <p:spPr bwMode="auto">
          <a:xfrm>
            <a:off x="615656" y="445024"/>
            <a:ext cx="441745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accent1">
                    <a:lumMod val="75000"/>
                  </a:schemeClr>
                </a:solidFill>
                <a:effectLst/>
                <a:latin typeface="黑体" panose="02010609060101010101" pitchFamily="49" charset="-122"/>
                <a:ea typeface="黑体" panose="02010609060101010101" pitchFamily="49" charset="-122"/>
                <a:cs typeface="Times New Roman" panose="02020603050405020304" pitchFamily="18" charset="0"/>
              </a:rPr>
              <a:t>2</a:t>
            </a:r>
            <a:r>
              <a:rPr kumimoji="0" lang="zh-CN" altLang="en-US" sz="2000" b="0" i="0" u="none" strike="noStrike" cap="none" normalizeH="0" baseline="0" dirty="0" smtClean="0">
                <a:ln>
                  <a:noFill/>
                </a:ln>
                <a:solidFill>
                  <a:schemeClr val="accent1">
                    <a:lumMod val="75000"/>
                  </a:schemeClr>
                </a:solidFill>
                <a:effectLst/>
                <a:latin typeface="黑体" panose="02010609060101010101" pitchFamily="49" charset="-122"/>
                <a:ea typeface="黑体" panose="02010609060101010101" pitchFamily="49" charset="-122"/>
                <a:cs typeface="Times New Roman" panose="02020603050405020304" pitchFamily="18" charset="0"/>
              </a:rPr>
              <a:t>、商业网站的</a:t>
            </a:r>
            <a:r>
              <a:rPr kumimoji="0" lang="zh-CN" altLang="en-US" sz="2000" b="0" i="0" u="none" strike="noStrike" cap="none" normalizeH="0" baseline="0" dirty="0" smtClean="0">
                <a:ln>
                  <a:noFill/>
                </a:ln>
                <a:solidFill>
                  <a:schemeClr val="accent1">
                    <a:lumMod val="75000"/>
                  </a:schemeClr>
                </a:solidFill>
                <a:effectLst/>
                <a:latin typeface="黑体" panose="02010609060101010101" pitchFamily="49" charset="-122"/>
                <a:ea typeface="黑体" panose="02010609060101010101" pitchFamily="49" charset="-122"/>
                <a:cs typeface="Times New Roman" panose="02020603050405020304" pitchFamily="18" charset="0"/>
              </a:rPr>
              <a:t>挑战</a:t>
            </a:r>
            <a:endParaRPr kumimoji="0" lang="zh-CN" altLang="en-US" sz="2000" b="0" i="0" u="none" strike="noStrike" cap="none" normalizeH="0" baseline="0" dirty="0" smtClean="0">
              <a:ln>
                <a:noFill/>
              </a:ln>
              <a:solidFill>
                <a:schemeClr val="accent1">
                  <a:lumMod val="75000"/>
                </a:schemeClr>
              </a:solidFill>
              <a:effectLst/>
            </a:endParaRPr>
          </a:p>
        </p:txBody>
      </p:sp>
      <p:pic>
        <p:nvPicPr>
          <p:cNvPr id="2049" name="Picture 1" descr="1-2"/>
          <p:cNvPicPr>
            <a:picLocks noChangeAspect="1" noChangeArrowheads="1"/>
          </p:cNvPicPr>
          <p:nvPr/>
        </p:nvPicPr>
        <p:blipFill>
          <a:blip r:embed="rId2" cstate="print">
            <a:extLst>
              <a:ext uri="{28A0092B-C50C-407E-A947-70E740481C1C}">
                <a14:useLocalDpi xmlns:a14="http://schemas.microsoft.com/office/drawing/2010/main" val="0"/>
              </a:ext>
            </a:extLst>
          </a:blip>
          <a:srcRect t="8360" b="7074"/>
          <a:stretch>
            <a:fillRect/>
          </a:stretch>
        </p:blipFill>
        <p:spPr bwMode="auto">
          <a:xfrm>
            <a:off x="7323420" y="2654614"/>
            <a:ext cx="4271145" cy="270299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615656" y="845134"/>
            <a:ext cx="6707764"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304800" fontAlgn="base">
              <a:lnSpc>
                <a:spcPct val="150000"/>
              </a:lnSpc>
              <a:spcBef>
                <a:spcPct val="0"/>
              </a:spcBef>
              <a:spcAft>
                <a:spcPct val="0"/>
              </a:spcAft>
              <a:buClrTx/>
              <a:buSzTx/>
              <a:buFontTx/>
              <a:buNone/>
              <a:tabLst/>
            </a:pPr>
            <a:r>
              <a:rPr lang="zh-CN" altLang="zh-CN" sz="2000" kern="100" dirty="0">
                <a:latin typeface="Cambria" panose="02040503050406030204" pitchFamily="18" charset="0"/>
                <a:cs typeface="Times New Roman" panose="02020603050405020304" pitchFamily="18" charset="0"/>
              </a:rPr>
              <a:t>商业与网络已经紧密联系在了一起，商网站成为一个公司或机构经营战略的一部分，网站设计也变得更加精细，更具创新挑战</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R="0" lvl="0" indent="304800" fontAlgn="base">
              <a:lnSpc>
                <a:spcPct val="150000"/>
              </a:lnSpc>
              <a:spcBef>
                <a:spcPct val="0"/>
              </a:spcBef>
              <a:spcAft>
                <a:spcPct val="0"/>
              </a:spcAft>
              <a:buClrTx/>
              <a:buSzTx/>
              <a:buFontTx/>
              <a:buNone/>
              <a:tabLst/>
            </a:pPr>
            <a:r>
              <a:rPr lang="zh-CN" altLang="zh-CN" sz="2000" kern="100" dirty="0" smtClean="0">
                <a:latin typeface="Cambria" panose="02040503050406030204" pitchFamily="18" charset="0"/>
                <a:cs typeface="Times New Roman" panose="02020603050405020304" pitchFamily="18" charset="0"/>
              </a:rPr>
              <a:t>如今</a:t>
            </a:r>
            <a:r>
              <a:rPr lang="zh-CN" altLang="zh-CN" sz="2000" kern="100" dirty="0">
                <a:latin typeface="Cambria" panose="02040503050406030204" pitchFamily="18" charset="0"/>
                <a:cs typeface="Times New Roman" panose="02020603050405020304" pitchFamily="18" charset="0"/>
              </a:rPr>
              <a:t>，网站的商业挑战日益严峻</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R="0" lvl="0" indent="304800" fontAlgn="base">
              <a:lnSpc>
                <a:spcPct val="150000"/>
              </a:lnSpc>
              <a:spcBef>
                <a:spcPct val="0"/>
              </a:spcBef>
              <a:spcAft>
                <a:spcPct val="0"/>
              </a:spcAft>
              <a:buClrTx/>
              <a:buSzTx/>
              <a:buFontTx/>
              <a:buNone/>
              <a:tabLst/>
            </a:pPr>
            <a:r>
              <a:rPr lang="zh-CN" altLang="zh-CN" sz="2000" kern="100" dirty="0" smtClean="0">
                <a:latin typeface="Cambria" panose="02040503050406030204" pitchFamily="18" charset="0"/>
                <a:cs typeface="Times New Roman" panose="02020603050405020304" pitchFamily="18" charset="0"/>
              </a:rPr>
              <a:t>公司</a:t>
            </a:r>
            <a:r>
              <a:rPr lang="zh-CN" altLang="zh-CN" sz="2000" kern="100" dirty="0">
                <a:latin typeface="Cambria" panose="02040503050406030204" pitchFamily="18" charset="0"/>
                <a:cs typeface="Times New Roman" panose="02020603050405020304" pitchFamily="18" charset="0"/>
              </a:rPr>
              <a:t>的首要挑战是如何在网络上面对各种变化不断的顾客需求，努力扩大服务范围，通过互联网平台促进自身发展，并且增强网络主动权去维持现有的竞争力和科技</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R="0" lvl="0" indent="304800" fontAlgn="base">
              <a:lnSpc>
                <a:spcPct val="150000"/>
              </a:lnSpc>
              <a:spcBef>
                <a:spcPct val="0"/>
              </a:spcBef>
              <a:spcAft>
                <a:spcPct val="0"/>
              </a:spcAft>
              <a:buClrTx/>
              <a:buSzTx/>
              <a:buFontTx/>
              <a:buNone/>
              <a:tabLst/>
            </a:pPr>
            <a:r>
              <a:rPr lang="zh-CN" altLang="zh-CN" sz="2000" kern="100" dirty="0" smtClean="0">
                <a:latin typeface="Cambria" panose="02040503050406030204" pitchFamily="18" charset="0"/>
                <a:cs typeface="Times New Roman" panose="02020603050405020304" pitchFamily="18" charset="0"/>
              </a:rPr>
              <a:t>网站</a:t>
            </a:r>
            <a:r>
              <a:rPr lang="zh-CN" altLang="zh-CN" sz="2000" kern="100" dirty="0">
                <a:latin typeface="Cambria" panose="02040503050406030204" pitchFamily="18" charset="0"/>
                <a:cs typeface="Times New Roman" panose="02020603050405020304" pitchFamily="18" charset="0"/>
              </a:rPr>
              <a:t>的设计开发人员，不仅要具备全面的互联网技术，更要拥有敏锐的市场嗅觉和创新意识，这对如今的开发团队具有极高的挑战性。</a:t>
            </a:r>
          </a:p>
        </p:txBody>
      </p:sp>
      <p:sp>
        <p:nvSpPr>
          <p:cNvPr id="5" name="燕尾形 4"/>
          <p:cNvSpPr/>
          <p:nvPr/>
        </p:nvSpPr>
        <p:spPr>
          <a:xfrm>
            <a:off x="486867" y="495038"/>
            <a:ext cx="128789" cy="30008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67172" y="495038"/>
            <a:ext cx="133849" cy="300082"/>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426008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矩形 2"/>
          <p:cNvSpPr/>
          <p:nvPr/>
        </p:nvSpPr>
        <p:spPr>
          <a:xfrm>
            <a:off x="1296473" y="1141086"/>
            <a:ext cx="9586175" cy="3785652"/>
          </a:xfrm>
          <a:prstGeom prst="rect">
            <a:avLst/>
          </a:prstGeom>
        </p:spPr>
        <p:txBody>
          <a:bodyPr wrap="square">
            <a:spAutoFit/>
          </a:bodyPr>
          <a:lstStyle/>
          <a:p>
            <a:pPr marL="342900" indent="-342900">
              <a:lnSpc>
                <a:spcPct val="150000"/>
              </a:lnSpc>
              <a:spcAft>
                <a:spcPts val="0"/>
              </a:spcAft>
              <a:buFont typeface="Arial" panose="020B0604020202020204" pitchFamily="34" charset="0"/>
              <a:buChar char="•"/>
            </a:pPr>
            <a:r>
              <a:rPr lang="zh-CN" altLang="zh-CN" sz="2000" kern="100" dirty="0">
                <a:latin typeface="Cambria" panose="02040503050406030204" pitchFamily="18" charset="0"/>
                <a:cs typeface="Times New Roman" panose="02020603050405020304" pitchFamily="18" charset="0"/>
              </a:rPr>
              <a:t>如今，随着网络技术的更新换代以及互联网市场的飞速发展，网站的竞争已经变得更加白热化</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a:lnSpc>
                <a:spcPct val="150000"/>
              </a:lnSpc>
              <a:spcAft>
                <a:spcPts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大量</a:t>
            </a:r>
            <a:r>
              <a:rPr lang="zh-CN" altLang="zh-CN" sz="2000" kern="100" dirty="0">
                <a:latin typeface="Cambria" panose="02040503050406030204" pitchFamily="18" charset="0"/>
                <a:cs typeface="Times New Roman" panose="02020603050405020304" pitchFamily="18" charset="0"/>
              </a:rPr>
              <a:t>同质化网站的出现，想要从中脱颖而出非常不易</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a:lnSpc>
                <a:spcPct val="150000"/>
              </a:lnSpc>
              <a:spcAft>
                <a:spcPts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互联网</a:t>
            </a:r>
            <a:r>
              <a:rPr lang="zh-CN" altLang="zh-CN" sz="2000" kern="100" dirty="0">
                <a:latin typeface="Cambria" panose="02040503050406030204" pitchFamily="18" charset="0"/>
                <a:cs typeface="Times New Roman" panose="02020603050405020304" pitchFamily="18" charset="0"/>
              </a:rPr>
              <a:t>的竞争加剧了网站设计的发展与创新，我们不能依靠过往的传统设计继续前进，网站设计会是一个特殊而独立的新体系。</a:t>
            </a:r>
          </a:p>
          <a:p>
            <a:pPr marL="342900" indent="-342900">
              <a:lnSpc>
                <a:spcPct val="150000"/>
              </a:lnSpc>
              <a:spcAft>
                <a:spcPts val="0"/>
              </a:spcAft>
              <a:buFont typeface="Arial" panose="020B0604020202020204" pitchFamily="34" charset="0"/>
              <a:buChar char="•"/>
            </a:pPr>
            <a:r>
              <a:rPr lang="zh-CN" altLang="zh-CN" sz="2000" kern="100" dirty="0">
                <a:latin typeface="Cambria" panose="02040503050406030204" pitchFamily="18" charset="0"/>
                <a:cs typeface="Times New Roman" panose="02020603050405020304" pitchFamily="18" charset="0"/>
              </a:rPr>
              <a:t>追求效率和效益的商业竞争中，网站的设计与开发讲究的是更短的开发周期与更经济实惠的成本预算，如果期望再高一点，那么还可以包括可衡量的设计结果</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a:lnSpc>
                <a:spcPct val="150000"/>
              </a:lnSpc>
              <a:spcAft>
                <a:spcPts val="0"/>
              </a:spcAft>
              <a:buFont typeface="Arial" panose="020B0604020202020204" pitchFamily="34" charset="0"/>
              <a:buChar char="•"/>
            </a:pPr>
            <a:endParaRPr lang="zh-CN" altLang="zh-CN" sz="2000" kern="100" dirty="0" smtClean="0">
              <a:latin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76224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sp>
        <p:nvSpPr>
          <p:cNvPr id="3" name="矩形 2"/>
          <p:cNvSpPr/>
          <p:nvPr/>
        </p:nvSpPr>
        <p:spPr>
          <a:xfrm>
            <a:off x="1425262" y="1772151"/>
            <a:ext cx="9418749" cy="2862322"/>
          </a:xfrm>
          <a:prstGeom prst="rect">
            <a:avLst/>
          </a:prstGeom>
        </p:spPr>
        <p:txBody>
          <a:bodyPr wrap="square">
            <a:spAutoFit/>
          </a:bodyPr>
          <a:lstStyle/>
          <a:p>
            <a:pPr marL="342900" indent="-342900">
              <a:lnSpc>
                <a:spcPct val="150000"/>
              </a:lnSpc>
              <a:spcAft>
                <a:spcPts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如此</a:t>
            </a:r>
            <a:r>
              <a:rPr lang="zh-CN" altLang="zh-CN" sz="2000" kern="100" dirty="0">
                <a:latin typeface="Cambria" panose="02040503050406030204" pitchFamily="18" charset="0"/>
                <a:cs typeface="Times New Roman" panose="02020603050405020304" pitchFamily="18" charset="0"/>
              </a:rPr>
              <a:t>就带来了网站开发人员来自客户方的压力，即如何用更短的时间、更少的预算，达到客户满意度的最大化、设计结果的最优化</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a:lnSpc>
                <a:spcPct val="150000"/>
              </a:lnSpc>
              <a:spcAft>
                <a:spcPts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这种</a:t>
            </a:r>
            <a:r>
              <a:rPr lang="zh-CN" altLang="zh-CN" sz="2000" kern="100" dirty="0">
                <a:latin typeface="Cambria" panose="02040503050406030204" pitchFamily="18" charset="0"/>
                <a:cs typeface="Times New Roman" panose="02020603050405020304" pitchFamily="18" charset="0"/>
              </a:rPr>
              <a:t>压力在现代商业设计中是显而易见的，所以网站的设计开发流程也逐渐成为设计研究者与实践者们探讨的对象，以求找到最佳的答案和方法，帮助网站设计人员规避风险，减少阻碍，节约时间和预算，并达到最佳的设计效果</a:t>
            </a:r>
            <a:r>
              <a:rPr lang="zh-CN" altLang="zh-CN" sz="2000" kern="100" dirty="0" smtClean="0">
                <a:latin typeface="Cambria" panose="02040503050406030204" pitchFamily="18" charset="0"/>
                <a:cs typeface="Times New Roman" panose="02020603050405020304" pitchFamily="18" charset="0"/>
              </a:rPr>
              <a:t>。</a:t>
            </a:r>
            <a:endParaRPr lang="en-US" altLang="zh-CN" sz="2000" kern="100" dirty="0" smtClean="0">
              <a:latin typeface="Cambria" panose="02040503050406030204" pitchFamily="18" charset="0"/>
              <a:cs typeface="Times New Roman" panose="02020603050405020304" pitchFamily="18" charset="0"/>
            </a:endParaRPr>
          </a:p>
          <a:p>
            <a:pPr marL="342900" indent="-342900">
              <a:lnSpc>
                <a:spcPct val="150000"/>
              </a:lnSpc>
              <a:spcAft>
                <a:spcPts val="0"/>
              </a:spcAft>
              <a:buFont typeface="Arial" panose="020B0604020202020204" pitchFamily="34" charset="0"/>
              <a:buChar char="•"/>
            </a:pPr>
            <a:r>
              <a:rPr lang="zh-CN" altLang="zh-CN" sz="2000" kern="100" dirty="0" smtClean="0">
                <a:latin typeface="Cambria" panose="02040503050406030204" pitchFamily="18" charset="0"/>
                <a:cs typeface="Times New Roman" panose="02020603050405020304" pitchFamily="18" charset="0"/>
              </a:rPr>
              <a:t>为</a:t>
            </a:r>
            <a:r>
              <a:rPr lang="zh-CN" altLang="zh-CN" sz="2000" kern="100" dirty="0">
                <a:latin typeface="Cambria" panose="02040503050406030204" pitchFamily="18" charset="0"/>
                <a:cs typeface="Times New Roman" panose="02020603050405020304" pitchFamily="18" charset="0"/>
              </a:rPr>
              <a:t>缩小讨论范围，本文笔者主要以商业网站的开发为对象进行研究。</a:t>
            </a:r>
          </a:p>
        </p:txBody>
      </p:sp>
    </p:spTree>
    <p:extLst>
      <p:ext uri="{BB962C8B-B14F-4D97-AF65-F5344CB8AC3E}">
        <p14:creationId xmlns:p14="http://schemas.microsoft.com/office/powerpoint/2010/main" val="982221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03553" y="5974655"/>
            <a:ext cx="2291012" cy="369332"/>
          </a:xfrm>
          <a:prstGeom prst="rect">
            <a:avLst/>
          </a:prstGeom>
        </p:spPr>
        <p:txBody>
          <a:bodyPr wrap="none">
            <a:spAutoFit/>
          </a:bodyPr>
          <a:lstStyle/>
          <a:p>
            <a:pPr algn="just">
              <a:spcAft>
                <a:spcPts val="0"/>
              </a:spcAft>
            </a:pPr>
            <a:r>
              <a:rPr lang="en-US" altLang="zh-CN" b="1" kern="100" dirty="0" smtClean="0">
                <a:solidFill>
                  <a:srgbClr val="F79646"/>
                </a:solidFill>
                <a:latin typeface="Cambria" panose="02040503050406030204" pitchFamily="18" charset="0"/>
                <a:cs typeface="Times New Roman" panose="02020603050405020304" pitchFamily="18" charset="0"/>
              </a:rPr>
              <a:t>1.1   </a:t>
            </a:r>
            <a:r>
              <a:rPr lang="zh-CN" altLang="zh-CN" b="1" kern="100" dirty="0">
                <a:solidFill>
                  <a:srgbClr val="F79646"/>
                </a:solidFill>
                <a:latin typeface="Cambria" panose="02040503050406030204" pitchFamily="18" charset="0"/>
                <a:cs typeface="Times New Roman" panose="02020603050405020304" pitchFamily="18" charset="0"/>
              </a:rPr>
              <a:t>网站设计的意义</a:t>
            </a:r>
            <a:endParaRPr lang="zh-CN" altLang="zh-CN" sz="1400" kern="100" dirty="0">
              <a:latin typeface="Cambria" panose="02040503050406030204" pitchFamily="18" charset="0"/>
              <a:cs typeface="Times New Roman" panose="02020603050405020304" pitchFamily="18" charset="0"/>
            </a:endParaRPr>
          </a:p>
        </p:txBody>
      </p:sp>
      <p:graphicFrame>
        <p:nvGraphicFramePr>
          <p:cNvPr id="5" name="图示 4"/>
          <p:cNvGraphicFramePr/>
          <p:nvPr>
            <p:extLst>
              <p:ext uri="{D42A27DB-BD31-4B8C-83A1-F6EECF244321}">
                <p14:modId xmlns:p14="http://schemas.microsoft.com/office/powerpoint/2010/main" val="3034608251"/>
              </p:ext>
            </p:extLst>
          </p:nvPr>
        </p:nvGraphicFramePr>
        <p:xfrm>
          <a:off x="5335432" y="-157500"/>
          <a:ext cx="6259133" cy="6004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4966100" y="1259481"/>
            <a:ext cx="738664" cy="4347289"/>
          </a:xfrm>
          <a:prstGeom prst="rect">
            <a:avLst/>
          </a:prstGeom>
        </p:spPr>
        <p:txBody>
          <a:bodyPr vert="eaVert" wrap="square">
            <a:spAutoFit/>
          </a:bodyPr>
          <a:lstStyle/>
          <a:p>
            <a:pPr>
              <a:lnSpc>
                <a:spcPct val="150000"/>
              </a:lnSpc>
            </a:pPr>
            <a:r>
              <a:rPr lang="zh-CN" altLang="zh-CN" sz="2400" kern="100" dirty="0">
                <a:solidFill>
                  <a:schemeClr val="accent1">
                    <a:lumMod val="75000"/>
                  </a:schemeClr>
                </a:solidFill>
                <a:latin typeface="Cambria" panose="02040503050406030204" pitchFamily="18" charset="0"/>
                <a:cs typeface="Times New Roman" panose="02020603050405020304" pitchFamily="18" charset="0"/>
              </a:rPr>
              <a:t>再设计的原因有很多：</a:t>
            </a:r>
          </a:p>
        </p:txBody>
      </p:sp>
      <p:sp>
        <p:nvSpPr>
          <p:cNvPr id="6" name="矩形 5"/>
          <p:cNvSpPr/>
          <p:nvPr/>
        </p:nvSpPr>
        <p:spPr>
          <a:xfrm>
            <a:off x="729803" y="1259481"/>
            <a:ext cx="3523804"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nSpc>
                <a:spcPct val="150000"/>
              </a:lnSpc>
              <a:spcAft>
                <a:spcPts val="0"/>
              </a:spcAft>
            </a:pPr>
            <a:r>
              <a:rPr lang="en-US" altLang="zh-CN" sz="2400" kern="100" dirty="0">
                <a:solidFill>
                  <a:schemeClr val="accent1">
                    <a:lumMod val="75000"/>
                  </a:schemeClr>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400" kern="100" dirty="0">
                <a:solidFill>
                  <a:schemeClr val="accent1">
                    <a:lumMod val="75000"/>
                  </a:schemeClr>
                </a:solidFill>
                <a:latin typeface="黑体" panose="02010609060101010101" pitchFamily="49" charset="-122"/>
                <a:ea typeface="黑体" panose="02010609060101010101" pitchFamily="49" charset="-122"/>
                <a:cs typeface="Times New Roman" panose="02020603050405020304" pitchFamily="18" charset="0"/>
              </a:rPr>
              <a:t>、网站再设计</a:t>
            </a:r>
          </a:p>
          <a:p>
            <a:pPr indent="304800">
              <a:lnSpc>
                <a:spcPct val="150000"/>
              </a:lnSpc>
              <a:spcAft>
                <a:spcPts val="0"/>
              </a:spcAft>
            </a:pPr>
            <a:r>
              <a:rPr lang="zh-CN" altLang="zh-CN" sz="2000" kern="100" dirty="0">
                <a:latin typeface="Cambria" panose="02040503050406030204" pitchFamily="18" charset="0"/>
                <a:cs typeface="Times New Roman" panose="02020603050405020304" pitchFamily="18" charset="0"/>
              </a:rPr>
              <a:t>我们常常面临的一个问题，就是对旧有网站进行改版，或者叫再设计。</a:t>
            </a:r>
          </a:p>
        </p:txBody>
      </p:sp>
    </p:spTree>
    <p:extLst>
      <p:ext uri="{BB962C8B-B14F-4D97-AF65-F5344CB8AC3E}">
        <p14:creationId xmlns:p14="http://schemas.microsoft.com/office/powerpoint/2010/main" val="149854776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主要事件">
  <a:themeElements>
    <a:clrScheme name="主要事件">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主要事件">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主要事件">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主要事件</Template>
  <TotalTime>95</TotalTime>
  <Words>4216</Words>
  <Application>Microsoft Office PowerPoint</Application>
  <PresentationFormat>宽屏</PresentationFormat>
  <Paragraphs>239</Paragraphs>
  <Slides>46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黑体</vt:lpstr>
      <vt:lpstr>华文行楷</vt:lpstr>
      <vt:lpstr>华文琥珀</vt:lpstr>
      <vt:lpstr>华文楷体</vt:lpstr>
      <vt:lpstr>华文中宋</vt:lpstr>
      <vt:lpstr>宋体</vt:lpstr>
      <vt:lpstr>Arial</vt:lpstr>
      <vt:lpstr>Cambria</vt:lpstr>
      <vt:lpstr>Impact</vt:lpstr>
      <vt:lpstr>Times New Roman</vt:lpstr>
      <vt:lpstr>Wingdings</vt:lpstr>
      <vt:lpstr>主要事件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12</cp:revision>
  <dcterms:created xsi:type="dcterms:W3CDTF">2017-09-05T08:43:06Z</dcterms:created>
  <dcterms:modified xsi:type="dcterms:W3CDTF">2017-09-06T06:13:16Z</dcterms:modified>
</cp:coreProperties>
</file>