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57" r:id="rId2"/>
    <p:sldId id="323" r:id="rId3"/>
    <p:sldId id="322" r:id="rId4"/>
    <p:sldId id="259" r:id="rId5"/>
    <p:sldId id="261" r:id="rId6"/>
    <p:sldId id="262" r:id="rId7"/>
    <p:sldId id="263" r:id="rId8"/>
    <p:sldId id="265" r:id="rId9"/>
    <p:sldId id="324" r:id="rId10"/>
    <p:sldId id="325" r:id="rId11"/>
    <p:sldId id="264" r:id="rId12"/>
    <p:sldId id="266" r:id="rId13"/>
    <p:sldId id="268" r:id="rId14"/>
    <p:sldId id="271" r:id="rId15"/>
    <p:sldId id="348" r:id="rId16"/>
    <p:sldId id="326" r:id="rId17"/>
    <p:sldId id="328" r:id="rId18"/>
    <p:sldId id="269" r:id="rId19"/>
    <p:sldId id="349" r:id="rId20"/>
    <p:sldId id="270" r:id="rId21"/>
    <p:sldId id="350" r:id="rId22"/>
    <p:sldId id="272" r:id="rId23"/>
    <p:sldId id="273" r:id="rId24"/>
    <p:sldId id="329" r:id="rId25"/>
    <p:sldId id="274" r:id="rId26"/>
    <p:sldId id="275" r:id="rId27"/>
    <p:sldId id="276" r:id="rId28"/>
    <p:sldId id="277" r:id="rId29"/>
    <p:sldId id="330" r:id="rId30"/>
    <p:sldId id="278" r:id="rId31"/>
    <p:sldId id="331" r:id="rId32"/>
    <p:sldId id="332" r:id="rId33"/>
    <p:sldId id="333" r:id="rId34"/>
    <p:sldId id="334" r:id="rId35"/>
    <p:sldId id="335" r:id="rId36"/>
    <p:sldId id="336" r:id="rId37"/>
    <p:sldId id="337" r:id="rId38"/>
    <p:sldId id="338" r:id="rId39"/>
    <p:sldId id="339" r:id="rId40"/>
    <p:sldId id="279" r:id="rId41"/>
    <p:sldId id="283" r:id="rId42"/>
    <p:sldId id="280" r:id="rId43"/>
    <p:sldId id="340" r:id="rId44"/>
    <p:sldId id="281" r:id="rId45"/>
    <p:sldId id="282" r:id="rId46"/>
    <p:sldId id="284" r:id="rId47"/>
    <p:sldId id="286" r:id="rId48"/>
    <p:sldId id="342" r:id="rId49"/>
    <p:sldId id="341" r:id="rId50"/>
    <p:sldId id="343" r:id="rId51"/>
    <p:sldId id="285" r:id="rId52"/>
    <p:sldId id="344" r:id="rId53"/>
    <p:sldId id="288" r:id="rId54"/>
    <p:sldId id="345" r:id="rId55"/>
    <p:sldId id="287" r:id="rId56"/>
    <p:sldId id="346" r:id="rId57"/>
    <p:sldId id="347" r:id="rId58"/>
    <p:sldId id="289" r:id="rId59"/>
    <p:sldId id="290" r:id="rId60"/>
    <p:sldId id="291" r:id="rId61"/>
    <p:sldId id="292" r:id="rId62"/>
    <p:sldId id="293" r:id="rId63"/>
    <p:sldId id="294" r:id="rId64"/>
    <p:sldId id="295" r:id="rId65"/>
    <p:sldId id="296" r:id="rId66"/>
    <p:sldId id="298" r:id="rId67"/>
    <p:sldId id="297" r:id="rId68"/>
    <p:sldId id="299" r:id="rId69"/>
    <p:sldId id="300" r:id="rId70"/>
    <p:sldId id="308" r:id="rId7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3" autoAdjust="0"/>
    <p:restoredTop sz="94660"/>
  </p:normalViewPr>
  <p:slideViewPr>
    <p:cSldViewPr snapToGrid="0">
      <p:cViewPr varScale="1">
        <p:scale>
          <a:sx n="74" d="100"/>
          <a:sy n="74" d="100"/>
        </p:scale>
        <p:origin x="564"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CA5D42C-D1CF-4C64-BF28-BF12EC4E2F89}" type="doc">
      <dgm:prSet loTypeId="urn:microsoft.com/office/officeart/2005/8/layout/hierarchy1" loCatId="hierarchy" qsTypeId="urn:microsoft.com/office/officeart/2005/8/quickstyle/simple1" qsCatId="simple" csTypeId="urn:microsoft.com/office/officeart/2005/8/colors/accent1_2" csCatId="accent1" phldr="1"/>
      <dgm:spPr/>
      <dgm:t>
        <a:bodyPr/>
        <a:lstStyle/>
        <a:p>
          <a:endParaRPr lang="zh-CN" altLang="en-US"/>
        </a:p>
      </dgm:t>
    </dgm:pt>
    <dgm:pt modelId="{039F528B-37EB-4FCB-9FCE-137E2802621E}">
      <dgm:prSet custT="1"/>
      <dgm:spPr/>
      <dgm:t>
        <a:bodyPr/>
        <a:lstStyle/>
        <a:p>
          <a:pPr rtl="0"/>
          <a:r>
            <a:rPr lang="en-US" altLang="zh-CN" sz="1600" dirty="0" smtClean="0"/>
            <a:t>3.1 </a:t>
          </a:r>
          <a:r>
            <a:rPr lang="zh-CN" altLang="en-US" sz="1600" dirty="0" smtClean="0"/>
            <a:t>内容架构</a:t>
          </a:r>
          <a:endParaRPr lang="zh-CN" altLang="en-US" sz="1600" dirty="0"/>
        </a:p>
      </dgm:t>
    </dgm:pt>
    <dgm:pt modelId="{83152298-57C3-4C1E-88C0-46E7B23DEF23}" type="parTrans" cxnId="{926AC4CD-C2D7-496A-BBE5-C17D333E11BE}">
      <dgm:prSet/>
      <dgm:spPr/>
      <dgm:t>
        <a:bodyPr/>
        <a:lstStyle/>
        <a:p>
          <a:endParaRPr lang="zh-CN" altLang="en-US"/>
        </a:p>
      </dgm:t>
    </dgm:pt>
    <dgm:pt modelId="{5DDBE94F-21AF-4FD5-BD22-26CBFCD3793F}" type="sibTrans" cxnId="{926AC4CD-C2D7-496A-BBE5-C17D333E11BE}">
      <dgm:prSet/>
      <dgm:spPr/>
      <dgm:t>
        <a:bodyPr/>
        <a:lstStyle/>
        <a:p>
          <a:endParaRPr lang="zh-CN" altLang="en-US"/>
        </a:p>
      </dgm:t>
    </dgm:pt>
    <dgm:pt modelId="{8D8AC3CC-C6AF-41AA-8916-97AD82D27423}">
      <dgm:prSet custT="1"/>
      <dgm:spPr/>
      <dgm:t>
        <a:bodyPr/>
        <a:lstStyle/>
        <a:p>
          <a:pPr rtl="0"/>
          <a:r>
            <a:rPr lang="en-US" altLang="zh-CN" sz="1600" dirty="0" smtClean="0"/>
            <a:t>1.</a:t>
          </a:r>
          <a:r>
            <a:rPr lang="zh-CN" altLang="en-US" sz="1600" dirty="0" smtClean="0"/>
            <a:t>选择并整理内容</a:t>
          </a:r>
          <a:endParaRPr lang="zh-CN" altLang="en-US" sz="1600" dirty="0"/>
        </a:p>
      </dgm:t>
    </dgm:pt>
    <dgm:pt modelId="{12690EBE-1EB8-421D-B95B-B7FF90AA85A0}" type="parTrans" cxnId="{E34ADD78-E86E-447B-B85E-4B00AA18876B}">
      <dgm:prSet custT="1"/>
      <dgm:spPr/>
      <dgm:t>
        <a:bodyPr/>
        <a:lstStyle/>
        <a:p>
          <a:endParaRPr lang="zh-CN" altLang="en-US" sz="1600"/>
        </a:p>
      </dgm:t>
    </dgm:pt>
    <dgm:pt modelId="{B0C13700-7E58-47FD-B88E-072984DB0963}" type="sibTrans" cxnId="{E34ADD78-E86E-447B-B85E-4B00AA18876B}">
      <dgm:prSet/>
      <dgm:spPr/>
      <dgm:t>
        <a:bodyPr/>
        <a:lstStyle/>
        <a:p>
          <a:endParaRPr lang="zh-CN" altLang="en-US"/>
        </a:p>
      </dgm:t>
    </dgm:pt>
    <dgm:pt modelId="{0AF7212F-B592-4763-887E-87FE8BD343F4}">
      <dgm:prSet custT="1"/>
      <dgm:spPr/>
      <dgm:t>
        <a:bodyPr/>
        <a:lstStyle/>
        <a:p>
          <a:pPr rtl="0"/>
          <a:r>
            <a:rPr lang="en-US" altLang="zh-CN" sz="1600" dirty="0" smtClean="0"/>
            <a:t>2.</a:t>
          </a:r>
          <a:r>
            <a:rPr lang="zh-CN" altLang="en-US" sz="1600" dirty="0" smtClean="0"/>
            <a:t>查看现有的网站内容</a:t>
          </a:r>
          <a:endParaRPr lang="zh-CN" altLang="en-US" sz="1600" dirty="0"/>
        </a:p>
      </dgm:t>
    </dgm:pt>
    <dgm:pt modelId="{47070C77-38EA-4FFA-9D3F-43E11D0CB238}" type="parTrans" cxnId="{AA8E079C-BDC9-4F11-A49B-EEFF10E41F57}">
      <dgm:prSet custT="1"/>
      <dgm:spPr/>
      <dgm:t>
        <a:bodyPr/>
        <a:lstStyle/>
        <a:p>
          <a:endParaRPr lang="zh-CN" altLang="en-US" sz="1600"/>
        </a:p>
      </dgm:t>
    </dgm:pt>
    <dgm:pt modelId="{FB9FC00F-5EC8-448D-9B20-1E26AD7C2E13}" type="sibTrans" cxnId="{AA8E079C-BDC9-4F11-A49B-EEFF10E41F57}">
      <dgm:prSet/>
      <dgm:spPr/>
      <dgm:t>
        <a:bodyPr/>
        <a:lstStyle/>
        <a:p>
          <a:endParaRPr lang="zh-CN" altLang="en-US"/>
        </a:p>
      </dgm:t>
    </dgm:pt>
    <dgm:pt modelId="{1CF8DFC5-2192-497A-9FAA-182AD6466E8A}">
      <dgm:prSet custT="1"/>
      <dgm:spPr/>
      <dgm:t>
        <a:bodyPr/>
        <a:lstStyle/>
        <a:p>
          <a:pPr rtl="0"/>
          <a:r>
            <a:rPr lang="en-US" altLang="zh-CN" sz="1600" dirty="0" smtClean="0"/>
            <a:t>3.</a:t>
          </a:r>
          <a:r>
            <a:rPr lang="zh-CN" altLang="en-US" sz="1600" dirty="0" smtClean="0"/>
            <a:t>概括并梳理每个页面的内容</a:t>
          </a:r>
          <a:endParaRPr lang="zh-CN" altLang="en-US" sz="1600" dirty="0"/>
        </a:p>
      </dgm:t>
    </dgm:pt>
    <dgm:pt modelId="{1DB95AD2-62C9-41C8-8348-7B4690F5257E}" type="parTrans" cxnId="{967E642A-D30E-4B37-B1EC-0CBC014A04CC}">
      <dgm:prSet custT="1"/>
      <dgm:spPr/>
      <dgm:t>
        <a:bodyPr/>
        <a:lstStyle/>
        <a:p>
          <a:endParaRPr lang="zh-CN" altLang="en-US" sz="1600"/>
        </a:p>
      </dgm:t>
    </dgm:pt>
    <dgm:pt modelId="{C3029996-1832-4786-BBE0-481CB6C92AD4}" type="sibTrans" cxnId="{967E642A-D30E-4B37-B1EC-0CBC014A04CC}">
      <dgm:prSet/>
      <dgm:spPr/>
      <dgm:t>
        <a:bodyPr/>
        <a:lstStyle/>
        <a:p>
          <a:endParaRPr lang="zh-CN" altLang="en-US"/>
        </a:p>
      </dgm:t>
    </dgm:pt>
    <dgm:pt modelId="{1C853527-44BC-4C3A-89B3-8144517C129E}">
      <dgm:prSet custT="1"/>
      <dgm:spPr/>
      <dgm:t>
        <a:bodyPr/>
        <a:lstStyle/>
        <a:p>
          <a:pPr rtl="0"/>
          <a:r>
            <a:rPr lang="en-US" altLang="zh-CN" sz="1600" dirty="0" smtClean="0"/>
            <a:t>4.</a:t>
          </a:r>
          <a:r>
            <a:rPr lang="zh-CN" altLang="en-US" sz="1600" dirty="0" smtClean="0"/>
            <a:t>内容分组</a:t>
          </a:r>
          <a:endParaRPr lang="zh-CN" altLang="en-US" sz="1600" dirty="0"/>
        </a:p>
      </dgm:t>
    </dgm:pt>
    <dgm:pt modelId="{49300415-5190-45F7-A956-86382FB08A9A}" type="parTrans" cxnId="{A13A9718-3074-4D9F-B528-CEF2986047B8}">
      <dgm:prSet custT="1"/>
      <dgm:spPr/>
      <dgm:t>
        <a:bodyPr/>
        <a:lstStyle/>
        <a:p>
          <a:endParaRPr lang="zh-CN" altLang="en-US" sz="1600"/>
        </a:p>
      </dgm:t>
    </dgm:pt>
    <dgm:pt modelId="{2A8CEE53-CD6B-4FBF-B386-7EE286C398A1}" type="sibTrans" cxnId="{A13A9718-3074-4D9F-B528-CEF2986047B8}">
      <dgm:prSet/>
      <dgm:spPr/>
      <dgm:t>
        <a:bodyPr/>
        <a:lstStyle/>
        <a:p>
          <a:endParaRPr lang="zh-CN" altLang="en-US"/>
        </a:p>
      </dgm:t>
    </dgm:pt>
    <dgm:pt modelId="{DDA53CD7-2BA6-4BB2-A6A5-E95FCAA55893}">
      <dgm:prSet custT="1"/>
      <dgm:spPr/>
      <dgm:t>
        <a:bodyPr/>
        <a:lstStyle/>
        <a:p>
          <a:pPr rtl="0"/>
          <a:r>
            <a:rPr lang="en-US" altLang="zh-CN" sz="1600" dirty="0" smtClean="0"/>
            <a:t>3.2 </a:t>
          </a:r>
          <a:r>
            <a:rPr lang="zh-CN" altLang="en-US" sz="1600" dirty="0" smtClean="0"/>
            <a:t>信息架构</a:t>
          </a:r>
          <a:endParaRPr lang="zh-CN" altLang="en-US" sz="1600" dirty="0"/>
        </a:p>
      </dgm:t>
    </dgm:pt>
    <dgm:pt modelId="{5950EA13-64CD-4D9D-BA2B-A7D2D6AB1F7C}" type="parTrans" cxnId="{7C629649-64D2-4409-9FBB-2E6B4C9FCFC2}">
      <dgm:prSet/>
      <dgm:spPr/>
      <dgm:t>
        <a:bodyPr/>
        <a:lstStyle/>
        <a:p>
          <a:endParaRPr lang="zh-CN" altLang="en-US"/>
        </a:p>
      </dgm:t>
    </dgm:pt>
    <dgm:pt modelId="{9DCE53C6-ADA5-419B-B474-7FC9001629B7}" type="sibTrans" cxnId="{7C629649-64D2-4409-9FBB-2E6B4C9FCFC2}">
      <dgm:prSet/>
      <dgm:spPr/>
      <dgm:t>
        <a:bodyPr/>
        <a:lstStyle/>
        <a:p>
          <a:endParaRPr lang="zh-CN" altLang="en-US"/>
        </a:p>
      </dgm:t>
    </dgm:pt>
    <dgm:pt modelId="{D5D15C18-F7F9-421F-9FD4-C6621846B25F}">
      <dgm:prSet custT="1"/>
      <dgm:spPr/>
      <dgm:t>
        <a:bodyPr/>
        <a:lstStyle/>
        <a:p>
          <a:pPr rtl="0"/>
          <a:r>
            <a:rPr lang="en-US" altLang="zh-CN" sz="1600" dirty="0" smtClean="0"/>
            <a:t>1.</a:t>
          </a:r>
          <a:r>
            <a:rPr lang="zh-CN" altLang="en-US" sz="1600" dirty="0" smtClean="0"/>
            <a:t>什么是网站地图</a:t>
          </a:r>
          <a:endParaRPr lang="zh-CN" altLang="en-US" sz="1600" dirty="0"/>
        </a:p>
      </dgm:t>
    </dgm:pt>
    <dgm:pt modelId="{47B00E28-3029-4670-B722-4A1B3A92AE66}" type="parTrans" cxnId="{32D27CAE-E8DE-4EA8-849D-E76B52D3D68A}">
      <dgm:prSet custT="1"/>
      <dgm:spPr/>
      <dgm:t>
        <a:bodyPr/>
        <a:lstStyle/>
        <a:p>
          <a:endParaRPr lang="zh-CN" altLang="en-US" sz="1600"/>
        </a:p>
      </dgm:t>
    </dgm:pt>
    <dgm:pt modelId="{AF1F9DCE-0954-48E8-9CE6-F7BFC39E8F2C}" type="sibTrans" cxnId="{32D27CAE-E8DE-4EA8-849D-E76B52D3D68A}">
      <dgm:prSet/>
      <dgm:spPr/>
      <dgm:t>
        <a:bodyPr/>
        <a:lstStyle/>
        <a:p>
          <a:endParaRPr lang="zh-CN" altLang="en-US"/>
        </a:p>
      </dgm:t>
    </dgm:pt>
    <dgm:pt modelId="{E1A6FE78-6274-4626-AFE1-5904E03D4C61}">
      <dgm:prSet custT="1"/>
      <dgm:spPr/>
      <dgm:t>
        <a:bodyPr/>
        <a:lstStyle/>
        <a:p>
          <a:pPr rtl="0"/>
          <a:r>
            <a:rPr lang="en-US" altLang="zh-CN" sz="1600" dirty="0" smtClean="0"/>
            <a:t>2.</a:t>
          </a:r>
          <a:r>
            <a:rPr lang="zh-CN" altLang="en-US" sz="1600" dirty="0" smtClean="0"/>
            <a:t>为什么要设计网站地图</a:t>
          </a:r>
          <a:endParaRPr lang="zh-CN" altLang="en-US" sz="1600" dirty="0"/>
        </a:p>
      </dgm:t>
    </dgm:pt>
    <dgm:pt modelId="{459B691F-B9CE-4CE9-B17D-EA4DBE0BE929}" type="parTrans" cxnId="{CFC56239-05C9-4E54-BCA6-BFEE8875057A}">
      <dgm:prSet custT="1"/>
      <dgm:spPr/>
      <dgm:t>
        <a:bodyPr/>
        <a:lstStyle/>
        <a:p>
          <a:endParaRPr lang="zh-CN" altLang="en-US" sz="1600"/>
        </a:p>
      </dgm:t>
    </dgm:pt>
    <dgm:pt modelId="{4D972FDD-8759-4869-A884-49120EB77418}" type="sibTrans" cxnId="{CFC56239-05C9-4E54-BCA6-BFEE8875057A}">
      <dgm:prSet/>
      <dgm:spPr/>
      <dgm:t>
        <a:bodyPr/>
        <a:lstStyle/>
        <a:p>
          <a:endParaRPr lang="zh-CN" altLang="en-US"/>
        </a:p>
      </dgm:t>
    </dgm:pt>
    <dgm:pt modelId="{E0579528-9DF7-4566-B2E2-64F5AD4055FA}">
      <dgm:prSet custT="1"/>
      <dgm:spPr/>
      <dgm:t>
        <a:bodyPr/>
        <a:lstStyle/>
        <a:p>
          <a:pPr rtl="0"/>
          <a:r>
            <a:rPr lang="en-US" altLang="zh-CN" sz="1600" dirty="0" smtClean="0"/>
            <a:t>3.</a:t>
          </a:r>
          <a:r>
            <a:rPr lang="zh-CN" altLang="en-US" sz="1600" dirty="0" smtClean="0"/>
            <a:t>谁来设计网站地图</a:t>
          </a:r>
          <a:endParaRPr lang="zh-CN" altLang="en-US" sz="1600" dirty="0"/>
        </a:p>
      </dgm:t>
    </dgm:pt>
    <dgm:pt modelId="{E32FF1D6-453A-4E93-ADE9-8F312D93243E}" type="parTrans" cxnId="{D722174D-27C7-4DD8-BC30-1ED0D775060D}">
      <dgm:prSet custT="1"/>
      <dgm:spPr/>
      <dgm:t>
        <a:bodyPr/>
        <a:lstStyle/>
        <a:p>
          <a:endParaRPr lang="zh-CN" altLang="en-US" sz="1600"/>
        </a:p>
      </dgm:t>
    </dgm:pt>
    <dgm:pt modelId="{F3502549-2281-4E3B-90BF-864EE91E7EB3}" type="sibTrans" cxnId="{D722174D-27C7-4DD8-BC30-1ED0D775060D}">
      <dgm:prSet/>
      <dgm:spPr/>
      <dgm:t>
        <a:bodyPr/>
        <a:lstStyle/>
        <a:p>
          <a:endParaRPr lang="zh-CN" altLang="en-US"/>
        </a:p>
      </dgm:t>
    </dgm:pt>
    <dgm:pt modelId="{BFAA3E59-57EB-4767-9D11-BDD72CDAA5C3}">
      <dgm:prSet custT="1"/>
      <dgm:spPr/>
      <dgm:t>
        <a:bodyPr/>
        <a:lstStyle/>
        <a:p>
          <a:pPr rtl="0"/>
          <a:r>
            <a:rPr lang="en-US" altLang="zh-CN" sz="1600" dirty="0" smtClean="0"/>
            <a:t>4.</a:t>
          </a:r>
          <a:r>
            <a:rPr lang="zh-CN" altLang="en-US" sz="1600" dirty="0" smtClean="0"/>
            <a:t>如何制作网站地图</a:t>
          </a:r>
          <a:endParaRPr lang="zh-CN" altLang="en-US" sz="1600" dirty="0"/>
        </a:p>
      </dgm:t>
    </dgm:pt>
    <dgm:pt modelId="{EFA6C1CB-5302-4C7B-B066-0F45C79FF9CB}" type="parTrans" cxnId="{AEBC1C6F-561A-4FA7-8935-ACC58FF3B870}">
      <dgm:prSet custT="1"/>
      <dgm:spPr/>
      <dgm:t>
        <a:bodyPr/>
        <a:lstStyle/>
        <a:p>
          <a:endParaRPr lang="zh-CN" altLang="en-US" sz="1600"/>
        </a:p>
      </dgm:t>
    </dgm:pt>
    <dgm:pt modelId="{F5523DCD-EE47-44CE-B5B4-86B31F6781C3}" type="sibTrans" cxnId="{AEBC1C6F-561A-4FA7-8935-ACC58FF3B870}">
      <dgm:prSet/>
      <dgm:spPr/>
      <dgm:t>
        <a:bodyPr/>
        <a:lstStyle/>
        <a:p>
          <a:endParaRPr lang="zh-CN" altLang="en-US"/>
        </a:p>
      </dgm:t>
    </dgm:pt>
    <dgm:pt modelId="{2A23C658-D984-4509-8D03-41194C8715D6}">
      <dgm:prSet custT="1"/>
      <dgm:spPr/>
      <dgm:t>
        <a:bodyPr/>
        <a:lstStyle/>
        <a:p>
          <a:pPr rtl="0"/>
          <a:r>
            <a:rPr lang="en-US" altLang="zh-CN" sz="1600" dirty="0" smtClean="0"/>
            <a:t>5.</a:t>
          </a:r>
          <a:r>
            <a:rPr lang="zh-CN" altLang="en-US" sz="1600" dirty="0" smtClean="0"/>
            <a:t>熟悉用户的行为</a:t>
          </a:r>
          <a:endParaRPr lang="zh-CN" altLang="en-US" sz="1600" dirty="0"/>
        </a:p>
      </dgm:t>
    </dgm:pt>
    <dgm:pt modelId="{E59583ED-4ACD-4A37-B59A-7AC51CACD385}" type="parTrans" cxnId="{699C5F55-47E2-47F0-926C-02BB8791FA47}">
      <dgm:prSet custT="1"/>
      <dgm:spPr/>
      <dgm:t>
        <a:bodyPr/>
        <a:lstStyle/>
        <a:p>
          <a:endParaRPr lang="zh-CN" altLang="en-US" sz="1600"/>
        </a:p>
      </dgm:t>
    </dgm:pt>
    <dgm:pt modelId="{68FDDAF4-F3C7-4E6C-A106-521778456BB0}" type="sibTrans" cxnId="{699C5F55-47E2-47F0-926C-02BB8791FA47}">
      <dgm:prSet/>
      <dgm:spPr/>
      <dgm:t>
        <a:bodyPr/>
        <a:lstStyle/>
        <a:p>
          <a:endParaRPr lang="zh-CN" altLang="en-US"/>
        </a:p>
      </dgm:t>
    </dgm:pt>
    <dgm:pt modelId="{A2D33CCB-40B0-45A5-96B0-FC89A4E1323E}">
      <dgm:prSet custT="1"/>
      <dgm:spPr/>
      <dgm:t>
        <a:bodyPr/>
        <a:lstStyle/>
        <a:p>
          <a:pPr rtl="0"/>
          <a:r>
            <a:rPr lang="en-US" altLang="zh-CN" sz="1600" dirty="0" smtClean="0"/>
            <a:t>6.</a:t>
          </a:r>
          <a:r>
            <a:rPr lang="zh-CN" altLang="en-US" sz="1600" dirty="0" smtClean="0"/>
            <a:t>网站地图的范式</a:t>
          </a:r>
          <a:endParaRPr lang="zh-CN" altLang="en-US" sz="1600" dirty="0"/>
        </a:p>
      </dgm:t>
    </dgm:pt>
    <dgm:pt modelId="{E39B32F8-3EB8-42ED-B310-F77E7E59B8A0}" type="parTrans" cxnId="{46B3C217-6256-4462-9306-70D438159CA1}">
      <dgm:prSet custT="1"/>
      <dgm:spPr/>
      <dgm:t>
        <a:bodyPr/>
        <a:lstStyle/>
        <a:p>
          <a:endParaRPr lang="zh-CN" altLang="en-US" sz="1600"/>
        </a:p>
      </dgm:t>
    </dgm:pt>
    <dgm:pt modelId="{437FA0E1-48F5-4255-97FF-4D738990AAC8}" type="sibTrans" cxnId="{46B3C217-6256-4462-9306-70D438159CA1}">
      <dgm:prSet/>
      <dgm:spPr/>
      <dgm:t>
        <a:bodyPr/>
        <a:lstStyle/>
        <a:p>
          <a:endParaRPr lang="zh-CN" altLang="en-US"/>
        </a:p>
      </dgm:t>
    </dgm:pt>
    <dgm:pt modelId="{59863380-AFE0-45DC-A8E2-30A21C1AF3E9}">
      <dgm:prSet custT="1"/>
      <dgm:spPr/>
      <dgm:t>
        <a:bodyPr/>
        <a:lstStyle/>
        <a:p>
          <a:pPr rtl="0"/>
          <a:r>
            <a:rPr lang="en-US" altLang="zh-CN" sz="1600" dirty="0" smtClean="0"/>
            <a:t>3.3 </a:t>
          </a:r>
          <a:r>
            <a:rPr lang="zh-CN" altLang="en-US" sz="1600" dirty="0" smtClean="0"/>
            <a:t>页面架构</a:t>
          </a:r>
          <a:endParaRPr lang="zh-CN" altLang="en-US" sz="1600" dirty="0"/>
        </a:p>
      </dgm:t>
    </dgm:pt>
    <dgm:pt modelId="{3C4463E7-5706-4DF5-AB9B-29951FC63DA2}" type="parTrans" cxnId="{D7C51AB6-F9AC-42DC-871D-353B1FFA4E77}">
      <dgm:prSet/>
      <dgm:spPr/>
      <dgm:t>
        <a:bodyPr/>
        <a:lstStyle/>
        <a:p>
          <a:endParaRPr lang="zh-CN" altLang="en-US"/>
        </a:p>
      </dgm:t>
    </dgm:pt>
    <dgm:pt modelId="{D49CE2C4-D54E-496B-ADFB-63ED6AA0FFB6}" type="sibTrans" cxnId="{D7C51AB6-F9AC-42DC-871D-353B1FFA4E77}">
      <dgm:prSet/>
      <dgm:spPr/>
      <dgm:t>
        <a:bodyPr/>
        <a:lstStyle/>
        <a:p>
          <a:endParaRPr lang="zh-CN" altLang="en-US"/>
        </a:p>
      </dgm:t>
    </dgm:pt>
    <dgm:pt modelId="{B72B5234-FE84-452E-A03C-86D2D394C534}">
      <dgm:prSet custT="1"/>
      <dgm:spPr/>
      <dgm:t>
        <a:bodyPr/>
        <a:lstStyle/>
        <a:p>
          <a:pPr rtl="0"/>
          <a:r>
            <a:rPr lang="en-US" altLang="zh-CN" sz="1600" dirty="0" smtClean="0"/>
            <a:t>1.</a:t>
          </a:r>
          <a:r>
            <a:rPr lang="zh-CN" altLang="en-US" sz="1600" dirty="0" smtClean="0"/>
            <a:t>什么是网站线框图</a:t>
          </a:r>
          <a:endParaRPr lang="zh-CN" altLang="en-US" sz="1600" dirty="0"/>
        </a:p>
      </dgm:t>
    </dgm:pt>
    <dgm:pt modelId="{7AED5234-4C03-4607-9BE9-216DAC1CC6A3}" type="parTrans" cxnId="{CC69600F-4012-4B74-B3C1-F45DE4740FCB}">
      <dgm:prSet custT="1"/>
      <dgm:spPr/>
      <dgm:t>
        <a:bodyPr/>
        <a:lstStyle/>
        <a:p>
          <a:endParaRPr lang="zh-CN" altLang="en-US" sz="1600"/>
        </a:p>
      </dgm:t>
    </dgm:pt>
    <dgm:pt modelId="{31599AFB-2600-4CAE-A26C-5CAA6AC8E426}" type="sibTrans" cxnId="{CC69600F-4012-4B74-B3C1-F45DE4740FCB}">
      <dgm:prSet/>
      <dgm:spPr/>
      <dgm:t>
        <a:bodyPr/>
        <a:lstStyle/>
        <a:p>
          <a:endParaRPr lang="zh-CN" altLang="en-US"/>
        </a:p>
      </dgm:t>
    </dgm:pt>
    <dgm:pt modelId="{D9C076F1-E316-4445-93D7-193FA10335F3}">
      <dgm:prSet custT="1"/>
      <dgm:spPr/>
      <dgm:t>
        <a:bodyPr/>
        <a:lstStyle/>
        <a:p>
          <a:pPr rtl="0"/>
          <a:r>
            <a:rPr lang="en-US" altLang="zh-CN" sz="1600" dirty="0" smtClean="0"/>
            <a:t>2.</a:t>
          </a:r>
          <a:r>
            <a:rPr lang="zh-CN" altLang="en-US" sz="1600" dirty="0" smtClean="0"/>
            <a:t>视觉原理在页面布局中的应用</a:t>
          </a:r>
          <a:endParaRPr lang="zh-CN" altLang="en-US" sz="1600" dirty="0"/>
        </a:p>
      </dgm:t>
    </dgm:pt>
    <dgm:pt modelId="{DD1F4E48-16E1-4E1F-B3B2-96056D9F7398}" type="parTrans" cxnId="{572AE88C-BF97-43A4-8685-74E7CD9D0AE0}">
      <dgm:prSet custT="1"/>
      <dgm:spPr/>
      <dgm:t>
        <a:bodyPr/>
        <a:lstStyle/>
        <a:p>
          <a:endParaRPr lang="zh-CN" altLang="en-US" sz="1600"/>
        </a:p>
      </dgm:t>
    </dgm:pt>
    <dgm:pt modelId="{3C72DC4A-1ACD-4D3A-B9C1-493798204CA8}" type="sibTrans" cxnId="{572AE88C-BF97-43A4-8685-74E7CD9D0AE0}">
      <dgm:prSet/>
      <dgm:spPr/>
      <dgm:t>
        <a:bodyPr/>
        <a:lstStyle/>
        <a:p>
          <a:endParaRPr lang="zh-CN" altLang="en-US"/>
        </a:p>
      </dgm:t>
    </dgm:pt>
    <dgm:pt modelId="{10D7A122-6FD5-4547-A6F7-2B10B4374B2F}">
      <dgm:prSet custT="1"/>
      <dgm:spPr/>
      <dgm:t>
        <a:bodyPr/>
        <a:lstStyle/>
        <a:p>
          <a:pPr rtl="0"/>
          <a:r>
            <a:rPr lang="en-US" altLang="zh-CN" sz="1600" dirty="0" smtClean="0"/>
            <a:t>3.</a:t>
          </a:r>
          <a:r>
            <a:rPr lang="zh-CN" altLang="en-US" sz="1600" dirty="0" smtClean="0"/>
            <a:t>线框图的设计要点</a:t>
          </a:r>
          <a:endParaRPr lang="zh-CN" altLang="en-US" sz="1600" dirty="0"/>
        </a:p>
      </dgm:t>
    </dgm:pt>
    <dgm:pt modelId="{3EE4EE29-AB4F-4190-B813-B012DF11D5DF}" type="parTrans" cxnId="{CE687A3F-9965-4501-97CC-6B3DD1C1D93C}">
      <dgm:prSet custT="1"/>
      <dgm:spPr/>
      <dgm:t>
        <a:bodyPr/>
        <a:lstStyle/>
        <a:p>
          <a:endParaRPr lang="zh-CN" altLang="en-US" sz="1600"/>
        </a:p>
      </dgm:t>
    </dgm:pt>
    <dgm:pt modelId="{765B32DE-AD88-4940-B923-99D851634949}" type="sibTrans" cxnId="{CE687A3F-9965-4501-97CC-6B3DD1C1D93C}">
      <dgm:prSet/>
      <dgm:spPr/>
      <dgm:t>
        <a:bodyPr/>
        <a:lstStyle/>
        <a:p>
          <a:endParaRPr lang="zh-CN" altLang="en-US"/>
        </a:p>
      </dgm:t>
    </dgm:pt>
    <dgm:pt modelId="{0D28A012-834F-49CA-B99B-70ACC1C4A5BE}" type="pres">
      <dgm:prSet presAssocID="{2CA5D42C-D1CF-4C64-BF28-BF12EC4E2F89}" presName="hierChild1" presStyleCnt="0">
        <dgm:presLayoutVars>
          <dgm:chPref val="1"/>
          <dgm:dir/>
          <dgm:animOne val="branch"/>
          <dgm:animLvl val="lvl"/>
          <dgm:resizeHandles/>
        </dgm:presLayoutVars>
      </dgm:prSet>
      <dgm:spPr/>
    </dgm:pt>
    <dgm:pt modelId="{BEF12E11-7F17-4F6F-9323-8F5F629A7D73}" type="pres">
      <dgm:prSet presAssocID="{039F528B-37EB-4FCB-9FCE-137E2802621E}" presName="hierRoot1" presStyleCnt="0"/>
      <dgm:spPr/>
    </dgm:pt>
    <dgm:pt modelId="{C4678E9E-C33E-4974-9754-B29E2173ED67}" type="pres">
      <dgm:prSet presAssocID="{039F528B-37EB-4FCB-9FCE-137E2802621E}" presName="composite" presStyleCnt="0"/>
      <dgm:spPr/>
    </dgm:pt>
    <dgm:pt modelId="{8078EE69-810B-4B30-8D22-A69949C706EE}" type="pres">
      <dgm:prSet presAssocID="{039F528B-37EB-4FCB-9FCE-137E2802621E}" presName="background" presStyleLbl="node0" presStyleIdx="0" presStyleCnt="3"/>
      <dgm:spPr/>
    </dgm:pt>
    <dgm:pt modelId="{573A4E8E-C6AC-4271-9A04-A95C0F3DF6E0}" type="pres">
      <dgm:prSet presAssocID="{039F528B-37EB-4FCB-9FCE-137E2802621E}" presName="text" presStyleLbl="fgAcc0" presStyleIdx="0" presStyleCnt="3" custScaleX="150290" custScaleY="111771" custLinFactNeighborX="-16692" custLinFactNeighborY="-20415">
        <dgm:presLayoutVars>
          <dgm:chPref val="3"/>
        </dgm:presLayoutVars>
      </dgm:prSet>
      <dgm:spPr/>
    </dgm:pt>
    <dgm:pt modelId="{192C683F-DC1D-414F-9A8F-51AB1D65C7AE}" type="pres">
      <dgm:prSet presAssocID="{039F528B-37EB-4FCB-9FCE-137E2802621E}" presName="hierChild2" presStyleCnt="0"/>
      <dgm:spPr/>
    </dgm:pt>
    <dgm:pt modelId="{EFAFEBBF-214A-42D6-97B4-C5A10CAE8B60}" type="pres">
      <dgm:prSet presAssocID="{12690EBE-1EB8-421D-B95B-B7FF90AA85A0}" presName="Name10" presStyleLbl="parChTrans1D2" presStyleIdx="0" presStyleCnt="13"/>
      <dgm:spPr/>
    </dgm:pt>
    <dgm:pt modelId="{D3569991-F9EA-4BA0-8598-B32D7A04833B}" type="pres">
      <dgm:prSet presAssocID="{8D8AC3CC-C6AF-41AA-8916-97AD82D27423}" presName="hierRoot2" presStyleCnt="0"/>
      <dgm:spPr/>
    </dgm:pt>
    <dgm:pt modelId="{50FF8278-63CC-47FB-A133-0FAF20E16A8A}" type="pres">
      <dgm:prSet presAssocID="{8D8AC3CC-C6AF-41AA-8916-97AD82D27423}" presName="composite2" presStyleCnt="0"/>
      <dgm:spPr/>
    </dgm:pt>
    <dgm:pt modelId="{3246FA58-5FF0-46F7-B9BD-13C093515EF2}" type="pres">
      <dgm:prSet presAssocID="{8D8AC3CC-C6AF-41AA-8916-97AD82D27423}" presName="background2" presStyleLbl="node2" presStyleIdx="0" presStyleCnt="13"/>
      <dgm:spPr/>
    </dgm:pt>
    <dgm:pt modelId="{F31B856F-E6FB-48D5-9363-A13A2738D273}" type="pres">
      <dgm:prSet presAssocID="{8D8AC3CC-C6AF-41AA-8916-97AD82D27423}" presName="text2" presStyleLbl="fgAcc2" presStyleIdx="0" presStyleCnt="13" custScaleX="34018" custScaleY="569186" custLinFactNeighborX="4671" custLinFactNeighborY="1839">
        <dgm:presLayoutVars>
          <dgm:chPref val="3"/>
        </dgm:presLayoutVars>
      </dgm:prSet>
      <dgm:spPr/>
    </dgm:pt>
    <dgm:pt modelId="{385D338F-3EAB-4320-BDAD-163D11771EE7}" type="pres">
      <dgm:prSet presAssocID="{8D8AC3CC-C6AF-41AA-8916-97AD82D27423}" presName="hierChild3" presStyleCnt="0"/>
      <dgm:spPr/>
    </dgm:pt>
    <dgm:pt modelId="{2A90CF39-C782-44ED-BCAA-A25FC8D29F3A}" type="pres">
      <dgm:prSet presAssocID="{47070C77-38EA-4FFA-9D3F-43E11D0CB238}" presName="Name10" presStyleLbl="parChTrans1D2" presStyleIdx="1" presStyleCnt="13"/>
      <dgm:spPr/>
    </dgm:pt>
    <dgm:pt modelId="{6A9C6C04-F97C-4CF1-9793-E92FB4D3AE28}" type="pres">
      <dgm:prSet presAssocID="{0AF7212F-B592-4763-887E-87FE8BD343F4}" presName="hierRoot2" presStyleCnt="0"/>
      <dgm:spPr/>
    </dgm:pt>
    <dgm:pt modelId="{6E7F5280-AF9C-414F-B13C-6F6F1EF40E16}" type="pres">
      <dgm:prSet presAssocID="{0AF7212F-B592-4763-887E-87FE8BD343F4}" presName="composite2" presStyleCnt="0"/>
      <dgm:spPr/>
    </dgm:pt>
    <dgm:pt modelId="{D8AB694A-D2A1-421B-A4BB-DFFDEB4BBE0B}" type="pres">
      <dgm:prSet presAssocID="{0AF7212F-B592-4763-887E-87FE8BD343F4}" presName="background2" presStyleLbl="node2" presStyleIdx="1" presStyleCnt="13"/>
      <dgm:spPr/>
    </dgm:pt>
    <dgm:pt modelId="{B5925630-8945-4356-A3DA-702BBC3D9C49}" type="pres">
      <dgm:prSet presAssocID="{0AF7212F-B592-4763-887E-87FE8BD343F4}" presName="text2" presStyleLbl="fgAcc2" presStyleIdx="1" presStyleCnt="13" custScaleX="19927" custScaleY="684309">
        <dgm:presLayoutVars>
          <dgm:chPref val="3"/>
        </dgm:presLayoutVars>
      </dgm:prSet>
      <dgm:spPr/>
    </dgm:pt>
    <dgm:pt modelId="{514AE78A-34A2-4148-B114-7C622E4C0191}" type="pres">
      <dgm:prSet presAssocID="{0AF7212F-B592-4763-887E-87FE8BD343F4}" presName="hierChild3" presStyleCnt="0"/>
      <dgm:spPr/>
    </dgm:pt>
    <dgm:pt modelId="{3BA408AA-3BBF-41AE-92E5-5F074EF4B6BF}" type="pres">
      <dgm:prSet presAssocID="{1DB95AD2-62C9-41C8-8348-7B4690F5257E}" presName="Name10" presStyleLbl="parChTrans1D2" presStyleIdx="2" presStyleCnt="13"/>
      <dgm:spPr/>
    </dgm:pt>
    <dgm:pt modelId="{F85D93D6-8BEB-4BB9-94AE-0A8C0FB09758}" type="pres">
      <dgm:prSet presAssocID="{1CF8DFC5-2192-497A-9FAA-182AD6466E8A}" presName="hierRoot2" presStyleCnt="0"/>
      <dgm:spPr/>
    </dgm:pt>
    <dgm:pt modelId="{846C735C-54BE-4558-A0AA-342A97E2DF13}" type="pres">
      <dgm:prSet presAssocID="{1CF8DFC5-2192-497A-9FAA-182AD6466E8A}" presName="composite2" presStyleCnt="0"/>
      <dgm:spPr/>
    </dgm:pt>
    <dgm:pt modelId="{FDA1C9D0-157D-4FA4-A99C-7CD9164EA93B}" type="pres">
      <dgm:prSet presAssocID="{1CF8DFC5-2192-497A-9FAA-182AD6466E8A}" presName="background2" presStyleLbl="node2" presStyleIdx="2" presStyleCnt="13"/>
      <dgm:spPr/>
    </dgm:pt>
    <dgm:pt modelId="{A748985B-1029-4F74-8DD3-A8057279E802}" type="pres">
      <dgm:prSet presAssocID="{1CF8DFC5-2192-497A-9FAA-182AD6466E8A}" presName="text2" presStyleLbl="fgAcc2" presStyleIdx="2" presStyleCnt="13" custScaleX="38140" custScaleY="662713">
        <dgm:presLayoutVars>
          <dgm:chPref val="3"/>
        </dgm:presLayoutVars>
      </dgm:prSet>
      <dgm:spPr/>
      <dgm:t>
        <a:bodyPr/>
        <a:lstStyle/>
        <a:p>
          <a:endParaRPr lang="zh-CN" altLang="en-US"/>
        </a:p>
      </dgm:t>
    </dgm:pt>
    <dgm:pt modelId="{D3D02BEA-404B-4624-BF66-5DE3E4E10879}" type="pres">
      <dgm:prSet presAssocID="{1CF8DFC5-2192-497A-9FAA-182AD6466E8A}" presName="hierChild3" presStyleCnt="0"/>
      <dgm:spPr/>
    </dgm:pt>
    <dgm:pt modelId="{FB843781-D683-49C0-BC40-D4C523F194D3}" type="pres">
      <dgm:prSet presAssocID="{49300415-5190-45F7-A956-86382FB08A9A}" presName="Name10" presStyleLbl="parChTrans1D2" presStyleIdx="3" presStyleCnt="13"/>
      <dgm:spPr/>
    </dgm:pt>
    <dgm:pt modelId="{88D81B79-BB0F-4DB8-8FBA-C8D76E819410}" type="pres">
      <dgm:prSet presAssocID="{1C853527-44BC-4C3A-89B3-8144517C129E}" presName="hierRoot2" presStyleCnt="0"/>
      <dgm:spPr/>
    </dgm:pt>
    <dgm:pt modelId="{BDFBB968-BAB2-4B74-9B9B-F4046854DCA9}" type="pres">
      <dgm:prSet presAssocID="{1C853527-44BC-4C3A-89B3-8144517C129E}" presName="composite2" presStyleCnt="0"/>
      <dgm:spPr/>
    </dgm:pt>
    <dgm:pt modelId="{ACC38C35-4682-4040-B57D-C60F36E5E0DB}" type="pres">
      <dgm:prSet presAssocID="{1C853527-44BC-4C3A-89B3-8144517C129E}" presName="background2" presStyleLbl="node2" presStyleIdx="3" presStyleCnt="13"/>
      <dgm:spPr/>
    </dgm:pt>
    <dgm:pt modelId="{EA08808F-CC35-4BDE-A861-3F85C640BF2D}" type="pres">
      <dgm:prSet presAssocID="{1C853527-44BC-4C3A-89B3-8144517C129E}" presName="text2" presStyleLbl="fgAcc2" presStyleIdx="3" presStyleCnt="13" custScaleX="27487" custScaleY="586392">
        <dgm:presLayoutVars>
          <dgm:chPref val="3"/>
        </dgm:presLayoutVars>
      </dgm:prSet>
      <dgm:spPr/>
      <dgm:t>
        <a:bodyPr/>
        <a:lstStyle/>
        <a:p>
          <a:endParaRPr lang="zh-CN" altLang="en-US"/>
        </a:p>
      </dgm:t>
    </dgm:pt>
    <dgm:pt modelId="{6478DA7A-2E9D-4F74-87EF-72D86AAA9C16}" type="pres">
      <dgm:prSet presAssocID="{1C853527-44BC-4C3A-89B3-8144517C129E}" presName="hierChild3" presStyleCnt="0"/>
      <dgm:spPr/>
    </dgm:pt>
    <dgm:pt modelId="{64ABD839-3DA3-4BEE-930B-81CF43EBB3E9}" type="pres">
      <dgm:prSet presAssocID="{DDA53CD7-2BA6-4BB2-A6A5-E95FCAA55893}" presName="hierRoot1" presStyleCnt="0"/>
      <dgm:spPr/>
    </dgm:pt>
    <dgm:pt modelId="{9A5D12FE-1E14-489E-A7DE-7FB2D348C553}" type="pres">
      <dgm:prSet presAssocID="{DDA53CD7-2BA6-4BB2-A6A5-E95FCAA55893}" presName="composite" presStyleCnt="0"/>
      <dgm:spPr/>
    </dgm:pt>
    <dgm:pt modelId="{4D0F89D2-AAC8-41C7-9660-D54D593FC3DE}" type="pres">
      <dgm:prSet presAssocID="{DDA53CD7-2BA6-4BB2-A6A5-E95FCAA55893}" presName="background" presStyleLbl="node0" presStyleIdx="1" presStyleCnt="3"/>
      <dgm:spPr/>
    </dgm:pt>
    <dgm:pt modelId="{A848418C-C1CD-4540-9603-299E9E4E0C81}" type="pres">
      <dgm:prSet presAssocID="{DDA53CD7-2BA6-4BB2-A6A5-E95FCAA55893}" presName="text" presStyleLbl="fgAcc0" presStyleIdx="1" presStyleCnt="3" custScaleX="173476" custScaleY="104045" custLinFactNeighborX="-5038" custLinFactNeighborY="-13431">
        <dgm:presLayoutVars>
          <dgm:chPref val="3"/>
        </dgm:presLayoutVars>
      </dgm:prSet>
      <dgm:spPr/>
    </dgm:pt>
    <dgm:pt modelId="{170F53A8-CBBC-4C32-A62A-ED5F9AE34D8E}" type="pres">
      <dgm:prSet presAssocID="{DDA53CD7-2BA6-4BB2-A6A5-E95FCAA55893}" presName="hierChild2" presStyleCnt="0"/>
      <dgm:spPr/>
    </dgm:pt>
    <dgm:pt modelId="{B238B5D6-4EDC-4C31-B5C3-F6C039A3BCF0}" type="pres">
      <dgm:prSet presAssocID="{47B00E28-3029-4670-B722-4A1B3A92AE66}" presName="Name10" presStyleLbl="parChTrans1D2" presStyleIdx="4" presStyleCnt="13"/>
      <dgm:spPr/>
    </dgm:pt>
    <dgm:pt modelId="{ED8905E9-BAF4-4D68-AAF8-AAEDB5091E01}" type="pres">
      <dgm:prSet presAssocID="{D5D15C18-F7F9-421F-9FD4-C6621846B25F}" presName="hierRoot2" presStyleCnt="0"/>
      <dgm:spPr/>
    </dgm:pt>
    <dgm:pt modelId="{F91A7966-BD41-4A71-ACA0-75634D67B85F}" type="pres">
      <dgm:prSet presAssocID="{D5D15C18-F7F9-421F-9FD4-C6621846B25F}" presName="composite2" presStyleCnt="0"/>
      <dgm:spPr/>
    </dgm:pt>
    <dgm:pt modelId="{DDB101F4-5846-45C4-852A-3939D81DD623}" type="pres">
      <dgm:prSet presAssocID="{D5D15C18-F7F9-421F-9FD4-C6621846B25F}" presName="background2" presStyleLbl="node2" presStyleIdx="4" presStyleCnt="13"/>
      <dgm:spPr/>
    </dgm:pt>
    <dgm:pt modelId="{11402F04-9F0E-4273-90A3-027C074E85BF}" type="pres">
      <dgm:prSet presAssocID="{D5D15C18-F7F9-421F-9FD4-C6621846B25F}" presName="text2" presStyleLbl="fgAcc2" presStyleIdx="4" presStyleCnt="13" custScaleX="42749" custScaleY="532084">
        <dgm:presLayoutVars>
          <dgm:chPref val="3"/>
        </dgm:presLayoutVars>
      </dgm:prSet>
      <dgm:spPr/>
    </dgm:pt>
    <dgm:pt modelId="{7B88B59C-76EF-4B06-85C0-79794A19B01C}" type="pres">
      <dgm:prSet presAssocID="{D5D15C18-F7F9-421F-9FD4-C6621846B25F}" presName="hierChild3" presStyleCnt="0"/>
      <dgm:spPr/>
    </dgm:pt>
    <dgm:pt modelId="{FD19656D-E055-41AB-9491-0C6F29D1AA11}" type="pres">
      <dgm:prSet presAssocID="{459B691F-B9CE-4CE9-B17D-EA4DBE0BE929}" presName="Name10" presStyleLbl="parChTrans1D2" presStyleIdx="5" presStyleCnt="13"/>
      <dgm:spPr/>
    </dgm:pt>
    <dgm:pt modelId="{42061B57-0560-4F46-B495-C66A01154321}" type="pres">
      <dgm:prSet presAssocID="{E1A6FE78-6274-4626-AFE1-5904E03D4C61}" presName="hierRoot2" presStyleCnt="0"/>
      <dgm:spPr/>
    </dgm:pt>
    <dgm:pt modelId="{23DB6DA6-EFD0-47D1-8691-9193225079B2}" type="pres">
      <dgm:prSet presAssocID="{E1A6FE78-6274-4626-AFE1-5904E03D4C61}" presName="composite2" presStyleCnt="0"/>
      <dgm:spPr/>
    </dgm:pt>
    <dgm:pt modelId="{FB4D17D8-2347-4A60-B6B8-141EFBB00915}" type="pres">
      <dgm:prSet presAssocID="{E1A6FE78-6274-4626-AFE1-5904E03D4C61}" presName="background2" presStyleLbl="node2" presStyleIdx="5" presStyleCnt="13"/>
      <dgm:spPr/>
    </dgm:pt>
    <dgm:pt modelId="{91BA0D58-F13E-47F4-9517-FBC4412A7504}" type="pres">
      <dgm:prSet presAssocID="{E1A6FE78-6274-4626-AFE1-5904E03D4C61}" presName="text2" presStyleLbl="fgAcc2" presStyleIdx="5" presStyleCnt="13" custScaleX="29388" custScaleY="514594">
        <dgm:presLayoutVars>
          <dgm:chPref val="3"/>
        </dgm:presLayoutVars>
      </dgm:prSet>
      <dgm:spPr/>
    </dgm:pt>
    <dgm:pt modelId="{13ED6349-6AAB-45CD-AFBD-B7A8C34D6965}" type="pres">
      <dgm:prSet presAssocID="{E1A6FE78-6274-4626-AFE1-5904E03D4C61}" presName="hierChild3" presStyleCnt="0"/>
      <dgm:spPr/>
    </dgm:pt>
    <dgm:pt modelId="{24E07BAF-1B5D-453B-8BA6-9DBC69C245A9}" type="pres">
      <dgm:prSet presAssocID="{E32FF1D6-453A-4E93-ADE9-8F312D93243E}" presName="Name10" presStyleLbl="parChTrans1D2" presStyleIdx="6" presStyleCnt="13"/>
      <dgm:spPr/>
    </dgm:pt>
    <dgm:pt modelId="{6BB50F93-ED57-4304-A36A-8A6A0DB86C89}" type="pres">
      <dgm:prSet presAssocID="{E0579528-9DF7-4566-B2E2-64F5AD4055FA}" presName="hierRoot2" presStyleCnt="0"/>
      <dgm:spPr/>
    </dgm:pt>
    <dgm:pt modelId="{D2B5E44D-233E-4AE5-ACF6-8DEBB15AF0BE}" type="pres">
      <dgm:prSet presAssocID="{E0579528-9DF7-4566-B2E2-64F5AD4055FA}" presName="composite2" presStyleCnt="0"/>
      <dgm:spPr/>
    </dgm:pt>
    <dgm:pt modelId="{B5B00E4A-BEF8-4E08-B5A3-EE3A071CC379}" type="pres">
      <dgm:prSet presAssocID="{E0579528-9DF7-4566-B2E2-64F5AD4055FA}" presName="background2" presStyleLbl="node2" presStyleIdx="6" presStyleCnt="13"/>
      <dgm:spPr/>
    </dgm:pt>
    <dgm:pt modelId="{88AAF177-50EE-4CD0-ACE1-5A1B85F18447}" type="pres">
      <dgm:prSet presAssocID="{E0579528-9DF7-4566-B2E2-64F5AD4055FA}" presName="text2" presStyleLbl="fgAcc2" presStyleIdx="6" presStyleCnt="13" custScaleX="28568" custScaleY="526254">
        <dgm:presLayoutVars>
          <dgm:chPref val="3"/>
        </dgm:presLayoutVars>
      </dgm:prSet>
      <dgm:spPr/>
    </dgm:pt>
    <dgm:pt modelId="{A1427250-8BA0-49E6-862B-59DE69E24F49}" type="pres">
      <dgm:prSet presAssocID="{E0579528-9DF7-4566-B2E2-64F5AD4055FA}" presName="hierChild3" presStyleCnt="0"/>
      <dgm:spPr/>
    </dgm:pt>
    <dgm:pt modelId="{DB7E8251-DBDA-490C-A567-1E8DBBF291C6}" type="pres">
      <dgm:prSet presAssocID="{EFA6C1CB-5302-4C7B-B066-0F45C79FF9CB}" presName="Name10" presStyleLbl="parChTrans1D2" presStyleIdx="7" presStyleCnt="13"/>
      <dgm:spPr/>
    </dgm:pt>
    <dgm:pt modelId="{2FC5DD22-62AB-491E-ADB1-9B4FFE2817B8}" type="pres">
      <dgm:prSet presAssocID="{BFAA3E59-57EB-4767-9D11-BDD72CDAA5C3}" presName="hierRoot2" presStyleCnt="0"/>
      <dgm:spPr/>
    </dgm:pt>
    <dgm:pt modelId="{35ECE79E-E12B-4826-9D9F-93F64395407A}" type="pres">
      <dgm:prSet presAssocID="{BFAA3E59-57EB-4767-9D11-BDD72CDAA5C3}" presName="composite2" presStyleCnt="0"/>
      <dgm:spPr/>
    </dgm:pt>
    <dgm:pt modelId="{1A207F21-D8D5-41EF-9C3C-4973095ABB02}" type="pres">
      <dgm:prSet presAssocID="{BFAA3E59-57EB-4767-9D11-BDD72CDAA5C3}" presName="background2" presStyleLbl="node2" presStyleIdx="7" presStyleCnt="13"/>
      <dgm:spPr/>
    </dgm:pt>
    <dgm:pt modelId="{5AB6EEB6-7776-4F86-B553-41E011E52078}" type="pres">
      <dgm:prSet presAssocID="{BFAA3E59-57EB-4767-9D11-BDD72CDAA5C3}" presName="text2" presStyleLbl="fgAcc2" presStyleIdx="7" presStyleCnt="13" custScaleX="24512" custScaleY="677838">
        <dgm:presLayoutVars>
          <dgm:chPref val="3"/>
        </dgm:presLayoutVars>
      </dgm:prSet>
      <dgm:spPr/>
    </dgm:pt>
    <dgm:pt modelId="{AF19A00E-E96A-48CA-9E7C-D7EAA62423F8}" type="pres">
      <dgm:prSet presAssocID="{BFAA3E59-57EB-4767-9D11-BDD72CDAA5C3}" presName="hierChild3" presStyleCnt="0"/>
      <dgm:spPr/>
    </dgm:pt>
    <dgm:pt modelId="{03D5CB28-F091-4DA8-B733-9F2DC2D6A320}" type="pres">
      <dgm:prSet presAssocID="{E59583ED-4ACD-4A37-B59A-7AC51CACD385}" presName="Name10" presStyleLbl="parChTrans1D2" presStyleIdx="8" presStyleCnt="13"/>
      <dgm:spPr/>
    </dgm:pt>
    <dgm:pt modelId="{EAF08903-9B87-45A0-BC15-FBE9974112F0}" type="pres">
      <dgm:prSet presAssocID="{2A23C658-D984-4509-8D03-41194C8715D6}" presName="hierRoot2" presStyleCnt="0"/>
      <dgm:spPr/>
    </dgm:pt>
    <dgm:pt modelId="{4D093A1D-327E-400A-A548-2158A1F391CA}" type="pres">
      <dgm:prSet presAssocID="{2A23C658-D984-4509-8D03-41194C8715D6}" presName="composite2" presStyleCnt="0"/>
      <dgm:spPr/>
    </dgm:pt>
    <dgm:pt modelId="{B2636731-B3C1-47C7-8EBB-3D8F826A3925}" type="pres">
      <dgm:prSet presAssocID="{2A23C658-D984-4509-8D03-41194C8715D6}" presName="background2" presStyleLbl="node2" presStyleIdx="8" presStyleCnt="13"/>
      <dgm:spPr/>
    </dgm:pt>
    <dgm:pt modelId="{8AED2A07-B005-4E71-B5E1-E611923D1392}" type="pres">
      <dgm:prSet presAssocID="{2A23C658-D984-4509-8D03-41194C8715D6}" presName="text2" presStyleLbl="fgAcc2" presStyleIdx="8" presStyleCnt="13" custScaleX="42159" custScaleY="623016">
        <dgm:presLayoutVars>
          <dgm:chPref val="3"/>
        </dgm:presLayoutVars>
      </dgm:prSet>
      <dgm:spPr/>
    </dgm:pt>
    <dgm:pt modelId="{6D745770-517E-4F4F-9599-E8A667EAF1B5}" type="pres">
      <dgm:prSet presAssocID="{2A23C658-D984-4509-8D03-41194C8715D6}" presName="hierChild3" presStyleCnt="0"/>
      <dgm:spPr/>
    </dgm:pt>
    <dgm:pt modelId="{2F26E6BF-946F-486F-9A41-FFA12CE7971A}" type="pres">
      <dgm:prSet presAssocID="{E39B32F8-3EB8-42ED-B310-F77E7E59B8A0}" presName="Name10" presStyleLbl="parChTrans1D2" presStyleIdx="9" presStyleCnt="13"/>
      <dgm:spPr/>
    </dgm:pt>
    <dgm:pt modelId="{87131211-DDCC-458A-99E0-3852DBC0A12A}" type="pres">
      <dgm:prSet presAssocID="{A2D33CCB-40B0-45A5-96B0-FC89A4E1323E}" presName="hierRoot2" presStyleCnt="0"/>
      <dgm:spPr/>
    </dgm:pt>
    <dgm:pt modelId="{167C875A-6DDA-40A6-8CEB-AEABC44971B5}" type="pres">
      <dgm:prSet presAssocID="{A2D33CCB-40B0-45A5-96B0-FC89A4E1323E}" presName="composite2" presStyleCnt="0"/>
      <dgm:spPr/>
    </dgm:pt>
    <dgm:pt modelId="{27BB313F-DB74-4511-BB3B-5F440774EB0A}" type="pres">
      <dgm:prSet presAssocID="{A2D33CCB-40B0-45A5-96B0-FC89A4E1323E}" presName="background2" presStyleLbl="node2" presStyleIdx="9" presStyleCnt="13"/>
      <dgm:spPr/>
    </dgm:pt>
    <dgm:pt modelId="{D7B30788-48C7-4995-9CFF-55A5FB1CCF4F}" type="pres">
      <dgm:prSet presAssocID="{A2D33CCB-40B0-45A5-96B0-FC89A4E1323E}" presName="text2" presStyleLbl="fgAcc2" presStyleIdx="9" presStyleCnt="13" custScaleX="43054" custScaleY="692978">
        <dgm:presLayoutVars>
          <dgm:chPref val="3"/>
        </dgm:presLayoutVars>
      </dgm:prSet>
      <dgm:spPr/>
    </dgm:pt>
    <dgm:pt modelId="{4EAD21FB-9782-42EB-8720-8C94AF424E72}" type="pres">
      <dgm:prSet presAssocID="{A2D33CCB-40B0-45A5-96B0-FC89A4E1323E}" presName="hierChild3" presStyleCnt="0"/>
      <dgm:spPr/>
    </dgm:pt>
    <dgm:pt modelId="{336143CF-39DD-4F6F-A084-E35E69350601}" type="pres">
      <dgm:prSet presAssocID="{59863380-AFE0-45DC-A8E2-30A21C1AF3E9}" presName="hierRoot1" presStyleCnt="0"/>
      <dgm:spPr/>
    </dgm:pt>
    <dgm:pt modelId="{9ABF55B8-1FC7-41A6-BEEB-D9309C26F9AB}" type="pres">
      <dgm:prSet presAssocID="{59863380-AFE0-45DC-A8E2-30A21C1AF3E9}" presName="composite" presStyleCnt="0"/>
      <dgm:spPr/>
    </dgm:pt>
    <dgm:pt modelId="{DBAD7338-8A29-4741-BDB4-9AC6B106651D}" type="pres">
      <dgm:prSet presAssocID="{59863380-AFE0-45DC-A8E2-30A21C1AF3E9}" presName="background" presStyleLbl="node0" presStyleIdx="2" presStyleCnt="3"/>
      <dgm:spPr/>
    </dgm:pt>
    <dgm:pt modelId="{3E77F510-FA11-4E97-82F7-B2DF07BF434D}" type="pres">
      <dgm:prSet presAssocID="{59863380-AFE0-45DC-A8E2-30A21C1AF3E9}" presName="text" presStyleLbl="fgAcc0" presStyleIdx="2" presStyleCnt="3" custScaleX="200836" custScaleY="93699" custLinFactNeighborX="5866" custLinFactNeighborY="-17078">
        <dgm:presLayoutVars>
          <dgm:chPref val="3"/>
        </dgm:presLayoutVars>
      </dgm:prSet>
      <dgm:spPr/>
    </dgm:pt>
    <dgm:pt modelId="{46CB83F5-9207-4FFE-9E66-DEC1FBB5BF11}" type="pres">
      <dgm:prSet presAssocID="{59863380-AFE0-45DC-A8E2-30A21C1AF3E9}" presName="hierChild2" presStyleCnt="0"/>
      <dgm:spPr/>
    </dgm:pt>
    <dgm:pt modelId="{5320ADC1-2CA4-41AF-B046-4722556AC21E}" type="pres">
      <dgm:prSet presAssocID="{7AED5234-4C03-4607-9BE9-216DAC1CC6A3}" presName="Name10" presStyleLbl="parChTrans1D2" presStyleIdx="10" presStyleCnt="13"/>
      <dgm:spPr/>
    </dgm:pt>
    <dgm:pt modelId="{14F7CA9E-158A-4D19-830F-26F01F87A435}" type="pres">
      <dgm:prSet presAssocID="{B72B5234-FE84-452E-A03C-86D2D394C534}" presName="hierRoot2" presStyleCnt="0"/>
      <dgm:spPr/>
    </dgm:pt>
    <dgm:pt modelId="{B5F8201D-2E89-43B0-AAA8-F5929B63DD10}" type="pres">
      <dgm:prSet presAssocID="{B72B5234-FE84-452E-A03C-86D2D394C534}" presName="composite2" presStyleCnt="0"/>
      <dgm:spPr/>
    </dgm:pt>
    <dgm:pt modelId="{79472716-196A-427B-BD16-2F269808693F}" type="pres">
      <dgm:prSet presAssocID="{B72B5234-FE84-452E-A03C-86D2D394C534}" presName="background2" presStyleLbl="node2" presStyleIdx="10" presStyleCnt="13"/>
      <dgm:spPr/>
    </dgm:pt>
    <dgm:pt modelId="{FE09F372-56F8-4C9F-9F21-57F6EC048165}" type="pres">
      <dgm:prSet presAssocID="{B72B5234-FE84-452E-A03C-86D2D394C534}" presName="text2" presStyleLbl="fgAcc2" presStyleIdx="10" presStyleCnt="13" custScaleX="40955" custScaleY="639496">
        <dgm:presLayoutVars>
          <dgm:chPref val="3"/>
        </dgm:presLayoutVars>
      </dgm:prSet>
      <dgm:spPr/>
    </dgm:pt>
    <dgm:pt modelId="{FB615CD9-7866-4851-98B9-1DABF478034A}" type="pres">
      <dgm:prSet presAssocID="{B72B5234-FE84-452E-A03C-86D2D394C534}" presName="hierChild3" presStyleCnt="0"/>
      <dgm:spPr/>
    </dgm:pt>
    <dgm:pt modelId="{739776BE-54A3-4937-8130-DA577224DB03}" type="pres">
      <dgm:prSet presAssocID="{DD1F4E48-16E1-4E1F-B3B2-96056D9F7398}" presName="Name10" presStyleLbl="parChTrans1D2" presStyleIdx="11" presStyleCnt="13"/>
      <dgm:spPr/>
    </dgm:pt>
    <dgm:pt modelId="{E370AB15-1C31-4D38-94CE-29BFA6ADFB69}" type="pres">
      <dgm:prSet presAssocID="{D9C076F1-E316-4445-93D7-193FA10335F3}" presName="hierRoot2" presStyleCnt="0"/>
      <dgm:spPr/>
    </dgm:pt>
    <dgm:pt modelId="{118A1E33-9542-4326-9838-EF3A70653AB6}" type="pres">
      <dgm:prSet presAssocID="{D9C076F1-E316-4445-93D7-193FA10335F3}" presName="composite2" presStyleCnt="0"/>
      <dgm:spPr/>
    </dgm:pt>
    <dgm:pt modelId="{7C10652A-CE17-4F26-AD38-009D6D4278EB}" type="pres">
      <dgm:prSet presAssocID="{D9C076F1-E316-4445-93D7-193FA10335F3}" presName="background2" presStyleLbl="node2" presStyleIdx="11" presStyleCnt="13"/>
      <dgm:spPr/>
    </dgm:pt>
    <dgm:pt modelId="{6BAF3660-5937-4D9E-923B-E80BB8281759}" type="pres">
      <dgm:prSet presAssocID="{D9C076F1-E316-4445-93D7-193FA10335F3}" presName="text2" presStyleLbl="fgAcc2" presStyleIdx="11" presStyleCnt="13" custScaleX="36726" custScaleY="610345">
        <dgm:presLayoutVars>
          <dgm:chPref val="3"/>
        </dgm:presLayoutVars>
      </dgm:prSet>
      <dgm:spPr/>
    </dgm:pt>
    <dgm:pt modelId="{2D608F32-EB49-4873-A62A-F025ECB4F7FB}" type="pres">
      <dgm:prSet presAssocID="{D9C076F1-E316-4445-93D7-193FA10335F3}" presName="hierChild3" presStyleCnt="0"/>
      <dgm:spPr/>
    </dgm:pt>
    <dgm:pt modelId="{49E142B8-1256-4FAE-A00F-7D439BB8DBCF}" type="pres">
      <dgm:prSet presAssocID="{3EE4EE29-AB4F-4190-B813-B012DF11D5DF}" presName="Name10" presStyleLbl="parChTrans1D2" presStyleIdx="12" presStyleCnt="13"/>
      <dgm:spPr/>
    </dgm:pt>
    <dgm:pt modelId="{7E667761-C9D2-4388-8472-FD89D61E4B08}" type="pres">
      <dgm:prSet presAssocID="{10D7A122-6FD5-4547-A6F7-2B10B4374B2F}" presName="hierRoot2" presStyleCnt="0"/>
      <dgm:spPr/>
    </dgm:pt>
    <dgm:pt modelId="{E3F9973B-3132-45C8-AB54-1C51419DAA75}" type="pres">
      <dgm:prSet presAssocID="{10D7A122-6FD5-4547-A6F7-2B10B4374B2F}" presName="composite2" presStyleCnt="0"/>
      <dgm:spPr/>
    </dgm:pt>
    <dgm:pt modelId="{966F417B-9E00-4545-8634-1E93EF1C37A3}" type="pres">
      <dgm:prSet presAssocID="{10D7A122-6FD5-4547-A6F7-2B10B4374B2F}" presName="background2" presStyleLbl="node2" presStyleIdx="12" presStyleCnt="13"/>
      <dgm:spPr/>
    </dgm:pt>
    <dgm:pt modelId="{BE8A582A-360D-4C89-82A3-BF65CE91855E}" type="pres">
      <dgm:prSet presAssocID="{10D7A122-6FD5-4547-A6F7-2B10B4374B2F}" presName="text2" presStyleLbl="fgAcc2" presStyleIdx="12" presStyleCnt="13" custScaleX="32373" custScaleY="616175">
        <dgm:presLayoutVars>
          <dgm:chPref val="3"/>
        </dgm:presLayoutVars>
      </dgm:prSet>
      <dgm:spPr/>
    </dgm:pt>
    <dgm:pt modelId="{795418A8-92B4-4207-8EB6-934370D249CF}" type="pres">
      <dgm:prSet presAssocID="{10D7A122-6FD5-4547-A6F7-2B10B4374B2F}" presName="hierChild3" presStyleCnt="0"/>
      <dgm:spPr/>
    </dgm:pt>
  </dgm:ptLst>
  <dgm:cxnLst>
    <dgm:cxn modelId="{D722174D-27C7-4DD8-BC30-1ED0D775060D}" srcId="{DDA53CD7-2BA6-4BB2-A6A5-E95FCAA55893}" destId="{E0579528-9DF7-4566-B2E2-64F5AD4055FA}" srcOrd="2" destOrd="0" parTransId="{E32FF1D6-453A-4E93-ADE9-8F312D93243E}" sibTransId="{F3502549-2281-4E3B-90BF-864EE91E7EB3}"/>
    <dgm:cxn modelId="{CE687A3F-9965-4501-97CC-6B3DD1C1D93C}" srcId="{59863380-AFE0-45DC-A8E2-30A21C1AF3E9}" destId="{10D7A122-6FD5-4547-A6F7-2B10B4374B2F}" srcOrd="2" destOrd="0" parTransId="{3EE4EE29-AB4F-4190-B813-B012DF11D5DF}" sibTransId="{765B32DE-AD88-4940-B923-99D851634949}"/>
    <dgm:cxn modelId="{DE5B535D-61DD-43B4-AEC7-559A13F1DBB4}" type="presOf" srcId="{E0579528-9DF7-4566-B2E2-64F5AD4055FA}" destId="{88AAF177-50EE-4CD0-ACE1-5A1B85F18447}" srcOrd="0" destOrd="0" presId="urn:microsoft.com/office/officeart/2005/8/layout/hierarchy1"/>
    <dgm:cxn modelId="{70D21F54-132A-42EA-BA8C-A5E76B39BB1C}" type="presOf" srcId="{3EE4EE29-AB4F-4190-B813-B012DF11D5DF}" destId="{49E142B8-1256-4FAE-A00F-7D439BB8DBCF}" srcOrd="0" destOrd="0" presId="urn:microsoft.com/office/officeart/2005/8/layout/hierarchy1"/>
    <dgm:cxn modelId="{572AE88C-BF97-43A4-8685-74E7CD9D0AE0}" srcId="{59863380-AFE0-45DC-A8E2-30A21C1AF3E9}" destId="{D9C076F1-E316-4445-93D7-193FA10335F3}" srcOrd="1" destOrd="0" parTransId="{DD1F4E48-16E1-4E1F-B3B2-96056D9F7398}" sibTransId="{3C72DC4A-1ACD-4D3A-B9C1-493798204CA8}"/>
    <dgm:cxn modelId="{464DC9FE-AF23-4381-9DC5-9A31713AC8E8}" type="presOf" srcId="{E1A6FE78-6274-4626-AFE1-5904E03D4C61}" destId="{91BA0D58-F13E-47F4-9517-FBC4412A7504}" srcOrd="0" destOrd="0" presId="urn:microsoft.com/office/officeart/2005/8/layout/hierarchy1"/>
    <dgm:cxn modelId="{1B976EC5-8D3F-451C-84D3-02008058A429}" type="presOf" srcId="{7AED5234-4C03-4607-9BE9-216DAC1CC6A3}" destId="{5320ADC1-2CA4-41AF-B046-4722556AC21E}" srcOrd="0" destOrd="0" presId="urn:microsoft.com/office/officeart/2005/8/layout/hierarchy1"/>
    <dgm:cxn modelId="{9E5B090E-7F0E-4F4B-9088-084A9FBBB869}" type="presOf" srcId="{0AF7212F-B592-4763-887E-87FE8BD343F4}" destId="{B5925630-8945-4356-A3DA-702BBC3D9C49}" srcOrd="0" destOrd="0" presId="urn:microsoft.com/office/officeart/2005/8/layout/hierarchy1"/>
    <dgm:cxn modelId="{CC69600F-4012-4B74-B3C1-F45DE4740FCB}" srcId="{59863380-AFE0-45DC-A8E2-30A21C1AF3E9}" destId="{B72B5234-FE84-452E-A03C-86D2D394C534}" srcOrd="0" destOrd="0" parTransId="{7AED5234-4C03-4607-9BE9-216DAC1CC6A3}" sibTransId="{31599AFB-2600-4CAE-A26C-5CAA6AC8E426}"/>
    <dgm:cxn modelId="{69070A3B-1240-4A2C-9AEB-0B5B08836860}" type="presOf" srcId="{D9C076F1-E316-4445-93D7-193FA10335F3}" destId="{6BAF3660-5937-4D9E-923B-E80BB8281759}" srcOrd="0" destOrd="0" presId="urn:microsoft.com/office/officeart/2005/8/layout/hierarchy1"/>
    <dgm:cxn modelId="{E60EB09A-28C9-487B-900B-C17846A0758D}" type="presOf" srcId="{1DB95AD2-62C9-41C8-8348-7B4690F5257E}" destId="{3BA408AA-3BBF-41AE-92E5-5F074EF4B6BF}" srcOrd="0" destOrd="0" presId="urn:microsoft.com/office/officeart/2005/8/layout/hierarchy1"/>
    <dgm:cxn modelId="{044476CC-6B24-455D-85B9-971C1A5E4D94}" type="presOf" srcId="{2A23C658-D984-4509-8D03-41194C8715D6}" destId="{8AED2A07-B005-4E71-B5E1-E611923D1392}" srcOrd="0" destOrd="0" presId="urn:microsoft.com/office/officeart/2005/8/layout/hierarchy1"/>
    <dgm:cxn modelId="{8D95457E-BA61-43A0-838E-FCEAD93C06FA}" type="presOf" srcId="{59863380-AFE0-45DC-A8E2-30A21C1AF3E9}" destId="{3E77F510-FA11-4E97-82F7-B2DF07BF434D}" srcOrd="0" destOrd="0" presId="urn:microsoft.com/office/officeart/2005/8/layout/hierarchy1"/>
    <dgm:cxn modelId="{BD4D02DB-5B35-4721-A80A-CA6BC238B999}" type="presOf" srcId="{DDA53CD7-2BA6-4BB2-A6A5-E95FCAA55893}" destId="{A848418C-C1CD-4540-9603-299E9E4E0C81}" srcOrd="0" destOrd="0" presId="urn:microsoft.com/office/officeart/2005/8/layout/hierarchy1"/>
    <dgm:cxn modelId="{32D27CAE-E8DE-4EA8-849D-E76B52D3D68A}" srcId="{DDA53CD7-2BA6-4BB2-A6A5-E95FCAA55893}" destId="{D5D15C18-F7F9-421F-9FD4-C6621846B25F}" srcOrd="0" destOrd="0" parTransId="{47B00E28-3029-4670-B722-4A1B3A92AE66}" sibTransId="{AF1F9DCE-0954-48E8-9CE6-F7BFC39E8F2C}"/>
    <dgm:cxn modelId="{AA8E079C-BDC9-4F11-A49B-EEFF10E41F57}" srcId="{039F528B-37EB-4FCB-9FCE-137E2802621E}" destId="{0AF7212F-B592-4763-887E-87FE8BD343F4}" srcOrd="1" destOrd="0" parTransId="{47070C77-38EA-4FFA-9D3F-43E11D0CB238}" sibTransId="{FB9FC00F-5EC8-448D-9B20-1E26AD7C2E13}"/>
    <dgm:cxn modelId="{FD9E43D9-E4DA-4886-AFDF-55FF23398B0F}" type="presOf" srcId="{47070C77-38EA-4FFA-9D3F-43E11D0CB238}" destId="{2A90CF39-C782-44ED-BCAA-A25FC8D29F3A}" srcOrd="0" destOrd="0" presId="urn:microsoft.com/office/officeart/2005/8/layout/hierarchy1"/>
    <dgm:cxn modelId="{CFC56239-05C9-4E54-BCA6-BFEE8875057A}" srcId="{DDA53CD7-2BA6-4BB2-A6A5-E95FCAA55893}" destId="{E1A6FE78-6274-4626-AFE1-5904E03D4C61}" srcOrd="1" destOrd="0" parTransId="{459B691F-B9CE-4CE9-B17D-EA4DBE0BE929}" sibTransId="{4D972FDD-8759-4869-A884-49120EB77418}"/>
    <dgm:cxn modelId="{A13A9718-3074-4D9F-B528-CEF2986047B8}" srcId="{039F528B-37EB-4FCB-9FCE-137E2802621E}" destId="{1C853527-44BC-4C3A-89B3-8144517C129E}" srcOrd="3" destOrd="0" parTransId="{49300415-5190-45F7-A956-86382FB08A9A}" sibTransId="{2A8CEE53-CD6B-4FBF-B386-7EE286C398A1}"/>
    <dgm:cxn modelId="{699C5F55-47E2-47F0-926C-02BB8791FA47}" srcId="{DDA53CD7-2BA6-4BB2-A6A5-E95FCAA55893}" destId="{2A23C658-D984-4509-8D03-41194C8715D6}" srcOrd="4" destOrd="0" parTransId="{E59583ED-4ACD-4A37-B59A-7AC51CACD385}" sibTransId="{68FDDAF4-F3C7-4E6C-A106-521778456BB0}"/>
    <dgm:cxn modelId="{D293F2B7-B939-47D9-B298-71C09FF929C5}" type="presOf" srcId="{EFA6C1CB-5302-4C7B-B066-0F45C79FF9CB}" destId="{DB7E8251-DBDA-490C-A567-1E8DBBF291C6}" srcOrd="0" destOrd="0" presId="urn:microsoft.com/office/officeart/2005/8/layout/hierarchy1"/>
    <dgm:cxn modelId="{926AC4CD-C2D7-496A-BBE5-C17D333E11BE}" srcId="{2CA5D42C-D1CF-4C64-BF28-BF12EC4E2F89}" destId="{039F528B-37EB-4FCB-9FCE-137E2802621E}" srcOrd="0" destOrd="0" parTransId="{83152298-57C3-4C1E-88C0-46E7B23DEF23}" sibTransId="{5DDBE94F-21AF-4FD5-BD22-26CBFCD3793F}"/>
    <dgm:cxn modelId="{0B25976C-5F52-4569-8A06-6DD69280AEAC}" type="presOf" srcId="{E32FF1D6-453A-4E93-ADE9-8F312D93243E}" destId="{24E07BAF-1B5D-453B-8BA6-9DBC69C245A9}" srcOrd="0" destOrd="0" presId="urn:microsoft.com/office/officeart/2005/8/layout/hierarchy1"/>
    <dgm:cxn modelId="{46B3C217-6256-4462-9306-70D438159CA1}" srcId="{DDA53CD7-2BA6-4BB2-A6A5-E95FCAA55893}" destId="{A2D33CCB-40B0-45A5-96B0-FC89A4E1323E}" srcOrd="5" destOrd="0" parTransId="{E39B32F8-3EB8-42ED-B310-F77E7E59B8A0}" sibTransId="{437FA0E1-48F5-4255-97FF-4D738990AAC8}"/>
    <dgm:cxn modelId="{1C26FFCD-6739-4BCB-BB0C-14F75A621EFE}" type="presOf" srcId="{10D7A122-6FD5-4547-A6F7-2B10B4374B2F}" destId="{BE8A582A-360D-4C89-82A3-BF65CE91855E}" srcOrd="0" destOrd="0" presId="urn:microsoft.com/office/officeart/2005/8/layout/hierarchy1"/>
    <dgm:cxn modelId="{5CC33B33-9DE5-4C55-B589-D50C9AC281D2}" type="presOf" srcId="{D5D15C18-F7F9-421F-9FD4-C6621846B25F}" destId="{11402F04-9F0E-4273-90A3-027C074E85BF}" srcOrd="0" destOrd="0" presId="urn:microsoft.com/office/officeart/2005/8/layout/hierarchy1"/>
    <dgm:cxn modelId="{AEBC1C6F-561A-4FA7-8935-ACC58FF3B870}" srcId="{DDA53CD7-2BA6-4BB2-A6A5-E95FCAA55893}" destId="{BFAA3E59-57EB-4767-9D11-BDD72CDAA5C3}" srcOrd="3" destOrd="0" parTransId="{EFA6C1CB-5302-4C7B-B066-0F45C79FF9CB}" sibTransId="{F5523DCD-EE47-44CE-B5B4-86B31F6781C3}"/>
    <dgm:cxn modelId="{58DD54C0-C63B-47FC-BBC2-6CB008F67FBE}" type="presOf" srcId="{12690EBE-1EB8-421D-B95B-B7FF90AA85A0}" destId="{EFAFEBBF-214A-42D6-97B4-C5A10CAE8B60}" srcOrd="0" destOrd="0" presId="urn:microsoft.com/office/officeart/2005/8/layout/hierarchy1"/>
    <dgm:cxn modelId="{D7C51AB6-F9AC-42DC-871D-353B1FFA4E77}" srcId="{2CA5D42C-D1CF-4C64-BF28-BF12EC4E2F89}" destId="{59863380-AFE0-45DC-A8E2-30A21C1AF3E9}" srcOrd="2" destOrd="0" parTransId="{3C4463E7-5706-4DF5-AB9B-29951FC63DA2}" sibTransId="{D49CE2C4-D54E-496B-ADFB-63ED6AA0FFB6}"/>
    <dgm:cxn modelId="{967E642A-D30E-4B37-B1EC-0CBC014A04CC}" srcId="{039F528B-37EB-4FCB-9FCE-137E2802621E}" destId="{1CF8DFC5-2192-497A-9FAA-182AD6466E8A}" srcOrd="2" destOrd="0" parTransId="{1DB95AD2-62C9-41C8-8348-7B4690F5257E}" sibTransId="{C3029996-1832-4786-BBE0-481CB6C92AD4}"/>
    <dgm:cxn modelId="{0FD7A76A-C8AC-4E67-9F81-33C667A8E663}" type="presOf" srcId="{1C853527-44BC-4C3A-89B3-8144517C129E}" destId="{EA08808F-CC35-4BDE-A861-3F85C640BF2D}" srcOrd="0" destOrd="0" presId="urn:microsoft.com/office/officeart/2005/8/layout/hierarchy1"/>
    <dgm:cxn modelId="{50707921-F13D-4B25-B1A4-464EF3AA4220}" type="presOf" srcId="{039F528B-37EB-4FCB-9FCE-137E2802621E}" destId="{573A4E8E-C6AC-4271-9A04-A95C0F3DF6E0}" srcOrd="0" destOrd="0" presId="urn:microsoft.com/office/officeart/2005/8/layout/hierarchy1"/>
    <dgm:cxn modelId="{C82A51B4-30F2-417E-BE83-682D849083D8}" type="presOf" srcId="{B72B5234-FE84-452E-A03C-86D2D394C534}" destId="{FE09F372-56F8-4C9F-9F21-57F6EC048165}" srcOrd="0" destOrd="0" presId="urn:microsoft.com/office/officeart/2005/8/layout/hierarchy1"/>
    <dgm:cxn modelId="{CF75289A-1638-45C4-81A7-5E06CD97CC5D}" type="presOf" srcId="{2CA5D42C-D1CF-4C64-BF28-BF12EC4E2F89}" destId="{0D28A012-834F-49CA-B99B-70ACC1C4A5BE}" srcOrd="0" destOrd="0" presId="urn:microsoft.com/office/officeart/2005/8/layout/hierarchy1"/>
    <dgm:cxn modelId="{8A819A59-99EA-4A05-8E18-0165526718EF}" type="presOf" srcId="{47B00E28-3029-4670-B722-4A1B3A92AE66}" destId="{B238B5D6-4EDC-4C31-B5C3-F6C039A3BCF0}" srcOrd="0" destOrd="0" presId="urn:microsoft.com/office/officeart/2005/8/layout/hierarchy1"/>
    <dgm:cxn modelId="{E9CF227D-602A-4C17-B7CB-9EBF62069906}" type="presOf" srcId="{1CF8DFC5-2192-497A-9FAA-182AD6466E8A}" destId="{A748985B-1029-4F74-8DD3-A8057279E802}" srcOrd="0" destOrd="0" presId="urn:microsoft.com/office/officeart/2005/8/layout/hierarchy1"/>
    <dgm:cxn modelId="{00561AA9-1CF6-441C-89FC-622D8B7B5E94}" type="presOf" srcId="{459B691F-B9CE-4CE9-B17D-EA4DBE0BE929}" destId="{FD19656D-E055-41AB-9491-0C6F29D1AA11}" srcOrd="0" destOrd="0" presId="urn:microsoft.com/office/officeart/2005/8/layout/hierarchy1"/>
    <dgm:cxn modelId="{9C21278F-C21D-4870-8E53-5265F28AF8F9}" type="presOf" srcId="{E39B32F8-3EB8-42ED-B310-F77E7E59B8A0}" destId="{2F26E6BF-946F-486F-9A41-FFA12CE7971A}" srcOrd="0" destOrd="0" presId="urn:microsoft.com/office/officeart/2005/8/layout/hierarchy1"/>
    <dgm:cxn modelId="{B5D546A8-551F-42A5-91F4-F96E072BD766}" type="presOf" srcId="{49300415-5190-45F7-A956-86382FB08A9A}" destId="{FB843781-D683-49C0-BC40-D4C523F194D3}" srcOrd="0" destOrd="0" presId="urn:microsoft.com/office/officeart/2005/8/layout/hierarchy1"/>
    <dgm:cxn modelId="{84F3974D-283F-475E-B6E0-7DCF83A862FA}" type="presOf" srcId="{DD1F4E48-16E1-4E1F-B3B2-96056D9F7398}" destId="{739776BE-54A3-4937-8130-DA577224DB03}" srcOrd="0" destOrd="0" presId="urn:microsoft.com/office/officeart/2005/8/layout/hierarchy1"/>
    <dgm:cxn modelId="{E34ADD78-E86E-447B-B85E-4B00AA18876B}" srcId="{039F528B-37EB-4FCB-9FCE-137E2802621E}" destId="{8D8AC3CC-C6AF-41AA-8916-97AD82D27423}" srcOrd="0" destOrd="0" parTransId="{12690EBE-1EB8-421D-B95B-B7FF90AA85A0}" sibTransId="{B0C13700-7E58-47FD-B88E-072984DB0963}"/>
    <dgm:cxn modelId="{AC0A9A0F-5E4F-4CE7-8A0A-1D740FFB3164}" type="presOf" srcId="{8D8AC3CC-C6AF-41AA-8916-97AD82D27423}" destId="{F31B856F-E6FB-48D5-9363-A13A2738D273}" srcOrd="0" destOrd="0" presId="urn:microsoft.com/office/officeart/2005/8/layout/hierarchy1"/>
    <dgm:cxn modelId="{D7B4BF37-7852-40B2-817F-2E3EFE8DD805}" type="presOf" srcId="{A2D33CCB-40B0-45A5-96B0-FC89A4E1323E}" destId="{D7B30788-48C7-4995-9CFF-55A5FB1CCF4F}" srcOrd="0" destOrd="0" presId="urn:microsoft.com/office/officeart/2005/8/layout/hierarchy1"/>
    <dgm:cxn modelId="{188598FE-C7AB-409F-B9E4-9F590AEEB349}" type="presOf" srcId="{BFAA3E59-57EB-4767-9D11-BDD72CDAA5C3}" destId="{5AB6EEB6-7776-4F86-B553-41E011E52078}" srcOrd="0" destOrd="0" presId="urn:microsoft.com/office/officeart/2005/8/layout/hierarchy1"/>
    <dgm:cxn modelId="{DD4AAC50-CC2D-46A1-A280-FE1308F23BF3}" type="presOf" srcId="{E59583ED-4ACD-4A37-B59A-7AC51CACD385}" destId="{03D5CB28-F091-4DA8-B733-9F2DC2D6A320}" srcOrd="0" destOrd="0" presId="urn:microsoft.com/office/officeart/2005/8/layout/hierarchy1"/>
    <dgm:cxn modelId="{7C629649-64D2-4409-9FBB-2E6B4C9FCFC2}" srcId="{2CA5D42C-D1CF-4C64-BF28-BF12EC4E2F89}" destId="{DDA53CD7-2BA6-4BB2-A6A5-E95FCAA55893}" srcOrd="1" destOrd="0" parTransId="{5950EA13-64CD-4D9D-BA2B-A7D2D6AB1F7C}" sibTransId="{9DCE53C6-ADA5-419B-B474-7FC9001629B7}"/>
    <dgm:cxn modelId="{E8C617A7-5976-44B7-A1BF-36F0C0978597}" type="presParOf" srcId="{0D28A012-834F-49CA-B99B-70ACC1C4A5BE}" destId="{BEF12E11-7F17-4F6F-9323-8F5F629A7D73}" srcOrd="0" destOrd="0" presId="urn:microsoft.com/office/officeart/2005/8/layout/hierarchy1"/>
    <dgm:cxn modelId="{CD5A08CD-6838-40E1-8A2C-48714E9FCDDF}" type="presParOf" srcId="{BEF12E11-7F17-4F6F-9323-8F5F629A7D73}" destId="{C4678E9E-C33E-4974-9754-B29E2173ED67}" srcOrd="0" destOrd="0" presId="urn:microsoft.com/office/officeart/2005/8/layout/hierarchy1"/>
    <dgm:cxn modelId="{10E40A1E-78CC-4C2F-91A4-0E2025A5D046}" type="presParOf" srcId="{C4678E9E-C33E-4974-9754-B29E2173ED67}" destId="{8078EE69-810B-4B30-8D22-A69949C706EE}" srcOrd="0" destOrd="0" presId="urn:microsoft.com/office/officeart/2005/8/layout/hierarchy1"/>
    <dgm:cxn modelId="{1054B0A3-7C2E-47C1-91A9-A3741815E70C}" type="presParOf" srcId="{C4678E9E-C33E-4974-9754-B29E2173ED67}" destId="{573A4E8E-C6AC-4271-9A04-A95C0F3DF6E0}" srcOrd="1" destOrd="0" presId="urn:microsoft.com/office/officeart/2005/8/layout/hierarchy1"/>
    <dgm:cxn modelId="{C4DC0875-DCC8-484A-A082-C7F614C0A403}" type="presParOf" srcId="{BEF12E11-7F17-4F6F-9323-8F5F629A7D73}" destId="{192C683F-DC1D-414F-9A8F-51AB1D65C7AE}" srcOrd="1" destOrd="0" presId="urn:microsoft.com/office/officeart/2005/8/layout/hierarchy1"/>
    <dgm:cxn modelId="{22724CF7-BBE4-4DF4-A63A-7CC2C49D74A8}" type="presParOf" srcId="{192C683F-DC1D-414F-9A8F-51AB1D65C7AE}" destId="{EFAFEBBF-214A-42D6-97B4-C5A10CAE8B60}" srcOrd="0" destOrd="0" presId="urn:microsoft.com/office/officeart/2005/8/layout/hierarchy1"/>
    <dgm:cxn modelId="{480851DA-5562-4CF2-9F9E-CE39CB807179}" type="presParOf" srcId="{192C683F-DC1D-414F-9A8F-51AB1D65C7AE}" destId="{D3569991-F9EA-4BA0-8598-B32D7A04833B}" srcOrd="1" destOrd="0" presId="urn:microsoft.com/office/officeart/2005/8/layout/hierarchy1"/>
    <dgm:cxn modelId="{BC1159FC-D613-4E27-9A3E-1F2EE0B6A41E}" type="presParOf" srcId="{D3569991-F9EA-4BA0-8598-B32D7A04833B}" destId="{50FF8278-63CC-47FB-A133-0FAF20E16A8A}" srcOrd="0" destOrd="0" presId="urn:microsoft.com/office/officeart/2005/8/layout/hierarchy1"/>
    <dgm:cxn modelId="{42F09F0B-9D69-47F8-8CA5-35215CB45535}" type="presParOf" srcId="{50FF8278-63CC-47FB-A133-0FAF20E16A8A}" destId="{3246FA58-5FF0-46F7-B9BD-13C093515EF2}" srcOrd="0" destOrd="0" presId="urn:microsoft.com/office/officeart/2005/8/layout/hierarchy1"/>
    <dgm:cxn modelId="{C2C4EF9A-B14A-4D0B-B87E-8357374461F4}" type="presParOf" srcId="{50FF8278-63CC-47FB-A133-0FAF20E16A8A}" destId="{F31B856F-E6FB-48D5-9363-A13A2738D273}" srcOrd="1" destOrd="0" presId="urn:microsoft.com/office/officeart/2005/8/layout/hierarchy1"/>
    <dgm:cxn modelId="{CADA1E05-D25E-4399-9BE5-8E0D7C90DE33}" type="presParOf" srcId="{D3569991-F9EA-4BA0-8598-B32D7A04833B}" destId="{385D338F-3EAB-4320-BDAD-163D11771EE7}" srcOrd="1" destOrd="0" presId="urn:microsoft.com/office/officeart/2005/8/layout/hierarchy1"/>
    <dgm:cxn modelId="{1B72E0BE-8B27-459C-AA0B-A0A408D2AC82}" type="presParOf" srcId="{192C683F-DC1D-414F-9A8F-51AB1D65C7AE}" destId="{2A90CF39-C782-44ED-BCAA-A25FC8D29F3A}" srcOrd="2" destOrd="0" presId="urn:microsoft.com/office/officeart/2005/8/layout/hierarchy1"/>
    <dgm:cxn modelId="{0B9A2755-7D28-4896-925A-23040611167F}" type="presParOf" srcId="{192C683F-DC1D-414F-9A8F-51AB1D65C7AE}" destId="{6A9C6C04-F97C-4CF1-9793-E92FB4D3AE28}" srcOrd="3" destOrd="0" presId="urn:microsoft.com/office/officeart/2005/8/layout/hierarchy1"/>
    <dgm:cxn modelId="{6B1C5BF9-0597-4DB7-8B17-338D31C8148E}" type="presParOf" srcId="{6A9C6C04-F97C-4CF1-9793-E92FB4D3AE28}" destId="{6E7F5280-AF9C-414F-B13C-6F6F1EF40E16}" srcOrd="0" destOrd="0" presId="urn:microsoft.com/office/officeart/2005/8/layout/hierarchy1"/>
    <dgm:cxn modelId="{96700486-094C-45A7-B264-DEDF2D1E47BA}" type="presParOf" srcId="{6E7F5280-AF9C-414F-B13C-6F6F1EF40E16}" destId="{D8AB694A-D2A1-421B-A4BB-DFFDEB4BBE0B}" srcOrd="0" destOrd="0" presId="urn:microsoft.com/office/officeart/2005/8/layout/hierarchy1"/>
    <dgm:cxn modelId="{A03E4385-B1A8-4C3D-90D5-9FA4BA578F2B}" type="presParOf" srcId="{6E7F5280-AF9C-414F-B13C-6F6F1EF40E16}" destId="{B5925630-8945-4356-A3DA-702BBC3D9C49}" srcOrd="1" destOrd="0" presId="urn:microsoft.com/office/officeart/2005/8/layout/hierarchy1"/>
    <dgm:cxn modelId="{AE0CABA0-3E5D-4501-9C64-0C4C1FEC7010}" type="presParOf" srcId="{6A9C6C04-F97C-4CF1-9793-E92FB4D3AE28}" destId="{514AE78A-34A2-4148-B114-7C622E4C0191}" srcOrd="1" destOrd="0" presId="urn:microsoft.com/office/officeart/2005/8/layout/hierarchy1"/>
    <dgm:cxn modelId="{C7342BB4-E0C8-4140-9A47-988D849C4417}" type="presParOf" srcId="{192C683F-DC1D-414F-9A8F-51AB1D65C7AE}" destId="{3BA408AA-3BBF-41AE-92E5-5F074EF4B6BF}" srcOrd="4" destOrd="0" presId="urn:microsoft.com/office/officeart/2005/8/layout/hierarchy1"/>
    <dgm:cxn modelId="{18ED1F11-0B33-41AD-997E-9426E7B8780E}" type="presParOf" srcId="{192C683F-DC1D-414F-9A8F-51AB1D65C7AE}" destId="{F85D93D6-8BEB-4BB9-94AE-0A8C0FB09758}" srcOrd="5" destOrd="0" presId="urn:microsoft.com/office/officeart/2005/8/layout/hierarchy1"/>
    <dgm:cxn modelId="{FCB94EA4-1D10-4F22-BF26-C911D5F01AF7}" type="presParOf" srcId="{F85D93D6-8BEB-4BB9-94AE-0A8C0FB09758}" destId="{846C735C-54BE-4558-A0AA-342A97E2DF13}" srcOrd="0" destOrd="0" presId="urn:microsoft.com/office/officeart/2005/8/layout/hierarchy1"/>
    <dgm:cxn modelId="{2FDD561E-7991-4A36-86BD-D2768B82EC87}" type="presParOf" srcId="{846C735C-54BE-4558-A0AA-342A97E2DF13}" destId="{FDA1C9D0-157D-4FA4-A99C-7CD9164EA93B}" srcOrd="0" destOrd="0" presId="urn:microsoft.com/office/officeart/2005/8/layout/hierarchy1"/>
    <dgm:cxn modelId="{5426AB0A-F3D7-4719-AD2A-9F76CBB09267}" type="presParOf" srcId="{846C735C-54BE-4558-A0AA-342A97E2DF13}" destId="{A748985B-1029-4F74-8DD3-A8057279E802}" srcOrd="1" destOrd="0" presId="urn:microsoft.com/office/officeart/2005/8/layout/hierarchy1"/>
    <dgm:cxn modelId="{BEA43CDB-11E0-4FEC-B1F0-450541891C55}" type="presParOf" srcId="{F85D93D6-8BEB-4BB9-94AE-0A8C0FB09758}" destId="{D3D02BEA-404B-4624-BF66-5DE3E4E10879}" srcOrd="1" destOrd="0" presId="urn:microsoft.com/office/officeart/2005/8/layout/hierarchy1"/>
    <dgm:cxn modelId="{A671B40A-297F-4F65-84E8-05E34FED28CA}" type="presParOf" srcId="{192C683F-DC1D-414F-9A8F-51AB1D65C7AE}" destId="{FB843781-D683-49C0-BC40-D4C523F194D3}" srcOrd="6" destOrd="0" presId="urn:microsoft.com/office/officeart/2005/8/layout/hierarchy1"/>
    <dgm:cxn modelId="{03E5C2C2-318A-4EFC-ADD2-ECC4CD3B1137}" type="presParOf" srcId="{192C683F-DC1D-414F-9A8F-51AB1D65C7AE}" destId="{88D81B79-BB0F-4DB8-8FBA-C8D76E819410}" srcOrd="7" destOrd="0" presId="urn:microsoft.com/office/officeart/2005/8/layout/hierarchy1"/>
    <dgm:cxn modelId="{A2CF4972-EE78-441D-B317-2037E0F8E90F}" type="presParOf" srcId="{88D81B79-BB0F-4DB8-8FBA-C8D76E819410}" destId="{BDFBB968-BAB2-4B74-9B9B-F4046854DCA9}" srcOrd="0" destOrd="0" presId="urn:microsoft.com/office/officeart/2005/8/layout/hierarchy1"/>
    <dgm:cxn modelId="{D33F32A3-1276-437E-8C6C-D3E5AF3DCB39}" type="presParOf" srcId="{BDFBB968-BAB2-4B74-9B9B-F4046854DCA9}" destId="{ACC38C35-4682-4040-B57D-C60F36E5E0DB}" srcOrd="0" destOrd="0" presId="urn:microsoft.com/office/officeart/2005/8/layout/hierarchy1"/>
    <dgm:cxn modelId="{FC700B51-BB48-4BFB-B064-D04A8ED2AD96}" type="presParOf" srcId="{BDFBB968-BAB2-4B74-9B9B-F4046854DCA9}" destId="{EA08808F-CC35-4BDE-A861-3F85C640BF2D}" srcOrd="1" destOrd="0" presId="urn:microsoft.com/office/officeart/2005/8/layout/hierarchy1"/>
    <dgm:cxn modelId="{430636BD-856B-4B2C-A0E4-5FBBC80DEB7D}" type="presParOf" srcId="{88D81B79-BB0F-4DB8-8FBA-C8D76E819410}" destId="{6478DA7A-2E9D-4F74-87EF-72D86AAA9C16}" srcOrd="1" destOrd="0" presId="urn:microsoft.com/office/officeart/2005/8/layout/hierarchy1"/>
    <dgm:cxn modelId="{5028461D-17C7-4D76-8ECE-BAEA3C515FC1}" type="presParOf" srcId="{0D28A012-834F-49CA-B99B-70ACC1C4A5BE}" destId="{64ABD839-3DA3-4BEE-930B-81CF43EBB3E9}" srcOrd="1" destOrd="0" presId="urn:microsoft.com/office/officeart/2005/8/layout/hierarchy1"/>
    <dgm:cxn modelId="{58A829D7-88D3-4B77-88D7-38A4FED6A6E5}" type="presParOf" srcId="{64ABD839-3DA3-4BEE-930B-81CF43EBB3E9}" destId="{9A5D12FE-1E14-489E-A7DE-7FB2D348C553}" srcOrd="0" destOrd="0" presId="urn:microsoft.com/office/officeart/2005/8/layout/hierarchy1"/>
    <dgm:cxn modelId="{32347B0C-BE78-41C6-9BE9-5158E6706A5B}" type="presParOf" srcId="{9A5D12FE-1E14-489E-A7DE-7FB2D348C553}" destId="{4D0F89D2-AAC8-41C7-9660-D54D593FC3DE}" srcOrd="0" destOrd="0" presId="urn:microsoft.com/office/officeart/2005/8/layout/hierarchy1"/>
    <dgm:cxn modelId="{E21D705F-7370-414D-A3D5-B3F71D5F4494}" type="presParOf" srcId="{9A5D12FE-1E14-489E-A7DE-7FB2D348C553}" destId="{A848418C-C1CD-4540-9603-299E9E4E0C81}" srcOrd="1" destOrd="0" presId="urn:microsoft.com/office/officeart/2005/8/layout/hierarchy1"/>
    <dgm:cxn modelId="{5DF28D3C-A86F-45AF-9557-D06C60BE9230}" type="presParOf" srcId="{64ABD839-3DA3-4BEE-930B-81CF43EBB3E9}" destId="{170F53A8-CBBC-4C32-A62A-ED5F9AE34D8E}" srcOrd="1" destOrd="0" presId="urn:microsoft.com/office/officeart/2005/8/layout/hierarchy1"/>
    <dgm:cxn modelId="{F5D837FD-7503-41D6-ACFB-37FA36CE5DC6}" type="presParOf" srcId="{170F53A8-CBBC-4C32-A62A-ED5F9AE34D8E}" destId="{B238B5D6-4EDC-4C31-B5C3-F6C039A3BCF0}" srcOrd="0" destOrd="0" presId="urn:microsoft.com/office/officeart/2005/8/layout/hierarchy1"/>
    <dgm:cxn modelId="{1279A3AA-3E7F-4F27-BBA9-D74FE59DB795}" type="presParOf" srcId="{170F53A8-CBBC-4C32-A62A-ED5F9AE34D8E}" destId="{ED8905E9-BAF4-4D68-AAF8-AAEDB5091E01}" srcOrd="1" destOrd="0" presId="urn:microsoft.com/office/officeart/2005/8/layout/hierarchy1"/>
    <dgm:cxn modelId="{857E75F5-5C46-4900-AC50-6D98C2B6184A}" type="presParOf" srcId="{ED8905E9-BAF4-4D68-AAF8-AAEDB5091E01}" destId="{F91A7966-BD41-4A71-ACA0-75634D67B85F}" srcOrd="0" destOrd="0" presId="urn:microsoft.com/office/officeart/2005/8/layout/hierarchy1"/>
    <dgm:cxn modelId="{18F27D08-955C-4FAC-A3D8-4459BB0D686A}" type="presParOf" srcId="{F91A7966-BD41-4A71-ACA0-75634D67B85F}" destId="{DDB101F4-5846-45C4-852A-3939D81DD623}" srcOrd="0" destOrd="0" presId="urn:microsoft.com/office/officeart/2005/8/layout/hierarchy1"/>
    <dgm:cxn modelId="{377BE68C-AF3B-427B-B464-D3866049090A}" type="presParOf" srcId="{F91A7966-BD41-4A71-ACA0-75634D67B85F}" destId="{11402F04-9F0E-4273-90A3-027C074E85BF}" srcOrd="1" destOrd="0" presId="urn:microsoft.com/office/officeart/2005/8/layout/hierarchy1"/>
    <dgm:cxn modelId="{0D723F3E-34ED-4B90-BA11-6C77CF93E0DB}" type="presParOf" srcId="{ED8905E9-BAF4-4D68-AAF8-AAEDB5091E01}" destId="{7B88B59C-76EF-4B06-85C0-79794A19B01C}" srcOrd="1" destOrd="0" presId="urn:microsoft.com/office/officeart/2005/8/layout/hierarchy1"/>
    <dgm:cxn modelId="{A1D3B00A-EA59-4121-8E51-5F800B1FBE2C}" type="presParOf" srcId="{170F53A8-CBBC-4C32-A62A-ED5F9AE34D8E}" destId="{FD19656D-E055-41AB-9491-0C6F29D1AA11}" srcOrd="2" destOrd="0" presId="urn:microsoft.com/office/officeart/2005/8/layout/hierarchy1"/>
    <dgm:cxn modelId="{12C4B27F-9DC0-4EE7-8D7C-1DBF4B4D7B2A}" type="presParOf" srcId="{170F53A8-CBBC-4C32-A62A-ED5F9AE34D8E}" destId="{42061B57-0560-4F46-B495-C66A01154321}" srcOrd="3" destOrd="0" presId="urn:microsoft.com/office/officeart/2005/8/layout/hierarchy1"/>
    <dgm:cxn modelId="{112BE863-DDDA-4A85-BB6D-A176EF1816C3}" type="presParOf" srcId="{42061B57-0560-4F46-B495-C66A01154321}" destId="{23DB6DA6-EFD0-47D1-8691-9193225079B2}" srcOrd="0" destOrd="0" presId="urn:microsoft.com/office/officeart/2005/8/layout/hierarchy1"/>
    <dgm:cxn modelId="{F7412A92-6A1B-450B-9F1C-383DC845E471}" type="presParOf" srcId="{23DB6DA6-EFD0-47D1-8691-9193225079B2}" destId="{FB4D17D8-2347-4A60-B6B8-141EFBB00915}" srcOrd="0" destOrd="0" presId="urn:microsoft.com/office/officeart/2005/8/layout/hierarchy1"/>
    <dgm:cxn modelId="{73D88123-3737-4DA8-98D6-BA2CD9DBA474}" type="presParOf" srcId="{23DB6DA6-EFD0-47D1-8691-9193225079B2}" destId="{91BA0D58-F13E-47F4-9517-FBC4412A7504}" srcOrd="1" destOrd="0" presId="urn:microsoft.com/office/officeart/2005/8/layout/hierarchy1"/>
    <dgm:cxn modelId="{A64C1238-D18F-4E8C-A208-486AA2D50FE9}" type="presParOf" srcId="{42061B57-0560-4F46-B495-C66A01154321}" destId="{13ED6349-6AAB-45CD-AFBD-B7A8C34D6965}" srcOrd="1" destOrd="0" presId="urn:microsoft.com/office/officeart/2005/8/layout/hierarchy1"/>
    <dgm:cxn modelId="{879DDE91-967D-4087-A512-495B2338937E}" type="presParOf" srcId="{170F53A8-CBBC-4C32-A62A-ED5F9AE34D8E}" destId="{24E07BAF-1B5D-453B-8BA6-9DBC69C245A9}" srcOrd="4" destOrd="0" presId="urn:microsoft.com/office/officeart/2005/8/layout/hierarchy1"/>
    <dgm:cxn modelId="{38B06C71-BEA8-4801-8B6D-ED9F54E5D37E}" type="presParOf" srcId="{170F53A8-CBBC-4C32-A62A-ED5F9AE34D8E}" destId="{6BB50F93-ED57-4304-A36A-8A6A0DB86C89}" srcOrd="5" destOrd="0" presId="urn:microsoft.com/office/officeart/2005/8/layout/hierarchy1"/>
    <dgm:cxn modelId="{A1A91F92-624B-486A-85D5-5DFC1D79DF84}" type="presParOf" srcId="{6BB50F93-ED57-4304-A36A-8A6A0DB86C89}" destId="{D2B5E44D-233E-4AE5-ACF6-8DEBB15AF0BE}" srcOrd="0" destOrd="0" presId="urn:microsoft.com/office/officeart/2005/8/layout/hierarchy1"/>
    <dgm:cxn modelId="{4BF34C5E-1D6A-454B-9792-91F592DC3EF3}" type="presParOf" srcId="{D2B5E44D-233E-4AE5-ACF6-8DEBB15AF0BE}" destId="{B5B00E4A-BEF8-4E08-B5A3-EE3A071CC379}" srcOrd="0" destOrd="0" presId="urn:microsoft.com/office/officeart/2005/8/layout/hierarchy1"/>
    <dgm:cxn modelId="{C20D1F93-7932-4455-A9B7-B3A319008781}" type="presParOf" srcId="{D2B5E44D-233E-4AE5-ACF6-8DEBB15AF0BE}" destId="{88AAF177-50EE-4CD0-ACE1-5A1B85F18447}" srcOrd="1" destOrd="0" presId="urn:microsoft.com/office/officeart/2005/8/layout/hierarchy1"/>
    <dgm:cxn modelId="{0D740EFF-1AC8-4D57-91E1-479F6D680C1C}" type="presParOf" srcId="{6BB50F93-ED57-4304-A36A-8A6A0DB86C89}" destId="{A1427250-8BA0-49E6-862B-59DE69E24F49}" srcOrd="1" destOrd="0" presId="urn:microsoft.com/office/officeart/2005/8/layout/hierarchy1"/>
    <dgm:cxn modelId="{1D9428E3-9115-41FB-B4F5-A36329118E36}" type="presParOf" srcId="{170F53A8-CBBC-4C32-A62A-ED5F9AE34D8E}" destId="{DB7E8251-DBDA-490C-A567-1E8DBBF291C6}" srcOrd="6" destOrd="0" presId="urn:microsoft.com/office/officeart/2005/8/layout/hierarchy1"/>
    <dgm:cxn modelId="{6B2480C6-2C29-4C1F-BF8B-F89975186230}" type="presParOf" srcId="{170F53A8-CBBC-4C32-A62A-ED5F9AE34D8E}" destId="{2FC5DD22-62AB-491E-ADB1-9B4FFE2817B8}" srcOrd="7" destOrd="0" presId="urn:microsoft.com/office/officeart/2005/8/layout/hierarchy1"/>
    <dgm:cxn modelId="{72D9ADB4-6DA9-4002-96F2-55D1B15E21FA}" type="presParOf" srcId="{2FC5DD22-62AB-491E-ADB1-9B4FFE2817B8}" destId="{35ECE79E-E12B-4826-9D9F-93F64395407A}" srcOrd="0" destOrd="0" presId="urn:microsoft.com/office/officeart/2005/8/layout/hierarchy1"/>
    <dgm:cxn modelId="{4827CDED-D0C9-4DAB-A8C8-692F5A9992B0}" type="presParOf" srcId="{35ECE79E-E12B-4826-9D9F-93F64395407A}" destId="{1A207F21-D8D5-41EF-9C3C-4973095ABB02}" srcOrd="0" destOrd="0" presId="urn:microsoft.com/office/officeart/2005/8/layout/hierarchy1"/>
    <dgm:cxn modelId="{829F024F-CC8F-4111-96FA-FEFC112F3AF8}" type="presParOf" srcId="{35ECE79E-E12B-4826-9D9F-93F64395407A}" destId="{5AB6EEB6-7776-4F86-B553-41E011E52078}" srcOrd="1" destOrd="0" presId="urn:microsoft.com/office/officeart/2005/8/layout/hierarchy1"/>
    <dgm:cxn modelId="{BCC9DF8B-B7B7-49AF-9E83-D6FC422E4D6D}" type="presParOf" srcId="{2FC5DD22-62AB-491E-ADB1-9B4FFE2817B8}" destId="{AF19A00E-E96A-48CA-9E7C-D7EAA62423F8}" srcOrd="1" destOrd="0" presId="urn:microsoft.com/office/officeart/2005/8/layout/hierarchy1"/>
    <dgm:cxn modelId="{4020BCFD-B76B-49C8-98E1-7ABBDAF603BC}" type="presParOf" srcId="{170F53A8-CBBC-4C32-A62A-ED5F9AE34D8E}" destId="{03D5CB28-F091-4DA8-B733-9F2DC2D6A320}" srcOrd="8" destOrd="0" presId="urn:microsoft.com/office/officeart/2005/8/layout/hierarchy1"/>
    <dgm:cxn modelId="{0501CE02-5958-49B3-816A-46EDCEF8C47D}" type="presParOf" srcId="{170F53A8-CBBC-4C32-A62A-ED5F9AE34D8E}" destId="{EAF08903-9B87-45A0-BC15-FBE9974112F0}" srcOrd="9" destOrd="0" presId="urn:microsoft.com/office/officeart/2005/8/layout/hierarchy1"/>
    <dgm:cxn modelId="{1B8CB7A2-E8A0-4665-BF1A-D3F90CD3B8DA}" type="presParOf" srcId="{EAF08903-9B87-45A0-BC15-FBE9974112F0}" destId="{4D093A1D-327E-400A-A548-2158A1F391CA}" srcOrd="0" destOrd="0" presId="urn:microsoft.com/office/officeart/2005/8/layout/hierarchy1"/>
    <dgm:cxn modelId="{88B37DB9-9D2E-4BBF-9CA3-C12F02A348FE}" type="presParOf" srcId="{4D093A1D-327E-400A-A548-2158A1F391CA}" destId="{B2636731-B3C1-47C7-8EBB-3D8F826A3925}" srcOrd="0" destOrd="0" presId="urn:microsoft.com/office/officeart/2005/8/layout/hierarchy1"/>
    <dgm:cxn modelId="{5ADA5C24-A70F-43A0-9263-193ACEAD9E9B}" type="presParOf" srcId="{4D093A1D-327E-400A-A548-2158A1F391CA}" destId="{8AED2A07-B005-4E71-B5E1-E611923D1392}" srcOrd="1" destOrd="0" presId="urn:microsoft.com/office/officeart/2005/8/layout/hierarchy1"/>
    <dgm:cxn modelId="{DEA784E9-48F1-40F5-B738-C5CF593C0489}" type="presParOf" srcId="{EAF08903-9B87-45A0-BC15-FBE9974112F0}" destId="{6D745770-517E-4F4F-9599-E8A667EAF1B5}" srcOrd="1" destOrd="0" presId="urn:microsoft.com/office/officeart/2005/8/layout/hierarchy1"/>
    <dgm:cxn modelId="{C3A7B6BF-FAA3-4523-AE5A-BC0280ACA677}" type="presParOf" srcId="{170F53A8-CBBC-4C32-A62A-ED5F9AE34D8E}" destId="{2F26E6BF-946F-486F-9A41-FFA12CE7971A}" srcOrd="10" destOrd="0" presId="urn:microsoft.com/office/officeart/2005/8/layout/hierarchy1"/>
    <dgm:cxn modelId="{8CD37AED-701A-4872-8586-5F78D95F90E9}" type="presParOf" srcId="{170F53A8-CBBC-4C32-A62A-ED5F9AE34D8E}" destId="{87131211-DDCC-458A-99E0-3852DBC0A12A}" srcOrd="11" destOrd="0" presId="urn:microsoft.com/office/officeart/2005/8/layout/hierarchy1"/>
    <dgm:cxn modelId="{1CDA6FCF-29FA-4144-A510-6D7F7056BC90}" type="presParOf" srcId="{87131211-DDCC-458A-99E0-3852DBC0A12A}" destId="{167C875A-6DDA-40A6-8CEB-AEABC44971B5}" srcOrd="0" destOrd="0" presId="urn:microsoft.com/office/officeart/2005/8/layout/hierarchy1"/>
    <dgm:cxn modelId="{194AAC25-5685-4BCF-9837-105A236C89BA}" type="presParOf" srcId="{167C875A-6DDA-40A6-8CEB-AEABC44971B5}" destId="{27BB313F-DB74-4511-BB3B-5F440774EB0A}" srcOrd="0" destOrd="0" presId="urn:microsoft.com/office/officeart/2005/8/layout/hierarchy1"/>
    <dgm:cxn modelId="{174A0255-67A6-4CB4-9C85-6DE67B3656B2}" type="presParOf" srcId="{167C875A-6DDA-40A6-8CEB-AEABC44971B5}" destId="{D7B30788-48C7-4995-9CFF-55A5FB1CCF4F}" srcOrd="1" destOrd="0" presId="urn:microsoft.com/office/officeart/2005/8/layout/hierarchy1"/>
    <dgm:cxn modelId="{FB0E383E-6535-4E45-8559-17E64D772152}" type="presParOf" srcId="{87131211-DDCC-458A-99E0-3852DBC0A12A}" destId="{4EAD21FB-9782-42EB-8720-8C94AF424E72}" srcOrd="1" destOrd="0" presId="urn:microsoft.com/office/officeart/2005/8/layout/hierarchy1"/>
    <dgm:cxn modelId="{FFCE039C-EB52-4A65-A022-8000E60497FF}" type="presParOf" srcId="{0D28A012-834F-49CA-B99B-70ACC1C4A5BE}" destId="{336143CF-39DD-4F6F-A084-E35E69350601}" srcOrd="2" destOrd="0" presId="urn:microsoft.com/office/officeart/2005/8/layout/hierarchy1"/>
    <dgm:cxn modelId="{5F496F2A-956E-4731-A50A-FB311550AE2C}" type="presParOf" srcId="{336143CF-39DD-4F6F-A084-E35E69350601}" destId="{9ABF55B8-1FC7-41A6-BEEB-D9309C26F9AB}" srcOrd="0" destOrd="0" presId="urn:microsoft.com/office/officeart/2005/8/layout/hierarchy1"/>
    <dgm:cxn modelId="{5A815E91-BA8C-4C0A-94F1-D9EBB1FABC8A}" type="presParOf" srcId="{9ABF55B8-1FC7-41A6-BEEB-D9309C26F9AB}" destId="{DBAD7338-8A29-4741-BDB4-9AC6B106651D}" srcOrd="0" destOrd="0" presId="urn:microsoft.com/office/officeart/2005/8/layout/hierarchy1"/>
    <dgm:cxn modelId="{2B2078FC-E290-4101-8A8D-1A3ADE6E1CA6}" type="presParOf" srcId="{9ABF55B8-1FC7-41A6-BEEB-D9309C26F9AB}" destId="{3E77F510-FA11-4E97-82F7-B2DF07BF434D}" srcOrd="1" destOrd="0" presId="urn:microsoft.com/office/officeart/2005/8/layout/hierarchy1"/>
    <dgm:cxn modelId="{81A48ED6-45D3-40E7-8F25-C03E38C20514}" type="presParOf" srcId="{336143CF-39DD-4F6F-A084-E35E69350601}" destId="{46CB83F5-9207-4FFE-9E66-DEC1FBB5BF11}" srcOrd="1" destOrd="0" presId="urn:microsoft.com/office/officeart/2005/8/layout/hierarchy1"/>
    <dgm:cxn modelId="{E56472ED-50F8-462D-838B-D81051D56751}" type="presParOf" srcId="{46CB83F5-9207-4FFE-9E66-DEC1FBB5BF11}" destId="{5320ADC1-2CA4-41AF-B046-4722556AC21E}" srcOrd="0" destOrd="0" presId="urn:microsoft.com/office/officeart/2005/8/layout/hierarchy1"/>
    <dgm:cxn modelId="{900307B6-00A4-4631-B96B-1E154E08C5B4}" type="presParOf" srcId="{46CB83F5-9207-4FFE-9E66-DEC1FBB5BF11}" destId="{14F7CA9E-158A-4D19-830F-26F01F87A435}" srcOrd="1" destOrd="0" presId="urn:microsoft.com/office/officeart/2005/8/layout/hierarchy1"/>
    <dgm:cxn modelId="{4A555D62-4153-4A77-A24A-2C6248594E9F}" type="presParOf" srcId="{14F7CA9E-158A-4D19-830F-26F01F87A435}" destId="{B5F8201D-2E89-43B0-AAA8-F5929B63DD10}" srcOrd="0" destOrd="0" presId="urn:microsoft.com/office/officeart/2005/8/layout/hierarchy1"/>
    <dgm:cxn modelId="{D46325A1-0507-4E91-88E8-6C04B6D24B12}" type="presParOf" srcId="{B5F8201D-2E89-43B0-AAA8-F5929B63DD10}" destId="{79472716-196A-427B-BD16-2F269808693F}" srcOrd="0" destOrd="0" presId="urn:microsoft.com/office/officeart/2005/8/layout/hierarchy1"/>
    <dgm:cxn modelId="{7FA7D23A-4BE7-4C97-80CD-2B4890BFC9F6}" type="presParOf" srcId="{B5F8201D-2E89-43B0-AAA8-F5929B63DD10}" destId="{FE09F372-56F8-4C9F-9F21-57F6EC048165}" srcOrd="1" destOrd="0" presId="urn:microsoft.com/office/officeart/2005/8/layout/hierarchy1"/>
    <dgm:cxn modelId="{7CCD8104-476F-4A90-9733-65B446B3A2A6}" type="presParOf" srcId="{14F7CA9E-158A-4D19-830F-26F01F87A435}" destId="{FB615CD9-7866-4851-98B9-1DABF478034A}" srcOrd="1" destOrd="0" presId="urn:microsoft.com/office/officeart/2005/8/layout/hierarchy1"/>
    <dgm:cxn modelId="{8ED23A72-D555-4D4E-99D2-15E2F0498F88}" type="presParOf" srcId="{46CB83F5-9207-4FFE-9E66-DEC1FBB5BF11}" destId="{739776BE-54A3-4937-8130-DA577224DB03}" srcOrd="2" destOrd="0" presId="urn:microsoft.com/office/officeart/2005/8/layout/hierarchy1"/>
    <dgm:cxn modelId="{8F3871DB-A592-46F4-97C7-D3510AA04D29}" type="presParOf" srcId="{46CB83F5-9207-4FFE-9E66-DEC1FBB5BF11}" destId="{E370AB15-1C31-4D38-94CE-29BFA6ADFB69}" srcOrd="3" destOrd="0" presId="urn:microsoft.com/office/officeart/2005/8/layout/hierarchy1"/>
    <dgm:cxn modelId="{7F0474F9-B08B-47ED-AC9B-AFB49B4F7CE5}" type="presParOf" srcId="{E370AB15-1C31-4D38-94CE-29BFA6ADFB69}" destId="{118A1E33-9542-4326-9838-EF3A70653AB6}" srcOrd="0" destOrd="0" presId="urn:microsoft.com/office/officeart/2005/8/layout/hierarchy1"/>
    <dgm:cxn modelId="{EEC7C3F5-4CB4-4A6E-AFC9-672DFB516797}" type="presParOf" srcId="{118A1E33-9542-4326-9838-EF3A70653AB6}" destId="{7C10652A-CE17-4F26-AD38-009D6D4278EB}" srcOrd="0" destOrd="0" presId="urn:microsoft.com/office/officeart/2005/8/layout/hierarchy1"/>
    <dgm:cxn modelId="{3A6B9EF5-50A0-4C7E-A0EC-2F24F7ECDCA1}" type="presParOf" srcId="{118A1E33-9542-4326-9838-EF3A70653AB6}" destId="{6BAF3660-5937-4D9E-923B-E80BB8281759}" srcOrd="1" destOrd="0" presId="urn:microsoft.com/office/officeart/2005/8/layout/hierarchy1"/>
    <dgm:cxn modelId="{5AA1BF3C-5441-4A66-A441-6199ED3FED51}" type="presParOf" srcId="{E370AB15-1C31-4D38-94CE-29BFA6ADFB69}" destId="{2D608F32-EB49-4873-A62A-F025ECB4F7FB}" srcOrd="1" destOrd="0" presId="urn:microsoft.com/office/officeart/2005/8/layout/hierarchy1"/>
    <dgm:cxn modelId="{2D8AC353-3D3A-4385-B4B3-D5E1C765941D}" type="presParOf" srcId="{46CB83F5-9207-4FFE-9E66-DEC1FBB5BF11}" destId="{49E142B8-1256-4FAE-A00F-7D439BB8DBCF}" srcOrd="4" destOrd="0" presId="urn:microsoft.com/office/officeart/2005/8/layout/hierarchy1"/>
    <dgm:cxn modelId="{FC20F4CE-88E3-4EBD-8BC2-D68A4CCC026A}" type="presParOf" srcId="{46CB83F5-9207-4FFE-9E66-DEC1FBB5BF11}" destId="{7E667761-C9D2-4388-8472-FD89D61E4B08}" srcOrd="5" destOrd="0" presId="urn:microsoft.com/office/officeart/2005/8/layout/hierarchy1"/>
    <dgm:cxn modelId="{87CF4ED9-7E08-47B5-BDC1-DD1E9827B20E}" type="presParOf" srcId="{7E667761-C9D2-4388-8472-FD89D61E4B08}" destId="{E3F9973B-3132-45C8-AB54-1C51419DAA75}" srcOrd="0" destOrd="0" presId="urn:microsoft.com/office/officeart/2005/8/layout/hierarchy1"/>
    <dgm:cxn modelId="{C52695EA-E3A0-44C5-B292-AE046073D613}" type="presParOf" srcId="{E3F9973B-3132-45C8-AB54-1C51419DAA75}" destId="{966F417B-9E00-4545-8634-1E93EF1C37A3}" srcOrd="0" destOrd="0" presId="urn:microsoft.com/office/officeart/2005/8/layout/hierarchy1"/>
    <dgm:cxn modelId="{31ECA984-AD63-41D3-B75F-7E1DDCA004CE}" type="presParOf" srcId="{E3F9973B-3132-45C8-AB54-1C51419DAA75}" destId="{BE8A582A-360D-4C89-82A3-BF65CE91855E}" srcOrd="1" destOrd="0" presId="urn:microsoft.com/office/officeart/2005/8/layout/hierarchy1"/>
    <dgm:cxn modelId="{7AF1BC0A-8C59-4CD8-BE85-C5505397F0C0}" type="presParOf" srcId="{7E667761-C9D2-4388-8472-FD89D61E4B08}" destId="{795418A8-92B4-4207-8EB6-934370D249CF}" srcOrd="1" destOrd="0" presId="urn:microsoft.com/office/officeart/2005/8/layout/hierarchy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26B861F4-7F6A-411C-B095-D4E7DEA9BC4E}" type="doc">
      <dgm:prSet loTypeId="urn:microsoft.com/office/officeart/2005/8/layout/hProcess11" loCatId="process" qsTypeId="urn:microsoft.com/office/officeart/2005/8/quickstyle/simple1" qsCatId="simple" csTypeId="urn:microsoft.com/office/officeart/2005/8/colors/accent1_2" csCatId="accent1"/>
      <dgm:spPr/>
      <dgm:t>
        <a:bodyPr/>
        <a:lstStyle/>
        <a:p>
          <a:endParaRPr lang="zh-CN" altLang="en-US"/>
        </a:p>
      </dgm:t>
    </dgm:pt>
    <dgm:pt modelId="{713B36CC-1C41-499D-8B83-9A65D311A2A1}">
      <dgm:prSet/>
      <dgm:spPr/>
      <dgm:t>
        <a:bodyPr/>
        <a:lstStyle/>
        <a:p>
          <a:pPr rtl="0"/>
          <a:r>
            <a:rPr lang="zh-CN" smtClean="0"/>
            <a:t>1、选择并整理内容</a:t>
          </a:r>
          <a:endParaRPr lang="zh-CN"/>
        </a:p>
      </dgm:t>
    </dgm:pt>
    <dgm:pt modelId="{2C5F9AFD-6798-457A-80AD-C9B91FADC760}" type="parTrans" cxnId="{0E8438CF-3A44-4C09-B398-0248B02CB6D3}">
      <dgm:prSet/>
      <dgm:spPr/>
      <dgm:t>
        <a:bodyPr/>
        <a:lstStyle/>
        <a:p>
          <a:endParaRPr lang="zh-CN" altLang="en-US"/>
        </a:p>
      </dgm:t>
    </dgm:pt>
    <dgm:pt modelId="{93951D19-D1ED-4E00-8036-BE2BFB72BBCB}" type="sibTrans" cxnId="{0E8438CF-3A44-4C09-B398-0248B02CB6D3}">
      <dgm:prSet/>
      <dgm:spPr/>
      <dgm:t>
        <a:bodyPr/>
        <a:lstStyle/>
        <a:p>
          <a:endParaRPr lang="zh-CN" altLang="en-US"/>
        </a:p>
      </dgm:t>
    </dgm:pt>
    <dgm:pt modelId="{31987E1F-7269-49E7-81FD-C534E797F69E}">
      <dgm:prSet/>
      <dgm:spPr/>
      <dgm:t>
        <a:bodyPr/>
        <a:lstStyle/>
        <a:p>
          <a:pPr rtl="0"/>
          <a:r>
            <a:rPr lang="zh-CN" smtClean="0"/>
            <a:t>2、查看现有的网站内容</a:t>
          </a:r>
          <a:endParaRPr lang="zh-CN"/>
        </a:p>
      </dgm:t>
    </dgm:pt>
    <dgm:pt modelId="{775E12BA-8552-41EB-84B1-65C977E2F694}" type="parTrans" cxnId="{69A5B8B3-79B5-42AA-B02E-C7180BB38ECB}">
      <dgm:prSet/>
      <dgm:spPr/>
      <dgm:t>
        <a:bodyPr/>
        <a:lstStyle/>
        <a:p>
          <a:endParaRPr lang="zh-CN" altLang="en-US"/>
        </a:p>
      </dgm:t>
    </dgm:pt>
    <dgm:pt modelId="{C65E80CF-BF01-41E5-9488-8E57B6F1DBA6}" type="sibTrans" cxnId="{69A5B8B3-79B5-42AA-B02E-C7180BB38ECB}">
      <dgm:prSet/>
      <dgm:spPr/>
      <dgm:t>
        <a:bodyPr/>
        <a:lstStyle/>
        <a:p>
          <a:endParaRPr lang="zh-CN" altLang="en-US"/>
        </a:p>
      </dgm:t>
    </dgm:pt>
    <dgm:pt modelId="{41B9D6BE-0648-43B6-9C71-B9127BF1136C}">
      <dgm:prSet/>
      <dgm:spPr/>
      <dgm:t>
        <a:bodyPr/>
        <a:lstStyle/>
        <a:p>
          <a:pPr rtl="0"/>
          <a:r>
            <a:rPr lang="zh-CN" smtClean="0"/>
            <a:t>3、概括并梳理每个页面的内容</a:t>
          </a:r>
          <a:endParaRPr lang="zh-CN"/>
        </a:p>
      </dgm:t>
    </dgm:pt>
    <dgm:pt modelId="{E4D8AA82-E6F4-4126-9CB2-BE7E4CF0A59B}" type="parTrans" cxnId="{CDF9BE3F-48A2-4363-A9E7-238F27B12128}">
      <dgm:prSet/>
      <dgm:spPr/>
      <dgm:t>
        <a:bodyPr/>
        <a:lstStyle/>
        <a:p>
          <a:endParaRPr lang="zh-CN" altLang="en-US"/>
        </a:p>
      </dgm:t>
    </dgm:pt>
    <dgm:pt modelId="{0F118B1E-2E44-43CE-AC3D-1B9FBD8FA35A}" type="sibTrans" cxnId="{CDF9BE3F-48A2-4363-A9E7-238F27B12128}">
      <dgm:prSet/>
      <dgm:spPr/>
      <dgm:t>
        <a:bodyPr/>
        <a:lstStyle/>
        <a:p>
          <a:endParaRPr lang="zh-CN" altLang="en-US"/>
        </a:p>
      </dgm:t>
    </dgm:pt>
    <dgm:pt modelId="{18BD9B0D-79F9-4CA2-98CF-1C13639A0840}">
      <dgm:prSet/>
      <dgm:spPr/>
      <dgm:t>
        <a:bodyPr/>
        <a:lstStyle/>
        <a:p>
          <a:pPr rtl="0"/>
          <a:r>
            <a:rPr lang="en-US" smtClean="0"/>
            <a:t>4</a:t>
          </a:r>
          <a:r>
            <a:rPr lang="zh-CN" smtClean="0"/>
            <a:t>、内容分组（模块化分类）</a:t>
          </a:r>
          <a:endParaRPr lang="zh-CN"/>
        </a:p>
      </dgm:t>
    </dgm:pt>
    <dgm:pt modelId="{7C66CBFF-55D7-4022-AC17-AA90300CE1CD}" type="parTrans" cxnId="{0A4080FF-8978-4361-ADA3-B8717F0A9085}">
      <dgm:prSet/>
      <dgm:spPr/>
      <dgm:t>
        <a:bodyPr/>
        <a:lstStyle/>
        <a:p>
          <a:endParaRPr lang="zh-CN" altLang="en-US"/>
        </a:p>
      </dgm:t>
    </dgm:pt>
    <dgm:pt modelId="{697C0079-C449-459A-9658-4A66C2C66EF7}" type="sibTrans" cxnId="{0A4080FF-8978-4361-ADA3-B8717F0A9085}">
      <dgm:prSet/>
      <dgm:spPr/>
      <dgm:t>
        <a:bodyPr/>
        <a:lstStyle/>
        <a:p>
          <a:endParaRPr lang="zh-CN" altLang="en-US"/>
        </a:p>
      </dgm:t>
    </dgm:pt>
    <dgm:pt modelId="{6A39A975-1D69-4605-95D4-8A9CC21AC3AB}" type="pres">
      <dgm:prSet presAssocID="{26B861F4-7F6A-411C-B095-D4E7DEA9BC4E}" presName="Name0" presStyleCnt="0">
        <dgm:presLayoutVars>
          <dgm:dir/>
          <dgm:resizeHandles val="exact"/>
        </dgm:presLayoutVars>
      </dgm:prSet>
      <dgm:spPr/>
    </dgm:pt>
    <dgm:pt modelId="{57B6BCFE-5CD0-42FE-813E-7FCBD540ECF2}" type="pres">
      <dgm:prSet presAssocID="{26B861F4-7F6A-411C-B095-D4E7DEA9BC4E}" presName="arrow" presStyleLbl="bgShp" presStyleIdx="0" presStyleCnt="1"/>
      <dgm:spPr/>
    </dgm:pt>
    <dgm:pt modelId="{AAE541F2-196B-42EA-81B1-A19CA73D93CD}" type="pres">
      <dgm:prSet presAssocID="{26B861F4-7F6A-411C-B095-D4E7DEA9BC4E}" presName="points" presStyleCnt="0"/>
      <dgm:spPr/>
    </dgm:pt>
    <dgm:pt modelId="{285C24D3-C8DE-4BFA-BFB1-269D07C26E8E}" type="pres">
      <dgm:prSet presAssocID="{713B36CC-1C41-499D-8B83-9A65D311A2A1}" presName="compositeA" presStyleCnt="0"/>
      <dgm:spPr/>
    </dgm:pt>
    <dgm:pt modelId="{3E721EE6-C563-48D2-8796-A2D5EE34AF12}" type="pres">
      <dgm:prSet presAssocID="{713B36CC-1C41-499D-8B83-9A65D311A2A1}" presName="textA" presStyleLbl="revTx" presStyleIdx="0" presStyleCnt="4">
        <dgm:presLayoutVars>
          <dgm:bulletEnabled val="1"/>
        </dgm:presLayoutVars>
      </dgm:prSet>
      <dgm:spPr/>
    </dgm:pt>
    <dgm:pt modelId="{052256AD-A20E-4E35-AD3B-5286F7CC8590}" type="pres">
      <dgm:prSet presAssocID="{713B36CC-1C41-499D-8B83-9A65D311A2A1}" presName="circleA" presStyleLbl="node1" presStyleIdx="0" presStyleCnt="4"/>
      <dgm:spPr/>
    </dgm:pt>
    <dgm:pt modelId="{20613D4C-8973-4D18-953C-B2169EBDB3B2}" type="pres">
      <dgm:prSet presAssocID="{713B36CC-1C41-499D-8B83-9A65D311A2A1}" presName="spaceA" presStyleCnt="0"/>
      <dgm:spPr/>
    </dgm:pt>
    <dgm:pt modelId="{3E7565EF-C36C-43A8-8037-9D2947649137}" type="pres">
      <dgm:prSet presAssocID="{93951D19-D1ED-4E00-8036-BE2BFB72BBCB}" presName="space" presStyleCnt="0"/>
      <dgm:spPr/>
    </dgm:pt>
    <dgm:pt modelId="{76CC0343-F772-49F4-B75F-71CDC1A13F9B}" type="pres">
      <dgm:prSet presAssocID="{31987E1F-7269-49E7-81FD-C534E797F69E}" presName="compositeB" presStyleCnt="0"/>
      <dgm:spPr/>
    </dgm:pt>
    <dgm:pt modelId="{13270F62-E412-4A52-BF13-F6E9A331A66B}" type="pres">
      <dgm:prSet presAssocID="{31987E1F-7269-49E7-81FD-C534E797F69E}" presName="textB" presStyleLbl="revTx" presStyleIdx="1" presStyleCnt="4">
        <dgm:presLayoutVars>
          <dgm:bulletEnabled val="1"/>
        </dgm:presLayoutVars>
      </dgm:prSet>
      <dgm:spPr/>
    </dgm:pt>
    <dgm:pt modelId="{AD646439-3BC2-4C0C-A7BA-B4A4A11A0BDF}" type="pres">
      <dgm:prSet presAssocID="{31987E1F-7269-49E7-81FD-C534E797F69E}" presName="circleB" presStyleLbl="node1" presStyleIdx="1" presStyleCnt="4"/>
      <dgm:spPr/>
    </dgm:pt>
    <dgm:pt modelId="{C567D5B7-7487-426C-B258-A54A6860E6E6}" type="pres">
      <dgm:prSet presAssocID="{31987E1F-7269-49E7-81FD-C534E797F69E}" presName="spaceB" presStyleCnt="0"/>
      <dgm:spPr/>
    </dgm:pt>
    <dgm:pt modelId="{97470639-57E9-40F5-A2F8-8460AEC24638}" type="pres">
      <dgm:prSet presAssocID="{C65E80CF-BF01-41E5-9488-8E57B6F1DBA6}" presName="space" presStyleCnt="0"/>
      <dgm:spPr/>
    </dgm:pt>
    <dgm:pt modelId="{0C4BAC4B-35AE-4271-AC98-A507620242D1}" type="pres">
      <dgm:prSet presAssocID="{41B9D6BE-0648-43B6-9C71-B9127BF1136C}" presName="compositeA" presStyleCnt="0"/>
      <dgm:spPr/>
    </dgm:pt>
    <dgm:pt modelId="{50CCBE64-6260-4344-AA49-F41287DA3F90}" type="pres">
      <dgm:prSet presAssocID="{41B9D6BE-0648-43B6-9C71-B9127BF1136C}" presName="textA" presStyleLbl="revTx" presStyleIdx="2" presStyleCnt="4">
        <dgm:presLayoutVars>
          <dgm:bulletEnabled val="1"/>
        </dgm:presLayoutVars>
      </dgm:prSet>
      <dgm:spPr/>
    </dgm:pt>
    <dgm:pt modelId="{E6CEC4D3-2CEE-4D0A-8EA2-547E4039DCBD}" type="pres">
      <dgm:prSet presAssocID="{41B9D6BE-0648-43B6-9C71-B9127BF1136C}" presName="circleA" presStyleLbl="node1" presStyleIdx="2" presStyleCnt="4"/>
      <dgm:spPr/>
    </dgm:pt>
    <dgm:pt modelId="{AD1D37B5-BEA4-4FA9-B8E0-E33CF96D05F2}" type="pres">
      <dgm:prSet presAssocID="{41B9D6BE-0648-43B6-9C71-B9127BF1136C}" presName="spaceA" presStyleCnt="0"/>
      <dgm:spPr/>
    </dgm:pt>
    <dgm:pt modelId="{E7E392F5-755A-44A2-A773-99366DEAE6C2}" type="pres">
      <dgm:prSet presAssocID="{0F118B1E-2E44-43CE-AC3D-1B9FBD8FA35A}" presName="space" presStyleCnt="0"/>
      <dgm:spPr/>
    </dgm:pt>
    <dgm:pt modelId="{2FA71FC4-98C3-41FB-B62F-3D2E4DB4B6C2}" type="pres">
      <dgm:prSet presAssocID="{18BD9B0D-79F9-4CA2-98CF-1C13639A0840}" presName="compositeB" presStyleCnt="0"/>
      <dgm:spPr/>
    </dgm:pt>
    <dgm:pt modelId="{B89C34A8-676A-482B-ABA4-C2257B4300E3}" type="pres">
      <dgm:prSet presAssocID="{18BD9B0D-79F9-4CA2-98CF-1C13639A0840}" presName="textB" presStyleLbl="revTx" presStyleIdx="3" presStyleCnt="4">
        <dgm:presLayoutVars>
          <dgm:bulletEnabled val="1"/>
        </dgm:presLayoutVars>
      </dgm:prSet>
      <dgm:spPr/>
    </dgm:pt>
    <dgm:pt modelId="{226E5A44-838A-4BA5-B12C-85F68B8B06E2}" type="pres">
      <dgm:prSet presAssocID="{18BD9B0D-79F9-4CA2-98CF-1C13639A0840}" presName="circleB" presStyleLbl="node1" presStyleIdx="3" presStyleCnt="4"/>
      <dgm:spPr/>
    </dgm:pt>
    <dgm:pt modelId="{6741C09E-D95C-4550-846C-CAB6A9F4AAE8}" type="pres">
      <dgm:prSet presAssocID="{18BD9B0D-79F9-4CA2-98CF-1C13639A0840}" presName="spaceB" presStyleCnt="0"/>
      <dgm:spPr/>
    </dgm:pt>
  </dgm:ptLst>
  <dgm:cxnLst>
    <dgm:cxn modelId="{0A4080FF-8978-4361-ADA3-B8717F0A9085}" srcId="{26B861F4-7F6A-411C-B095-D4E7DEA9BC4E}" destId="{18BD9B0D-79F9-4CA2-98CF-1C13639A0840}" srcOrd="3" destOrd="0" parTransId="{7C66CBFF-55D7-4022-AC17-AA90300CE1CD}" sibTransId="{697C0079-C449-459A-9658-4A66C2C66EF7}"/>
    <dgm:cxn modelId="{FC4E00CE-F0DB-47D8-8EA7-FC9E2E6D8F10}" type="presOf" srcId="{31987E1F-7269-49E7-81FD-C534E797F69E}" destId="{13270F62-E412-4A52-BF13-F6E9A331A66B}" srcOrd="0" destOrd="0" presId="urn:microsoft.com/office/officeart/2005/8/layout/hProcess11"/>
    <dgm:cxn modelId="{CCAAF21D-4150-418C-8063-B0DF823A95F7}" type="presOf" srcId="{18BD9B0D-79F9-4CA2-98CF-1C13639A0840}" destId="{B89C34A8-676A-482B-ABA4-C2257B4300E3}" srcOrd="0" destOrd="0" presId="urn:microsoft.com/office/officeart/2005/8/layout/hProcess11"/>
    <dgm:cxn modelId="{8254F55B-1B59-491C-8ABD-4F58CF48AA9A}" type="presOf" srcId="{41B9D6BE-0648-43B6-9C71-B9127BF1136C}" destId="{50CCBE64-6260-4344-AA49-F41287DA3F90}" srcOrd="0" destOrd="0" presId="urn:microsoft.com/office/officeart/2005/8/layout/hProcess11"/>
    <dgm:cxn modelId="{69A5B8B3-79B5-42AA-B02E-C7180BB38ECB}" srcId="{26B861F4-7F6A-411C-B095-D4E7DEA9BC4E}" destId="{31987E1F-7269-49E7-81FD-C534E797F69E}" srcOrd="1" destOrd="0" parTransId="{775E12BA-8552-41EB-84B1-65C977E2F694}" sibTransId="{C65E80CF-BF01-41E5-9488-8E57B6F1DBA6}"/>
    <dgm:cxn modelId="{E2D3DBD9-E599-4827-BD70-FB0E5F5E8F55}" type="presOf" srcId="{713B36CC-1C41-499D-8B83-9A65D311A2A1}" destId="{3E721EE6-C563-48D2-8796-A2D5EE34AF12}" srcOrd="0" destOrd="0" presId="urn:microsoft.com/office/officeart/2005/8/layout/hProcess11"/>
    <dgm:cxn modelId="{CDF9BE3F-48A2-4363-A9E7-238F27B12128}" srcId="{26B861F4-7F6A-411C-B095-D4E7DEA9BC4E}" destId="{41B9D6BE-0648-43B6-9C71-B9127BF1136C}" srcOrd="2" destOrd="0" parTransId="{E4D8AA82-E6F4-4126-9CB2-BE7E4CF0A59B}" sibTransId="{0F118B1E-2E44-43CE-AC3D-1B9FBD8FA35A}"/>
    <dgm:cxn modelId="{D54BB677-65B3-4309-B28B-41492E9991C6}" type="presOf" srcId="{26B861F4-7F6A-411C-B095-D4E7DEA9BC4E}" destId="{6A39A975-1D69-4605-95D4-8A9CC21AC3AB}" srcOrd="0" destOrd="0" presId="urn:microsoft.com/office/officeart/2005/8/layout/hProcess11"/>
    <dgm:cxn modelId="{0E8438CF-3A44-4C09-B398-0248B02CB6D3}" srcId="{26B861F4-7F6A-411C-B095-D4E7DEA9BC4E}" destId="{713B36CC-1C41-499D-8B83-9A65D311A2A1}" srcOrd="0" destOrd="0" parTransId="{2C5F9AFD-6798-457A-80AD-C9B91FADC760}" sibTransId="{93951D19-D1ED-4E00-8036-BE2BFB72BBCB}"/>
    <dgm:cxn modelId="{A310DB2C-9356-4013-8AB7-E58C62AECB65}" type="presParOf" srcId="{6A39A975-1D69-4605-95D4-8A9CC21AC3AB}" destId="{57B6BCFE-5CD0-42FE-813E-7FCBD540ECF2}" srcOrd="0" destOrd="0" presId="urn:microsoft.com/office/officeart/2005/8/layout/hProcess11"/>
    <dgm:cxn modelId="{FA6C1E05-4A1D-4A14-BC38-18C872EACD8A}" type="presParOf" srcId="{6A39A975-1D69-4605-95D4-8A9CC21AC3AB}" destId="{AAE541F2-196B-42EA-81B1-A19CA73D93CD}" srcOrd="1" destOrd="0" presId="urn:microsoft.com/office/officeart/2005/8/layout/hProcess11"/>
    <dgm:cxn modelId="{7517F5A7-8D30-43B2-96F2-128F3909AD7B}" type="presParOf" srcId="{AAE541F2-196B-42EA-81B1-A19CA73D93CD}" destId="{285C24D3-C8DE-4BFA-BFB1-269D07C26E8E}" srcOrd="0" destOrd="0" presId="urn:microsoft.com/office/officeart/2005/8/layout/hProcess11"/>
    <dgm:cxn modelId="{399C9977-DEBF-415C-B941-FD1397846FCF}" type="presParOf" srcId="{285C24D3-C8DE-4BFA-BFB1-269D07C26E8E}" destId="{3E721EE6-C563-48D2-8796-A2D5EE34AF12}" srcOrd="0" destOrd="0" presId="urn:microsoft.com/office/officeart/2005/8/layout/hProcess11"/>
    <dgm:cxn modelId="{ECF71B4E-7F49-4B17-A21B-F39B54978E47}" type="presParOf" srcId="{285C24D3-C8DE-4BFA-BFB1-269D07C26E8E}" destId="{052256AD-A20E-4E35-AD3B-5286F7CC8590}" srcOrd="1" destOrd="0" presId="urn:microsoft.com/office/officeart/2005/8/layout/hProcess11"/>
    <dgm:cxn modelId="{8CE77528-51EE-479E-BE82-5ED85741508E}" type="presParOf" srcId="{285C24D3-C8DE-4BFA-BFB1-269D07C26E8E}" destId="{20613D4C-8973-4D18-953C-B2169EBDB3B2}" srcOrd="2" destOrd="0" presId="urn:microsoft.com/office/officeart/2005/8/layout/hProcess11"/>
    <dgm:cxn modelId="{0F4A6EE7-70C2-451E-BC10-D2B321A3588C}" type="presParOf" srcId="{AAE541F2-196B-42EA-81B1-A19CA73D93CD}" destId="{3E7565EF-C36C-43A8-8037-9D2947649137}" srcOrd="1" destOrd="0" presId="urn:microsoft.com/office/officeart/2005/8/layout/hProcess11"/>
    <dgm:cxn modelId="{1C61ACF4-AD21-497B-82DC-1A1AE07BD60D}" type="presParOf" srcId="{AAE541F2-196B-42EA-81B1-A19CA73D93CD}" destId="{76CC0343-F772-49F4-B75F-71CDC1A13F9B}" srcOrd="2" destOrd="0" presId="urn:microsoft.com/office/officeart/2005/8/layout/hProcess11"/>
    <dgm:cxn modelId="{511A616B-6CCC-4C5E-B40C-3E92E89A73DE}" type="presParOf" srcId="{76CC0343-F772-49F4-B75F-71CDC1A13F9B}" destId="{13270F62-E412-4A52-BF13-F6E9A331A66B}" srcOrd="0" destOrd="0" presId="urn:microsoft.com/office/officeart/2005/8/layout/hProcess11"/>
    <dgm:cxn modelId="{A1C872A1-5BB6-49B0-ABF8-B9A4C5A39BAD}" type="presParOf" srcId="{76CC0343-F772-49F4-B75F-71CDC1A13F9B}" destId="{AD646439-3BC2-4C0C-A7BA-B4A4A11A0BDF}" srcOrd="1" destOrd="0" presId="urn:microsoft.com/office/officeart/2005/8/layout/hProcess11"/>
    <dgm:cxn modelId="{184F5549-C72E-487E-A03B-09450E661F08}" type="presParOf" srcId="{76CC0343-F772-49F4-B75F-71CDC1A13F9B}" destId="{C567D5B7-7487-426C-B258-A54A6860E6E6}" srcOrd="2" destOrd="0" presId="urn:microsoft.com/office/officeart/2005/8/layout/hProcess11"/>
    <dgm:cxn modelId="{B5056663-AC6C-47B8-BDA9-6F913D734D14}" type="presParOf" srcId="{AAE541F2-196B-42EA-81B1-A19CA73D93CD}" destId="{97470639-57E9-40F5-A2F8-8460AEC24638}" srcOrd="3" destOrd="0" presId="urn:microsoft.com/office/officeart/2005/8/layout/hProcess11"/>
    <dgm:cxn modelId="{7CA15CC8-6D65-41B9-BE85-120007249529}" type="presParOf" srcId="{AAE541F2-196B-42EA-81B1-A19CA73D93CD}" destId="{0C4BAC4B-35AE-4271-AC98-A507620242D1}" srcOrd="4" destOrd="0" presId="urn:microsoft.com/office/officeart/2005/8/layout/hProcess11"/>
    <dgm:cxn modelId="{6763058E-914A-469C-8F7C-89D2B8F2C829}" type="presParOf" srcId="{0C4BAC4B-35AE-4271-AC98-A507620242D1}" destId="{50CCBE64-6260-4344-AA49-F41287DA3F90}" srcOrd="0" destOrd="0" presId="urn:microsoft.com/office/officeart/2005/8/layout/hProcess11"/>
    <dgm:cxn modelId="{7DA2EA7B-ECE4-454C-8CDA-2ECB4C7EE80C}" type="presParOf" srcId="{0C4BAC4B-35AE-4271-AC98-A507620242D1}" destId="{E6CEC4D3-2CEE-4D0A-8EA2-547E4039DCBD}" srcOrd="1" destOrd="0" presId="urn:microsoft.com/office/officeart/2005/8/layout/hProcess11"/>
    <dgm:cxn modelId="{88F5BAA9-FF99-467F-9611-1E9BE7895EBE}" type="presParOf" srcId="{0C4BAC4B-35AE-4271-AC98-A507620242D1}" destId="{AD1D37B5-BEA4-4FA9-B8E0-E33CF96D05F2}" srcOrd="2" destOrd="0" presId="urn:microsoft.com/office/officeart/2005/8/layout/hProcess11"/>
    <dgm:cxn modelId="{525511F1-182A-45DB-94A2-86B214D60E21}" type="presParOf" srcId="{AAE541F2-196B-42EA-81B1-A19CA73D93CD}" destId="{E7E392F5-755A-44A2-A773-99366DEAE6C2}" srcOrd="5" destOrd="0" presId="urn:microsoft.com/office/officeart/2005/8/layout/hProcess11"/>
    <dgm:cxn modelId="{7A647D0F-08C3-4924-A3EF-9422A0E76050}" type="presParOf" srcId="{AAE541F2-196B-42EA-81B1-A19CA73D93CD}" destId="{2FA71FC4-98C3-41FB-B62F-3D2E4DB4B6C2}" srcOrd="6" destOrd="0" presId="urn:microsoft.com/office/officeart/2005/8/layout/hProcess11"/>
    <dgm:cxn modelId="{2DD67BC4-E987-4AF2-BB9E-72B482593F63}" type="presParOf" srcId="{2FA71FC4-98C3-41FB-B62F-3D2E4DB4B6C2}" destId="{B89C34A8-676A-482B-ABA4-C2257B4300E3}" srcOrd="0" destOrd="0" presId="urn:microsoft.com/office/officeart/2005/8/layout/hProcess11"/>
    <dgm:cxn modelId="{C8DD36EF-A6FC-4DF2-ABA3-70EF3B01C993}" type="presParOf" srcId="{2FA71FC4-98C3-41FB-B62F-3D2E4DB4B6C2}" destId="{226E5A44-838A-4BA5-B12C-85F68B8B06E2}" srcOrd="1" destOrd="0" presId="urn:microsoft.com/office/officeart/2005/8/layout/hProcess11"/>
    <dgm:cxn modelId="{72B3194A-C1D2-4AD0-8242-981E3E1BAD9F}" type="presParOf" srcId="{2FA71FC4-98C3-41FB-B62F-3D2E4DB4B6C2}" destId="{6741C09E-D95C-4550-846C-CAB6A9F4AAE8}" srcOrd="2" destOrd="0" presId="urn:microsoft.com/office/officeart/2005/8/layout/hProcess1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5F3EFAB7-F96D-4317-A890-787A72393942}" type="doc">
      <dgm:prSet loTypeId="urn:microsoft.com/office/officeart/2005/8/layout/vList2" loCatId="list" qsTypeId="urn:microsoft.com/office/officeart/2005/8/quickstyle/simple1" qsCatId="simple" csTypeId="urn:microsoft.com/office/officeart/2005/8/colors/colorful1" csCatId="colorful"/>
      <dgm:spPr/>
      <dgm:t>
        <a:bodyPr/>
        <a:lstStyle/>
        <a:p>
          <a:endParaRPr lang="zh-CN" altLang="en-US"/>
        </a:p>
      </dgm:t>
    </dgm:pt>
    <dgm:pt modelId="{57788231-423F-466D-B570-3D02E2BB88E4}">
      <dgm:prSet custT="1"/>
      <dgm:spPr/>
      <dgm:t>
        <a:bodyPr/>
        <a:lstStyle/>
        <a:p>
          <a:pPr rtl="0">
            <a:lnSpc>
              <a:spcPct val="150000"/>
            </a:lnSpc>
          </a:pPr>
          <a:r>
            <a:rPr lang="zh-CN" altLang="en-US" sz="1800" smtClean="0"/>
            <a:t>有价值、能吸引人的内容对任何网站都非常重要，无论你想炫耀让人惊叹的网络科技，还是那些精美的艺术图形，没有内容的网站只会是一个空壳子。</a:t>
          </a:r>
          <a:endParaRPr lang="zh-CN" altLang="en-US" sz="1800"/>
        </a:p>
      </dgm:t>
    </dgm:pt>
    <dgm:pt modelId="{92D9B4FF-5BDC-429B-B4E5-7EB31E5E22E4}" type="parTrans" cxnId="{DA73C8AB-C985-437B-A9F1-F6877AD23866}">
      <dgm:prSet/>
      <dgm:spPr/>
      <dgm:t>
        <a:bodyPr/>
        <a:lstStyle/>
        <a:p>
          <a:endParaRPr lang="zh-CN" altLang="en-US"/>
        </a:p>
      </dgm:t>
    </dgm:pt>
    <dgm:pt modelId="{CFCB1DC2-7CEE-40EC-BC39-56B3770558BE}" type="sibTrans" cxnId="{DA73C8AB-C985-437B-A9F1-F6877AD23866}">
      <dgm:prSet/>
      <dgm:spPr/>
      <dgm:t>
        <a:bodyPr/>
        <a:lstStyle/>
        <a:p>
          <a:endParaRPr lang="zh-CN" altLang="en-US"/>
        </a:p>
      </dgm:t>
    </dgm:pt>
    <dgm:pt modelId="{7278B19E-8E39-43F1-B558-002FCA278D38}">
      <dgm:prSet custT="1"/>
      <dgm:spPr/>
      <dgm:t>
        <a:bodyPr/>
        <a:lstStyle/>
        <a:p>
          <a:pPr rtl="0">
            <a:lnSpc>
              <a:spcPct val="150000"/>
            </a:lnSpc>
          </a:pPr>
          <a:r>
            <a:rPr lang="zh-CN" altLang="en-US" sz="1800" dirty="0" smtClean="0"/>
            <a:t>但即使有了内容还不够，我们需要学会良好地组织和梳理这些内容，形成清晰的内容逻辑与结构。</a:t>
          </a:r>
          <a:endParaRPr lang="zh-CN" altLang="en-US" sz="1800" dirty="0"/>
        </a:p>
      </dgm:t>
    </dgm:pt>
    <dgm:pt modelId="{876BEC4A-EFF1-4A2D-9C42-CF761BA77D75}" type="parTrans" cxnId="{0493F4BB-A50B-4D0C-B6A2-3B84E05AFEE5}">
      <dgm:prSet/>
      <dgm:spPr/>
      <dgm:t>
        <a:bodyPr/>
        <a:lstStyle/>
        <a:p>
          <a:endParaRPr lang="zh-CN" altLang="en-US"/>
        </a:p>
      </dgm:t>
    </dgm:pt>
    <dgm:pt modelId="{3C8E0291-6F99-440B-9FC5-49E3D7F025FF}" type="sibTrans" cxnId="{0493F4BB-A50B-4D0C-B6A2-3B84E05AFEE5}">
      <dgm:prSet/>
      <dgm:spPr/>
      <dgm:t>
        <a:bodyPr/>
        <a:lstStyle/>
        <a:p>
          <a:endParaRPr lang="zh-CN" altLang="en-US"/>
        </a:p>
      </dgm:t>
    </dgm:pt>
    <dgm:pt modelId="{15F66A1F-6D09-48F8-8CE0-FAB5EEE4C0CC}">
      <dgm:prSet custT="1"/>
      <dgm:spPr/>
      <dgm:t>
        <a:bodyPr/>
        <a:lstStyle/>
        <a:p>
          <a:pPr rtl="0">
            <a:lnSpc>
              <a:spcPct val="150000"/>
            </a:lnSpc>
          </a:pPr>
          <a:r>
            <a:rPr lang="zh-CN" altLang="en-US" sz="1800" dirty="0" smtClean="0"/>
            <a:t>不是所有网站都会花费成本专门聘任一位工作人员从事内容的整理工作。对于内容较少的网站，可能一两个人就能完成网站内容的撰写与管理。</a:t>
          </a:r>
          <a:endParaRPr lang="zh-CN" altLang="en-US" sz="1800" dirty="0"/>
        </a:p>
      </dgm:t>
    </dgm:pt>
    <dgm:pt modelId="{83EA2777-7CC5-4608-84E8-71154AA255DD}" type="parTrans" cxnId="{167D92AC-C07C-4E19-83DD-57C0BD31E4FF}">
      <dgm:prSet/>
      <dgm:spPr/>
      <dgm:t>
        <a:bodyPr/>
        <a:lstStyle/>
        <a:p>
          <a:endParaRPr lang="zh-CN" altLang="en-US"/>
        </a:p>
      </dgm:t>
    </dgm:pt>
    <dgm:pt modelId="{42A40F11-95DF-408B-8902-C7D5EC955DBC}" type="sibTrans" cxnId="{167D92AC-C07C-4E19-83DD-57C0BD31E4FF}">
      <dgm:prSet/>
      <dgm:spPr/>
      <dgm:t>
        <a:bodyPr/>
        <a:lstStyle/>
        <a:p>
          <a:endParaRPr lang="zh-CN" altLang="en-US"/>
        </a:p>
      </dgm:t>
    </dgm:pt>
    <dgm:pt modelId="{2690894F-6611-4A28-85F0-FECC987305E6}">
      <dgm:prSet custT="1"/>
      <dgm:spPr/>
      <dgm:t>
        <a:bodyPr/>
        <a:lstStyle/>
        <a:p>
          <a:pPr rtl="0">
            <a:lnSpc>
              <a:spcPct val="150000"/>
            </a:lnSpc>
          </a:pPr>
          <a:r>
            <a:rPr lang="zh-CN" altLang="en-US" sz="1800" smtClean="0"/>
            <a:t>但考虑到大型网站内容的繁杂，我们就需要重视内容架构的梳理组织、文案撰写，以及与相应客户之间的沟通与联系。</a:t>
          </a:r>
          <a:endParaRPr lang="zh-CN" altLang="en-US" sz="1800"/>
        </a:p>
      </dgm:t>
    </dgm:pt>
    <dgm:pt modelId="{9EE7ADAC-4A7D-45E3-B9A5-201B226DA583}" type="parTrans" cxnId="{7318B4E5-0B45-48E2-AEA3-0823032C0FB1}">
      <dgm:prSet/>
      <dgm:spPr/>
      <dgm:t>
        <a:bodyPr/>
        <a:lstStyle/>
        <a:p>
          <a:endParaRPr lang="zh-CN" altLang="en-US"/>
        </a:p>
      </dgm:t>
    </dgm:pt>
    <dgm:pt modelId="{AC6CD205-DC5E-4AE8-B1F2-37A16CB94FCE}" type="sibTrans" cxnId="{7318B4E5-0B45-48E2-AEA3-0823032C0FB1}">
      <dgm:prSet/>
      <dgm:spPr/>
      <dgm:t>
        <a:bodyPr/>
        <a:lstStyle/>
        <a:p>
          <a:endParaRPr lang="zh-CN" altLang="en-US"/>
        </a:p>
      </dgm:t>
    </dgm:pt>
    <dgm:pt modelId="{484FE861-D05F-4CC1-8A82-D65417D90AA1}" type="pres">
      <dgm:prSet presAssocID="{5F3EFAB7-F96D-4317-A890-787A72393942}" presName="linear" presStyleCnt="0">
        <dgm:presLayoutVars>
          <dgm:animLvl val="lvl"/>
          <dgm:resizeHandles val="exact"/>
        </dgm:presLayoutVars>
      </dgm:prSet>
      <dgm:spPr/>
    </dgm:pt>
    <dgm:pt modelId="{F37D2201-FCAE-4349-8DA6-15ED263BD817}" type="pres">
      <dgm:prSet presAssocID="{57788231-423F-466D-B570-3D02E2BB88E4}" presName="parentText" presStyleLbl="node1" presStyleIdx="0" presStyleCnt="4">
        <dgm:presLayoutVars>
          <dgm:chMax val="0"/>
          <dgm:bulletEnabled val="1"/>
        </dgm:presLayoutVars>
      </dgm:prSet>
      <dgm:spPr/>
    </dgm:pt>
    <dgm:pt modelId="{54C0E12F-106B-4EFC-AF1C-B132315B5B4E}" type="pres">
      <dgm:prSet presAssocID="{CFCB1DC2-7CEE-40EC-BC39-56B3770558BE}" presName="spacer" presStyleCnt="0"/>
      <dgm:spPr/>
    </dgm:pt>
    <dgm:pt modelId="{0FDAC744-4B9E-4260-A4A7-FEF35D46CA7F}" type="pres">
      <dgm:prSet presAssocID="{7278B19E-8E39-43F1-B558-002FCA278D38}" presName="parentText" presStyleLbl="node1" presStyleIdx="1" presStyleCnt="4">
        <dgm:presLayoutVars>
          <dgm:chMax val="0"/>
          <dgm:bulletEnabled val="1"/>
        </dgm:presLayoutVars>
      </dgm:prSet>
      <dgm:spPr/>
    </dgm:pt>
    <dgm:pt modelId="{ECEFF030-31A5-4B0F-B10B-F09BE52C1E29}" type="pres">
      <dgm:prSet presAssocID="{3C8E0291-6F99-440B-9FC5-49E3D7F025FF}" presName="spacer" presStyleCnt="0"/>
      <dgm:spPr/>
    </dgm:pt>
    <dgm:pt modelId="{92800AC6-5C53-4962-B9D3-8886DDA62737}" type="pres">
      <dgm:prSet presAssocID="{15F66A1F-6D09-48F8-8CE0-FAB5EEE4C0CC}" presName="parentText" presStyleLbl="node1" presStyleIdx="2" presStyleCnt="4">
        <dgm:presLayoutVars>
          <dgm:chMax val="0"/>
          <dgm:bulletEnabled val="1"/>
        </dgm:presLayoutVars>
      </dgm:prSet>
      <dgm:spPr/>
    </dgm:pt>
    <dgm:pt modelId="{2A141CD3-4A6F-45FA-AA10-F7D41B577AE1}" type="pres">
      <dgm:prSet presAssocID="{42A40F11-95DF-408B-8902-C7D5EC955DBC}" presName="spacer" presStyleCnt="0"/>
      <dgm:spPr/>
    </dgm:pt>
    <dgm:pt modelId="{AF063A70-68B7-4360-B8B2-82437DEED15C}" type="pres">
      <dgm:prSet presAssocID="{2690894F-6611-4A28-85F0-FECC987305E6}" presName="parentText" presStyleLbl="node1" presStyleIdx="3" presStyleCnt="4">
        <dgm:presLayoutVars>
          <dgm:chMax val="0"/>
          <dgm:bulletEnabled val="1"/>
        </dgm:presLayoutVars>
      </dgm:prSet>
      <dgm:spPr/>
    </dgm:pt>
  </dgm:ptLst>
  <dgm:cxnLst>
    <dgm:cxn modelId="{B07E710F-B8D0-477F-A332-2F79F0F8212E}" type="presOf" srcId="{7278B19E-8E39-43F1-B558-002FCA278D38}" destId="{0FDAC744-4B9E-4260-A4A7-FEF35D46CA7F}" srcOrd="0" destOrd="0" presId="urn:microsoft.com/office/officeart/2005/8/layout/vList2"/>
    <dgm:cxn modelId="{B37422BE-9CA6-4DA2-9E33-6EC193517AF1}" type="presOf" srcId="{15F66A1F-6D09-48F8-8CE0-FAB5EEE4C0CC}" destId="{92800AC6-5C53-4962-B9D3-8886DDA62737}" srcOrd="0" destOrd="0" presId="urn:microsoft.com/office/officeart/2005/8/layout/vList2"/>
    <dgm:cxn modelId="{D4863356-8FCA-4A47-84DB-B8ED2F86448F}" type="presOf" srcId="{5F3EFAB7-F96D-4317-A890-787A72393942}" destId="{484FE861-D05F-4CC1-8A82-D65417D90AA1}" srcOrd="0" destOrd="0" presId="urn:microsoft.com/office/officeart/2005/8/layout/vList2"/>
    <dgm:cxn modelId="{167D92AC-C07C-4E19-83DD-57C0BD31E4FF}" srcId="{5F3EFAB7-F96D-4317-A890-787A72393942}" destId="{15F66A1F-6D09-48F8-8CE0-FAB5EEE4C0CC}" srcOrd="2" destOrd="0" parTransId="{83EA2777-7CC5-4608-84E8-71154AA255DD}" sibTransId="{42A40F11-95DF-408B-8902-C7D5EC955DBC}"/>
    <dgm:cxn modelId="{7318B4E5-0B45-48E2-AEA3-0823032C0FB1}" srcId="{5F3EFAB7-F96D-4317-A890-787A72393942}" destId="{2690894F-6611-4A28-85F0-FECC987305E6}" srcOrd="3" destOrd="0" parTransId="{9EE7ADAC-4A7D-45E3-B9A5-201B226DA583}" sibTransId="{AC6CD205-DC5E-4AE8-B1F2-37A16CB94FCE}"/>
    <dgm:cxn modelId="{DA73C8AB-C985-437B-A9F1-F6877AD23866}" srcId="{5F3EFAB7-F96D-4317-A890-787A72393942}" destId="{57788231-423F-466D-B570-3D02E2BB88E4}" srcOrd="0" destOrd="0" parTransId="{92D9B4FF-5BDC-429B-B4E5-7EB31E5E22E4}" sibTransId="{CFCB1DC2-7CEE-40EC-BC39-56B3770558BE}"/>
    <dgm:cxn modelId="{68E0E606-2648-476D-84FF-65E1C367F2EB}" type="presOf" srcId="{57788231-423F-466D-B570-3D02E2BB88E4}" destId="{F37D2201-FCAE-4349-8DA6-15ED263BD817}" srcOrd="0" destOrd="0" presId="urn:microsoft.com/office/officeart/2005/8/layout/vList2"/>
    <dgm:cxn modelId="{0493F4BB-A50B-4D0C-B6A2-3B84E05AFEE5}" srcId="{5F3EFAB7-F96D-4317-A890-787A72393942}" destId="{7278B19E-8E39-43F1-B558-002FCA278D38}" srcOrd="1" destOrd="0" parTransId="{876BEC4A-EFF1-4A2D-9C42-CF761BA77D75}" sibTransId="{3C8E0291-6F99-440B-9FC5-49E3D7F025FF}"/>
    <dgm:cxn modelId="{E804D3EF-AF3B-4100-A0AB-306AA834C879}" type="presOf" srcId="{2690894F-6611-4A28-85F0-FECC987305E6}" destId="{AF063A70-68B7-4360-B8B2-82437DEED15C}" srcOrd="0" destOrd="0" presId="urn:microsoft.com/office/officeart/2005/8/layout/vList2"/>
    <dgm:cxn modelId="{AC9469FC-B32B-4A26-8E21-A319648F54FE}" type="presParOf" srcId="{484FE861-D05F-4CC1-8A82-D65417D90AA1}" destId="{F37D2201-FCAE-4349-8DA6-15ED263BD817}" srcOrd="0" destOrd="0" presId="urn:microsoft.com/office/officeart/2005/8/layout/vList2"/>
    <dgm:cxn modelId="{5265E068-A43A-4C86-9DAB-6C19F89A8608}" type="presParOf" srcId="{484FE861-D05F-4CC1-8A82-D65417D90AA1}" destId="{54C0E12F-106B-4EFC-AF1C-B132315B5B4E}" srcOrd="1" destOrd="0" presId="urn:microsoft.com/office/officeart/2005/8/layout/vList2"/>
    <dgm:cxn modelId="{63423A40-B6D1-423F-BDD5-D285ECD6906F}" type="presParOf" srcId="{484FE861-D05F-4CC1-8A82-D65417D90AA1}" destId="{0FDAC744-4B9E-4260-A4A7-FEF35D46CA7F}" srcOrd="2" destOrd="0" presId="urn:microsoft.com/office/officeart/2005/8/layout/vList2"/>
    <dgm:cxn modelId="{959D29C3-62E0-4908-AC11-0C2933A0F84B}" type="presParOf" srcId="{484FE861-D05F-4CC1-8A82-D65417D90AA1}" destId="{ECEFF030-31A5-4B0F-B10B-F09BE52C1E29}" srcOrd="3" destOrd="0" presId="urn:microsoft.com/office/officeart/2005/8/layout/vList2"/>
    <dgm:cxn modelId="{8BDEE23A-7C0E-4D8E-8229-027DAA9091F7}" type="presParOf" srcId="{484FE861-D05F-4CC1-8A82-D65417D90AA1}" destId="{92800AC6-5C53-4962-B9D3-8886DDA62737}" srcOrd="4" destOrd="0" presId="urn:microsoft.com/office/officeart/2005/8/layout/vList2"/>
    <dgm:cxn modelId="{B64046D7-3182-4645-A831-5F050B2F1A2D}" type="presParOf" srcId="{484FE861-D05F-4CC1-8A82-D65417D90AA1}" destId="{2A141CD3-4A6F-45FA-AA10-F7D41B577AE1}" srcOrd="5" destOrd="0" presId="urn:microsoft.com/office/officeart/2005/8/layout/vList2"/>
    <dgm:cxn modelId="{B50AD54B-6347-4A20-A01A-2D8D26FF9BF9}" type="presParOf" srcId="{484FE861-D05F-4CC1-8A82-D65417D90AA1}" destId="{AF063A70-68B7-4360-B8B2-82437DEED15C}" srcOrd="6"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8EBE5D8C-9AB4-4B9A-8696-B706A4CAAE25}" type="doc">
      <dgm:prSet loTypeId="urn:microsoft.com/office/officeart/2005/8/layout/vList2" loCatId="list" qsTypeId="urn:microsoft.com/office/officeart/2005/8/quickstyle/simple1" qsCatId="simple" csTypeId="urn:microsoft.com/office/officeart/2005/8/colors/colorful2" csCatId="colorful" phldr="1"/>
      <dgm:spPr/>
      <dgm:t>
        <a:bodyPr/>
        <a:lstStyle/>
        <a:p>
          <a:endParaRPr lang="zh-CN" altLang="en-US"/>
        </a:p>
      </dgm:t>
    </dgm:pt>
    <dgm:pt modelId="{F9BF6187-A88E-450A-89B0-A817FE379234}">
      <dgm:prSet custT="1"/>
      <dgm:spPr/>
      <dgm:t>
        <a:bodyPr/>
        <a:lstStyle/>
        <a:p>
          <a:pPr rtl="0">
            <a:lnSpc>
              <a:spcPct val="150000"/>
            </a:lnSpc>
          </a:pPr>
          <a:r>
            <a:rPr lang="zh-CN" altLang="en-US" sz="2000" dirty="0" smtClean="0"/>
            <a:t>梳理内容阶段是很好的深入了解网站的阶段，对于页面的组成、链接的设置、页面各部分标题的命名以及许多细节都可以一并考虑，并为下一步制作网站地图和页面线框图打下基础。</a:t>
          </a:r>
          <a:endParaRPr lang="zh-CN" altLang="en-US" sz="2000" dirty="0"/>
        </a:p>
      </dgm:t>
    </dgm:pt>
    <dgm:pt modelId="{B19AFF08-5FD9-4582-84FF-F4EA81565472}" type="parTrans" cxnId="{58D7E3AE-DAFF-4F94-AA01-DD0E1B0E229F}">
      <dgm:prSet/>
      <dgm:spPr/>
      <dgm:t>
        <a:bodyPr/>
        <a:lstStyle/>
        <a:p>
          <a:endParaRPr lang="zh-CN" altLang="en-US"/>
        </a:p>
      </dgm:t>
    </dgm:pt>
    <dgm:pt modelId="{BB914856-CF5F-486F-A8C4-121F901ADFD0}" type="sibTrans" cxnId="{58D7E3AE-DAFF-4F94-AA01-DD0E1B0E229F}">
      <dgm:prSet/>
      <dgm:spPr/>
      <dgm:t>
        <a:bodyPr/>
        <a:lstStyle/>
        <a:p>
          <a:endParaRPr lang="zh-CN" altLang="en-US"/>
        </a:p>
      </dgm:t>
    </dgm:pt>
    <dgm:pt modelId="{708906EF-DA3F-438A-B405-6AA29D288401}">
      <dgm:prSet custT="1"/>
      <dgm:spPr/>
      <dgm:t>
        <a:bodyPr/>
        <a:lstStyle/>
        <a:p>
          <a:pPr rtl="0">
            <a:lnSpc>
              <a:spcPct val="150000"/>
            </a:lnSpc>
          </a:pPr>
          <a:r>
            <a:rPr lang="zh-CN" altLang="en-US" sz="2000" dirty="0" smtClean="0"/>
            <a:t>有些设计者直到视觉设计阶段才会想起内容的编辑和梳理，这样不利于网站内容的全面考虑和修整，必须确保在视觉设计前完整这些工作。</a:t>
          </a:r>
          <a:endParaRPr lang="zh-CN" altLang="en-US" sz="2000" dirty="0"/>
        </a:p>
      </dgm:t>
    </dgm:pt>
    <dgm:pt modelId="{31E77BF2-13D4-4A0F-926E-ED53FD849C56}" type="sibTrans" cxnId="{8EFEBBDE-D3B5-46E8-AD14-5794E8C70912}">
      <dgm:prSet/>
      <dgm:spPr/>
      <dgm:t>
        <a:bodyPr/>
        <a:lstStyle/>
        <a:p>
          <a:endParaRPr lang="zh-CN" altLang="en-US"/>
        </a:p>
      </dgm:t>
    </dgm:pt>
    <dgm:pt modelId="{AD835058-3647-43A6-908F-4509EDA7A462}" type="parTrans" cxnId="{8EFEBBDE-D3B5-46E8-AD14-5794E8C70912}">
      <dgm:prSet/>
      <dgm:spPr/>
      <dgm:t>
        <a:bodyPr/>
        <a:lstStyle/>
        <a:p>
          <a:endParaRPr lang="zh-CN" altLang="en-US"/>
        </a:p>
      </dgm:t>
    </dgm:pt>
    <dgm:pt modelId="{2C66679D-F3C1-49C1-BB70-D1D77A262E42}" type="pres">
      <dgm:prSet presAssocID="{8EBE5D8C-9AB4-4B9A-8696-B706A4CAAE25}" presName="linear" presStyleCnt="0">
        <dgm:presLayoutVars>
          <dgm:animLvl val="lvl"/>
          <dgm:resizeHandles val="exact"/>
        </dgm:presLayoutVars>
      </dgm:prSet>
      <dgm:spPr/>
    </dgm:pt>
    <dgm:pt modelId="{8F45B65B-59F8-4804-9656-3170338221D1}" type="pres">
      <dgm:prSet presAssocID="{F9BF6187-A88E-450A-89B0-A817FE379234}" presName="parentText" presStyleLbl="node1" presStyleIdx="0" presStyleCnt="2" custLinFactY="-4561" custLinFactNeighborX="277" custLinFactNeighborY="-100000">
        <dgm:presLayoutVars>
          <dgm:chMax val="0"/>
          <dgm:bulletEnabled val="1"/>
        </dgm:presLayoutVars>
      </dgm:prSet>
      <dgm:spPr/>
    </dgm:pt>
    <dgm:pt modelId="{5A9BB27F-C847-4AE1-AB1C-24742968F4CD}" type="pres">
      <dgm:prSet presAssocID="{BB914856-CF5F-486F-A8C4-121F901ADFD0}" presName="spacer" presStyleCnt="0"/>
      <dgm:spPr/>
    </dgm:pt>
    <dgm:pt modelId="{A393E9AA-4B9D-4D3E-A5E2-E135584BC3BD}" type="pres">
      <dgm:prSet presAssocID="{708906EF-DA3F-438A-B405-6AA29D288401}" presName="parentText" presStyleLbl="node1" presStyleIdx="1" presStyleCnt="2" custScaleX="97696" custScaleY="91235">
        <dgm:presLayoutVars>
          <dgm:chMax val="0"/>
          <dgm:bulletEnabled val="1"/>
        </dgm:presLayoutVars>
      </dgm:prSet>
      <dgm:spPr/>
      <dgm:t>
        <a:bodyPr/>
        <a:lstStyle/>
        <a:p>
          <a:endParaRPr lang="zh-CN" altLang="en-US"/>
        </a:p>
      </dgm:t>
    </dgm:pt>
  </dgm:ptLst>
  <dgm:cxnLst>
    <dgm:cxn modelId="{DE8EDE3E-43D0-4413-A372-B03AF44C5423}" type="presOf" srcId="{708906EF-DA3F-438A-B405-6AA29D288401}" destId="{A393E9AA-4B9D-4D3E-A5E2-E135584BC3BD}" srcOrd="0" destOrd="0" presId="urn:microsoft.com/office/officeart/2005/8/layout/vList2"/>
    <dgm:cxn modelId="{8EFEBBDE-D3B5-46E8-AD14-5794E8C70912}" srcId="{8EBE5D8C-9AB4-4B9A-8696-B706A4CAAE25}" destId="{708906EF-DA3F-438A-B405-6AA29D288401}" srcOrd="1" destOrd="0" parTransId="{AD835058-3647-43A6-908F-4509EDA7A462}" sibTransId="{31E77BF2-13D4-4A0F-926E-ED53FD849C56}"/>
    <dgm:cxn modelId="{58D7E3AE-DAFF-4F94-AA01-DD0E1B0E229F}" srcId="{8EBE5D8C-9AB4-4B9A-8696-B706A4CAAE25}" destId="{F9BF6187-A88E-450A-89B0-A817FE379234}" srcOrd="0" destOrd="0" parTransId="{B19AFF08-5FD9-4582-84FF-F4EA81565472}" sibTransId="{BB914856-CF5F-486F-A8C4-121F901ADFD0}"/>
    <dgm:cxn modelId="{499A943C-22BC-4798-8872-CC8F85B6B3A3}" type="presOf" srcId="{F9BF6187-A88E-450A-89B0-A817FE379234}" destId="{8F45B65B-59F8-4804-9656-3170338221D1}" srcOrd="0" destOrd="0" presId="urn:microsoft.com/office/officeart/2005/8/layout/vList2"/>
    <dgm:cxn modelId="{8CA65BC7-52E2-40EA-9B99-8D228BF61438}" type="presOf" srcId="{8EBE5D8C-9AB4-4B9A-8696-B706A4CAAE25}" destId="{2C66679D-F3C1-49C1-BB70-D1D77A262E42}" srcOrd="0" destOrd="0" presId="urn:microsoft.com/office/officeart/2005/8/layout/vList2"/>
    <dgm:cxn modelId="{44EA6D8E-F0A3-4F1C-97FA-E7F88BAA19F2}" type="presParOf" srcId="{2C66679D-F3C1-49C1-BB70-D1D77A262E42}" destId="{8F45B65B-59F8-4804-9656-3170338221D1}" srcOrd="0" destOrd="0" presId="urn:microsoft.com/office/officeart/2005/8/layout/vList2"/>
    <dgm:cxn modelId="{C6DDF35F-9166-45DC-B981-5811CCF37A54}" type="presParOf" srcId="{2C66679D-F3C1-49C1-BB70-D1D77A262E42}" destId="{5A9BB27F-C847-4AE1-AB1C-24742968F4CD}" srcOrd="1" destOrd="0" presId="urn:microsoft.com/office/officeart/2005/8/layout/vList2"/>
    <dgm:cxn modelId="{E4C6EA7B-6927-4884-A2A5-1114A3CB46C6}" type="presParOf" srcId="{2C66679D-F3C1-49C1-BB70-D1D77A262E42}" destId="{A393E9AA-4B9D-4D3E-A5E2-E135584BC3BD}" srcOrd="2"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E5144912-956F-4C0D-9615-B8BD6F372005}" type="doc">
      <dgm:prSet loTypeId="urn:microsoft.com/office/officeart/2008/layout/VerticalAccentList" loCatId="list" qsTypeId="urn:microsoft.com/office/officeart/2005/8/quickstyle/simple1" qsCatId="simple" csTypeId="urn:microsoft.com/office/officeart/2005/8/colors/colorful2" csCatId="colorful"/>
      <dgm:spPr/>
      <dgm:t>
        <a:bodyPr/>
        <a:lstStyle/>
        <a:p>
          <a:endParaRPr lang="zh-CN" altLang="en-US"/>
        </a:p>
      </dgm:t>
    </dgm:pt>
    <dgm:pt modelId="{CCF26AAC-36F1-462C-8981-1A08BC2FFCDD}">
      <dgm:prSet/>
      <dgm:spPr/>
      <dgm:t>
        <a:bodyPr/>
        <a:lstStyle/>
        <a:p>
          <a:pPr rtl="0"/>
          <a:r>
            <a:rPr lang="zh-CN" smtClean="0"/>
            <a:t>很少有团队会奢侈地聘用专门的信息设计师，这项工作通常都会落入项目管理人手中，也会有客户代劳。其实这是一个非常重要的工作。</a:t>
          </a:r>
          <a:endParaRPr lang="zh-CN"/>
        </a:p>
      </dgm:t>
    </dgm:pt>
    <dgm:pt modelId="{9FE44CFB-9C39-4A07-8675-E102A9711ED6}" type="parTrans" cxnId="{C01AD495-C91B-4DB6-A9EF-78411EE29E09}">
      <dgm:prSet/>
      <dgm:spPr/>
      <dgm:t>
        <a:bodyPr/>
        <a:lstStyle/>
        <a:p>
          <a:endParaRPr lang="zh-CN" altLang="en-US"/>
        </a:p>
      </dgm:t>
    </dgm:pt>
    <dgm:pt modelId="{20486263-9026-49F5-B7CD-2275099400C3}" type="sibTrans" cxnId="{C01AD495-C91B-4DB6-A9EF-78411EE29E09}">
      <dgm:prSet/>
      <dgm:spPr/>
      <dgm:t>
        <a:bodyPr/>
        <a:lstStyle/>
        <a:p>
          <a:endParaRPr lang="zh-CN" altLang="en-US"/>
        </a:p>
      </dgm:t>
    </dgm:pt>
    <dgm:pt modelId="{383A872B-4DD6-4AE4-B04D-8B1D1CD887D7}">
      <dgm:prSet/>
      <dgm:spPr/>
      <dgm:t>
        <a:bodyPr/>
        <a:lstStyle/>
        <a:p>
          <a:pPr rtl="0"/>
          <a:r>
            <a:rPr lang="zh-CN" smtClean="0"/>
            <a:t>对于小网站而言，20-30个页面，网站地图相对较容易去建立；</a:t>
          </a:r>
          <a:endParaRPr lang="zh-CN"/>
        </a:p>
      </dgm:t>
    </dgm:pt>
    <dgm:pt modelId="{190C58EE-148F-43F0-8A94-6236A9EE58FA}" type="parTrans" cxnId="{CA763035-49AC-4849-845D-25EA12F04002}">
      <dgm:prSet/>
      <dgm:spPr/>
      <dgm:t>
        <a:bodyPr/>
        <a:lstStyle/>
        <a:p>
          <a:endParaRPr lang="zh-CN" altLang="en-US"/>
        </a:p>
      </dgm:t>
    </dgm:pt>
    <dgm:pt modelId="{F5B17C19-4342-4AF1-B7E2-5324772FC780}" type="sibTrans" cxnId="{CA763035-49AC-4849-845D-25EA12F04002}">
      <dgm:prSet/>
      <dgm:spPr/>
      <dgm:t>
        <a:bodyPr/>
        <a:lstStyle/>
        <a:p>
          <a:endParaRPr lang="zh-CN" altLang="en-US"/>
        </a:p>
      </dgm:t>
    </dgm:pt>
    <dgm:pt modelId="{23207B71-1A55-4FA7-8F30-489710275391}">
      <dgm:prSet/>
      <dgm:spPr/>
      <dgm:t>
        <a:bodyPr/>
        <a:lstStyle/>
        <a:p>
          <a:pPr rtl="0"/>
          <a:r>
            <a:rPr lang="zh-CN" smtClean="0"/>
            <a:t>对于大型网站，拥有成百上千个页面，一大堆复杂的功能，网站地图的建立往往使人畏惧。</a:t>
          </a:r>
          <a:endParaRPr lang="zh-CN"/>
        </a:p>
      </dgm:t>
    </dgm:pt>
    <dgm:pt modelId="{1EDE1F1E-252C-4342-A0CA-8CFD64CD7011}" type="parTrans" cxnId="{F912FD1D-BE4D-453D-AF86-C96E7D2A1751}">
      <dgm:prSet/>
      <dgm:spPr/>
      <dgm:t>
        <a:bodyPr/>
        <a:lstStyle/>
        <a:p>
          <a:endParaRPr lang="zh-CN" altLang="en-US"/>
        </a:p>
      </dgm:t>
    </dgm:pt>
    <dgm:pt modelId="{A5DF9427-568A-45F4-81EA-99371D48DB9F}" type="sibTrans" cxnId="{F912FD1D-BE4D-453D-AF86-C96E7D2A1751}">
      <dgm:prSet/>
      <dgm:spPr/>
      <dgm:t>
        <a:bodyPr/>
        <a:lstStyle/>
        <a:p>
          <a:endParaRPr lang="zh-CN" altLang="en-US"/>
        </a:p>
      </dgm:t>
    </dgm:pt>
    <dgm:pt modelId="{C207C8A5-B210-4DAE-8143-246B3333797D}" type="pres">
      <dgm:prSet presAssocID="{E5144912-956F-4C0D-9615-B8BD6F372005}" presName="Name0" presStyleCnt="0">
        <dgm:presLayoutVars>
          <dgm:chMax/>
          <dgm:chPref/>
          <dgm:dir/>
        </dgm:presLayoutVars>
      </dgm:prSet>
      <dgm:spPr/>
    </dgm:pt>
    <dgm:pt modelId="{5BA25A4E-F4E8-4058-BDCF-C57E7327DEE9}" type="pres">
      <dgm:prSet presAssocID="{CCF26AAC-36F1-462C-8981-1A08BC2FFCDD}" presName="parenttextcomposite" presStyleCnt="0"/>
      <dgm:spPr/>
    </dgm:pt>
    <dgm:pt modelId="{EDB8EE81-D63A-45EE-BEF4-CDEDC168E3EF}" type="pres">
      <dgm:prSet presAssocID="{CCF26AAC-36F1-462C-8981-1A08BC2FFCDD}" presName="parenttext" presStyleLbl="revTx" presStyleIdx="0" presStyleCnt="3">
        <dgm:presLayoutVars>
          <dgm:chMax/>
          <dgm:chPref val="2"/>
          <dgm:bulletEnabled val="1"/>
        </dgm:presLayoutVars>
      </dgm:prSet>
      <dgm:spPr/>
    </dgm:pt>
    <dgm:pt modelId="{44D13D6C-DBFB-4010-80FF-B644CEC0FEF5}" type="pres">
      <dgm:prSet presAssocID="{CCF26AAC-36F1-462C-8981-1A08BC2FFCDD}" presName="parallelogramComposite" presStyleCnt="0"/>
      <dgm:spPr/>
    </dgm:pt>
    <dgm:pt modelId="{509F85E5-BAF2-4415-A002-D4750399C928}" type="pres">
      <dgm:prSet presAssocID="{CCF26AAC-36F1-462C-8981-1A08BC2FFCDD}" presName="parallelogram1" presStyleLbl="alignNode1" presStyleIdx="0" presStyleCnt="21"/>
      <dgm:spPr/>
    </dgm:pt>
    <dgm:pt modelId="{10D4E645-7A62-4FCA-AA15-B9D90560EF5D}" type="pres">
      <dgm:prSet presAssocID="{CCF26AAC-36F1-462C-8981-1A08BC2FFCDD}" presName="parallelogram2" presStyleLbl="alignNode1" presStyleIdx="1" presStyleCnt="21"/>
      <dgm:spPr/>
    </dgm:pt>
    <dgm:pt modelId="{96C4789E-806A-4EA8-A448-18093473AFE3}" type="pres">
      <dgm:prSet presAssocID="{CCF26AAC-36F1-462C-8981-1A08BC2FFCDD}" presName="parallelogram3" presStyleLbl="alignNode1" presStyleIdx="2" presStyleCnt="21"/>
      <dgm:spPr/>
    </dgm:pt>
    <dgm:pt modelId="{7D6EA874-4946-4095-8230-23B8A5D26544}" type="pres">
      <dgm:prSet presAssocID="{CCF26AAC-36F1-462C-8981-1A08BC2FFCDD}" presName="parallelogram4" presStyleLbl="alignNode1" presStyleIdx="3" presStyleCnt="21"/>
      <dgm:spPr/>
    </dgm:pt>
    <dgm:pt modelId="{729E23A2-115F-4FD6-BEFE-924C330CBA59}" type="pres">
      <dgm:prSet presAssocID="{CCF26AAC-36F1-462C-8981-1A08BC2FFCDD}" presName="parallelogram5" presStyleLbl="alignNode1" presStyleIdx="4" presStyleCnt="21"/>
      <dgm:spPr/>
    </dgm:pt>
    <dgm:pt modelId="{1C0399DC-EDE7-45C4-98F8-9EFAD39EF830}" type="pres">
      <dgm:prSet presAssocID="{CCF26AAC-36F1-462C-8981-1A08BC2FFCDD}" presName="parallelogram6" presStyleLbl="alignNode1" presStyleIdx="5" presStyleCnt="21"/>
      <dgm:spPr/>
    </dgm:pt>
    <dgm:pt modelId="{D10BA410-D487-450D-BDE2-1F16399A005A}" type="pres">
      <dgm:prSet presAssocID="{CCF26AAC-36F1-462C-8981-1A08BC2FFCDD}" presName="parallelogram7" presStyleLbl="alignNode1" presStyleIdx="6" presStyleCnt="21"/>
      <dgm:spPr/>
    </dgm:pt>
    <dgm:pt modelId="{31DA9631-0E74-4707-9626-789B1742AD68}" type="pres">
      <dgm:prSet presAssocID="{20486263-9026-49F5-B7CD-2275099400C3}" presName="sibTrans" presStyleCnt="0"/>
      <dgm:spPr/>
    </dgm:pt>
    <dgm:pt modelId="{BC4F79C0-8986-4341-AFD9-598F0748153D}" type="pres">
      <dgm:prSet presAssocID="{383A872B-4DD6-4AE4-B04D-8B1D1CD887D7}" presName="parenttextcomposite" presStyleCnt="0"/>
      <dgm:spPr/>
    </dgm:pt>
    <dgm:pt modelId="{901214F1-BB5F-4034-B363-17C4649752ED}" type="pres">
      <dgm:prSet presAssocID="{383A872B-4DD6-4AE4-B04D-8B1D1CD887D7}" presName="parenttext" presStyleLbl="revTx" presStyleIdx="1" presStyleCnt="3">
        <dgm:presLayoutVars>
          <dgm:chMax/>
          <dgm:chPref val="2"/>
          <dgm:bulletEnabled val="1"/>
        </dgm:presLayoutVars>
      </dgm:prSet>
      <dgm:spPr/>
    </dgm:pt>
    <dgm:pt modelId="{DE71B557-2347-498D-94E7-A0C176983C32}" type="pres">
      <dgm:prSet presAssocID="{383A872B-4DD6-4AE4-B04D-8B1D1CD887D7}" presName="parallelogramComposite" presStyleCnt="0"/>
      <dgm:spPr/>
    </dgm:pt>
    <dgm:pt modelId="{EAD6ED64-6A79-43DE-A08C-599373A3B5BA}" type="pres">
      <dgm:prSet presAssocID="{383A872B-4DD6-4AE4-B04D-8B1D1CD887D7}" presName="parallelogram1" presStyleLbl="alignNode1" presStyleIdx="7" presStyleCnt="21"/>
      <dgm:spPr/>
    </dgm:pt>
    <dgm:pt modelId="{6EF97649-0255-4042-B9BA-1BFCA1369312}" type="pres">
      <dgm:prSet presAssocID="{383A872B-4DD6-4AE4-B04D-8B1D1CD887D7}" presName="parallelogram2" presStyleLbl="alignNode1" presStyleIdx="8" presStyleCnt="21"/>
      <dgm:spPr/>
    </dgm:pt>
    <dgm:pt modelId="{A460D464-6FE2-490F-8DFF-4AE00535C1CB}" type="pres">
      <dgm:prSet presAssocID="{383A872B-4DD6-4AE4-B04D-8B1D1CD887D7}" presName="parallelogram3" presStyleLbl="alignNode1" presStyleIdx="9" presStyleCnt="21"/>
      <dgm:spPr/>
    </dgm:pt>
    <dgm:pt modelId="{2FAC9B8D-6EAF-483F-981C-F153A887BB81}" type="pres">
      <dgm:prSet presAssocID="{383A872B-4DD6-4AE4-B04D-8B1D1CD887D7}" presName="parallelogram4" presStyleLbl="alignNode1" presStyleIdx="10" presStyleCnt="21"/>
      <dgm:spPr/>
    </dgm:pt>
    <dgm:pt modelId="{F0FB1CA6-A721-4097-9564-B5AC6D9CC726}" type="pres">
      <dgm:prSet presAssocID="{383A872B-4DD6-4AE4-B04D-8B1D1CD887D7}" presName="parallelogram5" presStyleLbl="alignNode1" presStyleIdx="11" presStyleCnt="21"/>
      <dgm:spPr/>
    </dgm:pt>
    <dgm:pt modelId="{296C376C-9636-44C6-874F-887AEF9CB06E}" type="pres">
      <dgm:prSet presAssocID="{383A872B-4DD6-4AE4-B04D-8B1D1CD887D7}" presName="parallelogram6" presStyleLbl="alignNode1" presStyleIdx="12" presStyleCnt="21"/>
      <dgm:spPr/>
    </dgm:pt>
    <dgm:pt modelId="{65E92B15-05F2-4437-A283-0C8121B9B472}" type="pres">
      <dgm:prSet presAssocID="{383A872B-4DD6-4AE4-B04D-8B1D1CD887D7}" presName="parallelogram7" presStyleLbl="alignNode1" presStyleIdx="13" presStyleCnt="21"/>
      <dgm:spPr/>
    </dgm:pt>
    <dgm:pt modelId="{98CB3879-0EAF-4D08-B1AF-CBF149C9B014}" type="pres">
      <dgm:prSet presAssocID="{F5B17C19-4342-4AF1-B7E2-5324772FC780}" presName="sibTrans" presStyleCnt="0"/>
      <dgm:spPr/>
    </dgm:pt>
    <dgm:pt modelId="{5949A294-29CE-48DE-9EEF-8777A0184529}" type="pres">
      <dgm:prSet presAssocID="{23207B71-1A55-4FA7-8F30-489710275391}" presName="parenttextcomposite" presStyleCnt="0"/>
      <dgm:spPr/>
    </dgm:pt>
    <dgm:pt modelId="{FCC5ACF0-481E-40DA-BCF4-D275E16BF155}" type="pres">
      <dgm:prSet presAssocID="{23207B71-1A55-4FA7-8F30-489710275391}" presName="parenttext" presStyleLbl="revTx" presStyleIdx="2" presStyleCnt="3">
        <dgm:presLayoutVars>
          <dgm:chMax/>
          <dgm:chPref val="2"/>
          <dgm:bulletEnabled val="1"/>
        </dgm:presLayoutVars>
      </dgm:prSet>
      <dgm:spPr/>
    </dgm:pt>
    <dgm:pt modelId="{9185FFF4-48F0-459A-B5EE-BBE59955A0F3}" type="pres">
      <dgm:prSet presAssocID="{23207B71-1A55-4FA7-8F30-489710275391}" presName="parallelogramComposite" presStyleCnt="0"/>
      <dgm:spPr/>
    </dgm:pt>
    <dgm:pt modelId="{640A239A-391C-4E2D-A0A1-B678FD8E0707}" type="pres">
      <dgm:prSet presAssocID="{23207B71-1A55-4FA7-8F30-489710275391}" presName="parallelogram1" presStyleLbl="alignNode1" presStyleIdx="14" presStyleCnt="21"/>
      <dgm:spPr/>
    </dgm:pt>
    <dgm:pt modelId="{088FA211-9E63-4DC4-8213-BB8E60980A7D}" type="pres">
      <dgm:prSet presAssocID="{23207B71-1A55-4FA7-8F30-489710275391}" presName="parallelogram2" presStyleLbl="alignNode1" presStyleIdx="15" presStyleCnt="21"/>
      <dgm:spPr/>
    </dgm:pt>
    <dgm:pt modelId="{8461B724-FCCA-4F36-BD34-A7E6102C4717}" type="pres">
      <dgm:prSet presAssocID="{23207B71-1A55-4FA7-8F30-489710275391}" presName="parallelogram3" presStyleLbl="alignNode1" presStyleIdx="16" presStyleCnt="21"/>
      <dgm:spPr/>
    </dgm:pt>
    <dgm:pt modelId="{66A153C6-5BCD-48AB-AEF7-AA71BF9E1054}" type="pres">
      <dgm:prSet presAssocID="{23207B71-1A55-4FA7-8F30-489710275391}" presName="parallelogram4" presStyleLbl="alignNode1" presStyleIdx="17" presStyleCnt="21"/>
      <dgm:spPr/>
    </dgm:pt>
    <dgm:pt modelId="{C6BA3D6A-4C12-43FB-8FFB-FA33BEFB15FE}" type="pres">
      <dgm:prSet presAssocID="{23207B71-1A55-4FA7-8F30-489710275391}" presName="parallelogram5" presStyleLbl="alignNode1" presStyleIdx="18" presStyleCnt="21"/>
      <dgm:spPr/>
    </dgm:pt>
    <dgm:pt modelId="{7940DFB1-7D85-480A-A913-0052966E37D3}" type="pres">
      <dgm:prSet presAssocID="{23207B71-1A55-4FA7-8F30-489710275391}" presName="parallelogram6" presStyleLbl="alignNode1" presStyleIdx="19" presStyleCnt="21"/>
      <dgm:spPr/>
    </dgm:pt>
    <dgm:pt modelId="{61E0E133-0AFE-443A-B792-12D0CF4A0BFC}" type="pres">
      <dgm:prSet presAssocID="{23207B71-1A55-4FA7-8F30-489710275391}" presName="parallelogram7" presStyleLbl="alignNode1" presStyleIdx="20" presStyleCnt="21"/>
      <dgm:spPr/>
    </dgm:pt>
  </dgm:ptLst>
  <dgm:cxnLst>
    <dgm:cxn modelId="{1D3062ED-724B-46FD-B95B-A1C52DEC1F6B}" type="presOf" srcId="{CCF26AAC-36F1-462C-8981-1A08BC2FFCDD}" destId="{EDB8EE81-D63A-45EE-BEF4-CDEDC168E3EF}" srcOrd="0" destOrd="0" presId="urn:microsoft.com/office/officeart/2008/layout/VerticalAccentList"/>
    <dgm:cxn modelId="{395B7016-4DC2-4CE5-966D-1C5ABE805318}" type="presOf" srcId="{383A872B-4DD6-4AE4-B04D-8B1D1CD887D7}" destId="{901214F1-BB5F-4034-B363-17C4649752ED}" srcOrd="0" destOrd="0" presId="urn:microsoft.com/office/officeart/2008/layout/VerticalAccentList"/>
    <dgm:cxn modelId="{F912FD1D-BE4D-453D-AF86-C96E7D2A1751}" srcId="{E5144912-956F-4C0D-9615-B8BD6F372005}" destId="{23207B71-1A55-4FA7-8F30-489710275391}" srcOrd="2" destOrd="0" parTransId="{1EDE1F1E-252C-4342-A0CA-8CFD64CD7011}" sibTransId="{A5DF9427-568A-45F4-81EA-99371D48DB9F}"/>
    <dgm:cxn modelId="{C01AD495-C91B-4DB6-A9EF-78411EE29E09}" srcId="{E5144912-956F-4C0D-9615-B8BD6F372005}" destId="{CCF26AAC-36F1-462C-8981-1A08BC2FFCDD}" srcOrd="0" destOrd="0" parTransId="{9FE44CFB-9C39-4A07-8675-E102A9711ED6}" sibTransId="{20486263-9026-49F5-B7CD-2275099400C3}"/>
    <dgm:cxn modelId="{CA763035-49AC-4849-845D-25EA12F04002}" srcId="{E5144912-956F-4C0D-9615-B8BD6F372005}" destId="{383A872B-4DD6-4AE4-B04D-8B1D1CD887D7}" srcOrd="1" destOrd="0" parTransId="{190C58EE-148F-43F0-8A94-6236A9EE58FA}" sibTransId="{F5B17C19-4342-4AF1-B7E2-5324772FC780}"/>
    <dgm:cxn modelId="{0AB88197-1D9F-4704-9442-FF73CC7B7D86}" type="presOf" srcId="{23207B71-1A55-4FA7-8F30-489710275391}" destId="{FCC5ACF0-481E-40DA-BCF4-D275E16BF155}" srcOrd="0" destOrd="0" presId="urn:microsoft.com/office/officeart/2008/layout/VerticalAccentList"/>
    <dgm:cxn modelId="{903853BA-58CD-4259-ACEB-E48868D632B9}" type="presOf" srcId="{E5144912-956F-4C0D-9615-B8BD6F372005}" destId="{C207C8A5-B210-4DAE-8143-246B3333797D}" srcOrd="0" destOrd="0" presId="urn:microsoft.com/office/officeart/2008/layout/VerticalAccentList"/>
    <dgm:cxn modelId="{3EFA8568-24C1-417D-BBEB-C30430631D46}" type="presParOf" srcId="{C207C8A5-B210-4DAE-8143-246B3333797D}" destId="{5BA25A4E-F4E8-4058-BDCF-C57E7327DEE9}" srcOrd="0" destOrd="0" presId="urn:microsoft.com/office/officeart/2008/layout/VerticalAccentList"/>
    <dgm:cxn modelId="{E6AEBE24-23F5-4235-8F4C-CE2F03D24F30}" type="presParOf" srcId="{5BA25A4E-F4E8-4058-BDCF-C57E7327DEE9}" destId="{EDB8EE81-D63A-45EE-BEF4-CDEDC168E3EF}" srcOrd="0" destOrd="0" presId="urn:microsoft.com/office/officeart/2008/layout/VerticalAccentList"/>
    <dgm:cxn modelId="{2D964568-CE0D-4F4F-90C6-406FA4DF7D44}" type="presParOf" srcId="{C207C8A5-B210-4DAE-8143-246B3333797D}" destId="{44D13D6C-DBFB-4010-80FF-B644CEC0FEF5}" srcOrd="1" destOrd="0" presId="urn:microsoft.com/office/officeart/2008/layout/VerticalAccentList"/>
    <dgm:cxn modelId="{E883D48D-5FC1-4645-957B-52C8FBD1CE83}" type="presParOf" srcId="{44D13D6C-DBFB-4010-80FF-B644CEC0FEF5}" destId="{509F85E5-BAF2-4415-A002-D4750399C928}" srcOrd="0" destOrd="0" presId="urn:microsoft.com/office/officeart/2008/layout/VerticalAccentList"/>
    <dgm:cxn modelId="{2AE8CCDA-922A-4C28-A3BB-0121B512954C}" type="presParOf" srcId="{44D13D6C-DBFB-4010-80FF-B644CEC0FEF5}" destId="{10D4E645-7A62-4FCA-AA15-B9D90560EF5D}" srcOrd="1" destOrd="0" presId="urn:microsoft.com/office/officeart/2008/layout/VerticalAccentList"/>
    <dgm:cxn modelId="{AC5B3012-46FF-40CB-A4BF-144DD78DEB12}" type="presParOf" srcId="{44D13D6C-DBFB-4010-80FF-B644CEC0FEF5}" destId="{96C4789E-806A-4EA8-A448-18093473AFE3}" srcOrd="2" destOrd="0" presId="urn:microsoft.com/office/officeart/2008/layout/VerticalAccentList"/>
    <dgm:cxn modelId="{F697840C-1550-4B65-8B53-EDE170C7A104}" type="presParOf" srcId="{44D13D6C-DBFB-4010-80FF-B644CEC0FEF5}" destId="{7D6EA874-4946-4095-8230-23B8A5D26544}" srcOrd="3" destOrd="0" presId="urn:microsoft.com/office/officeart/2008/layout/VerticalAccentList"/>
    <dgm:cxn modelId="{140F2AD7-4219-45EE-B763-2883B15DA83E}" type="presParOf" srcId="{44D13D6C-DBFB-4010-80FF-B644CEC0FEF5}" destId="{729E23A2-115F-4FD6-BEFE-924C330CBA59}" srcOrd="4" destOrd="0" presId="urn:microsoft.com/office/officeart/2008/layout/VerticalAccentList"/>
    <dgm:cxn modelId="{578EA4AD-11F8-4D1C-BC27-E1DCF9E0056D}" type="presParOf" srcId="{44D13D6C-DBFB-4010-80FF-B644CEC0FEF5}" destId="{1C0399DC-EDE7-45C4-98F8-9EFAD39EF830}" srcOrd="5" destOrd="0" presId="urn:microsoft.com/office/officeart/2008/layout/VerticalAccentList"/>
    <dgm:cxn modelId="{24F18BE0-1D87-4C4F-B7F5-822CC21710D8}" type="presParOf" srcId="{44D13D6C-DBFB-4010-80FF-B644CEC0FEF5}" destId="{D10BA410-D487-450D-BDE2-1F16399A005A}" srcOrd="6" destOrd="0" presId="urn:microsoft.com/office/officeart/2008/layout/VerticalAccentList"/>
    <dgm:cxn modelId="{BC1C2EA6-0B14-410A-A7DB-437BA57E3AFA}" type="presParOf" srcId="{C207C8A5-B210-4DAE-8143-246B3333797D}" destId="{31DA9631-0E74-4707-9626-789B1742AD68}" srcOrd="2" destOrd="0" presId="urn:microsoft.com/office/officeart/2008/layout/VerticalAccentList"/>
    <dgm:cxn modelId="{38D19073-9EDE-4088-82AD-3B43DBBF657C}" type="presParOf" srcId="{C207C8A5-B210-4DAE-8143-246B3333797D}" destId="{BC4F79C0-8986-4341-AFD9-598F0748153D}" srcOrd="3" destOrd="0" presId="urn:microsoft.com/office/officeart/2008/layout/VerticalAccentList"/>
    <dgm:cxn modelId="{47BF2C7B-F615-430F-BAFC-253E5C1D7140}" type="presParOf" srcId="{BC4F79C0-8986-4341-AFD9-598F0748153D}" destId="{901214F1-BB5F-4034-B363-17C4649752ED}" srcOrd="0" destOrd="0" presId="urn:microsoft.com/office/officeart/2008/layout/VerticalAccentList"/>
    <dgm:cxn modelId="{BAD474F5-0889-4F61-96B0-D61760136D4B}" type="presParOf" srcId="{C207C8A5-B210-4DAE-8143-246B3333797D}" destId="{DE71B557-2347-498D-94E7-A0C176983C32}" srcOrd="4" destOrd="0" presId="urn:microsoft.com/office/officeart/2008/layout/VerticalAccentList"/>
    <dgm:cxn modelId="{A9774293-45B4-44FA-8069-176E907D693D}" type="presParOf" srcId="{DE71B557-2347-498D-94E7-A0C176983C32}" destId="{EAD6ED64-6A79-43DE-A08C-599373A3B5BA}" srcOrd="0" destOrd="0" presId="urn:microsoft.com/office/officeart/2008/layout/VerticalAccentList"/>
    <dgm:cxn modelId="{ECCF752F-D0DF-422B-AAFA-6E958D753DD0}" type="presParOf" srcId="{DE71B557-2347-498D-94E7-A0C176983C32}" destId="{6EF97649-0255-4042-B9BA-1BFCA1369312}" srcOrd="1" destOrd="0" presId="urn:microsoft.com/office/officeart/2008/layout/VerticalAccentList"/>
    <dgm:cxn modelId="{561A81BB-2E94-4643-9B2F-62D961BF1E23}" type="presParOf" srcId="{DE71B557-2347-498D-94E7-A0C176983C32}" destId="{A460D464-6FE2-490F-8DFF-4AE00535C1CB}" srcOrd="2" destOrd="0" presId="urn:microsoft.com/office/officeart/2008/layout/VerticalAccentList"/>
    <dgm:cxn modelId="{78687A58-CB1C-4AC4-8B9B-11DD5EA7E3DE}" type="presParOf" srcId="{DE71B557-2347-498D-94E7-A0C176983C32}" destId="{2FAC9B8D-6EAF-483F-981C-F153A887BB81}" srcOrd="3" destOrd="0" presId="urn:microsoft.com/office/officeart/2008/layout/VerticalAccentList"/>
    <dgm:cxn modelId="{3EE7C995-9B8B-49E4-B4B7-ABC95B586521}" type="presParOf" srcId="{DE71B557-2347-498D-94E7-A0C176983C32}" destId="{F0FB1CA6-A721-4097-9564-B5AC6D9CC726}" srcOrd="4" destOrd="0" presId="urn:microsoft.com/office/officeart/2008/layout/VerticalAccentList"/>
    <dgm:cxn modelId="{92EB4019-37D5-4DDD-87B8-B5A962A9CC26}" type="presParOf" srcId="{DE71B557-2347-498D-94E7-A0C176983C32}" destId="{296C376C-9636-44C6-874F-887AEF9CB06E}" srcOrd="5" destOrd="0" presId="urn:microsoft.com/office/officeart/2008/layout/VerticalAccentList"/>
    <dgm:cxn modelId="{08109E79-EF1A-4257-9649-212BA3996541}" type="presParOf" srcId="{DE71B557-2347-498D-94E7-A0C176983C32}" destId="{65E92B15-05F2-4437-A283-0C8121B9B472}" srcOrd="6" destOrd="0" presId="urn:microsoft.com/office/officeart/2008/layout/VerticalAccentList"/>
    <dgm:cxn modelId="{291E2C4D-42B5-47E2-BEEF-91F193D4A8A3}" type="presParOf" srcId="{C207C8A5-B210-4DAE-8143-246B3333797D}" destId="{98CB3879-0EAF-4D08-B1AF-CBF149C9B014}" srcOrd="5" destOrd="0" presId="urn:microsoft.com/office/officeart/2008/layout/VerticalAccentList"/>
    <dgm:cxn modelId="{3F8030C3-785D-4E28-BED7-30D28BC39545}" type="presParOf" srcId="{C207C8A5-B210-4DAE-8143-246B3333797D}" destId="{5949A294-29CE-48DE-9EEF-8777A0184529}" srcOrd="6" destOrd="0" presId="urn:microsoft.com/office/officeart/2008/layout/VerticalAccentList"/>
    <dgm:cxn modelId="{40207128-56DD-4A17-BE48-12D3D58D16DC}" type="presParOf" srcId="{5949A294-29CE-48DE-9EEF-8777A0184529}" destId="{FCC5ACF0-481E-40DA-BCF4-D275E16BF155}" srcOrd="0" destOrd="0" presId="urn:microsoft.com/office/officeart/2008/layout/VerticalAccentList"/>
    <dgm:cxn modelId="{99A6A6AD-406D-4DA5-AA61-5B10276A4DA0}" type="presParOf" srcId="{C207C8A5-B210-4DAE-8143-246B3333797D}" destId="{9185FFF4-48F0-459A-B5EE-BBE59955A0F3}" srcOrd="7" destOrd="0" presId="urn:microsoft.com/office/officeart/2008/layout/VerticalAccentList"/>
    <dgm:cxn modelId="{669B35DA-FA2F-4C5D-BB31-A2DCF76891F9}" type="presParOf" srcId="{9185FFF4-48F0-459A-B5EE-BBE59955A0F3}" destId="{640A239A-391C-4E2D-A0A1-B678FD8E0707}" srcOrd="0" destOrd="0" presId="urn:microsoft.com/office/officeart/2008/layout/VerticalAccentList"/>
    <dgm:cxn modelId="{BF69C84F-D573-4E2C-993A-105EEC3D0450}" type="presParOf" srcId="{9185FFF4-48F0-459A-B5EE-BBE59955A0F3}" destId="{088FA211-9E63-4DC4-8213-BB8E60980A7D}" srcOrd="1" destOrd="0" presId="urn:microsoft.com/office/officeart/2008/layout/VerticalAccentList"/>
    <dgm:cxn modelId="{D6763148-2BA3-449A-B6E5-EFAA0756A640}" type="presParOf" srcId="{9185FFF4-48F0-459A-B5EE-BBE59955A0F3}" destId="{8461B724-FCCA-4F36-BD34-A7E6102C4717}" srcOrd="2" destOrd="0" presId="urn:microsoft.com/office/officeart/2008/layout/VerticalAccentList"/>
    <dgm:cxn modelId="{1D8A545F-227B-4237-9404-490A7568083C}" type="presParOf" srcId="{9185FFF4-48F0-459A-B5EE-BBE59955A0F3}" destId="{66A153C6-5BCD-48AB-AEF7-AA71BF9E1054}" srcOrd="3" destOrd="0" presId="urn:microsoft.com/office/officeart/2008/layout/VerticalAccentList"/>
    <dgm:cxn modelId="{8C66D00F-1E8A-40B5-A538-A40D4DFA4392}" type="presParOf" srcId="{9185FFF4-48F0-459A-B5EE-BBE59955A0F3}" destId="{C6BA3D6A-4C12-43FB-8FFB-FA33BEFB15FE}" srcOrd="4" destOrd="0" presId="urn:microsoft.com/office/officeart/2008/layout/VerticalAccentList"/>
    <dgm:cxn modelId="{B2293A87-E44F-4AF0-9A7A-77FB8CA62E69}" type="presParOf" srcId="{9185FFF4-48F0-459A-B5EE-BBE59955A0F3}" destId="{7940DFB1-7D85-480A-A913-0052966E37D3}" srcOrd="5" destOrd="0" presId="urn:microsoft.com/office/officeart/2008/layout/VerticalAccentList"/>
    <dgm:cxn modelId="{76FE3B1E-415A-4623-81E0-1BA840850207}" type="presParOf" srcId="{9185FFF4-48F0-459A-B5EE-BBE59955A0F3}" destId="{61E0E133-0AFE-443A-B792-12D0CF4A0BFC}" srcOrd="6" destOrd="0" presId="urn:microsoft.com/office/officeart/2008/layout/VerticalAccent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1F89441F-D2DA-467B-A57E-02E7F0D90736}" type="doc">
      <dgm:prSet loTypeId="urn:microsoft.com/office/officeart/2008/layout/VerticalCurvedList" loCatId="list" qsTypeId="urn:microsoft.com/office/officeart/2005/8/quickstyle/simple1" qsCatId="simple" csTypeId="urn:microsoft.com/office/officeart/2005/8/colors/colorful2" csCatId="colorful" phldr="1"/>
      <dgm:spPr/>
      <dgm:t>
        <a:bodyPr/>
        <a:lstStyle/>
        <a:p>
          <a:endParaRPr lang="zh-CN" altLang="en-US"/>
        </a:p>
      </dgm:t>
    </dgm:pt>
    <dgm:pt modelId="{B092905C-7DAA-4A85-BE0E-D423FB6F96D8}">
      <dgm:prSet/>
      <dgm:spPr/>
      <dgm:t>
        <a:bodyPr/>
        <a:lstStyle/>
        <a:p>
          <a:pPr rtl="0"/>
          <a:r>
            <a:rPr lang="zh-CN" smtClean="0"/>
            <a:t>（1）树状分枝图</a:t>
          </a:r>
          <a:endParaRPr lang="zh-CN"/>
        </a:p>
      </dgm:t>
    </dgm:pt>
    <dgm:pt modelId="{EE76F858-BAF8-4FBA-A741-0D0248834870}" type="parTrans" cxnId="{7DAF5F95-0D46-4ED9-91CA-3746F6B763CC}">
      <dgm:prSet/>
      <dgm:spPr/>
      <dgm:t>
        <a:bodyPr/>
        <a:lstStyle/>
        <a:p>
          <a:endParaRPr lang="zh-CN" altLang="en-US"/>
        </a:p>
      </dgm:t>
    </dgm:pt>
    <dgm:pt modelId="{99100B22-8827-4D05-AD57-25D62F1616B6}" type="sibTrans" cxnId="{7DAF5F95-0D46-4ED9-91CA-3746F6B763CC}">
      <dgm:prSet/>
      <dgm:spPr/>
      <dgm:t>
        <a:bodyPr/>
        <a:lstStyle/>
        <a:p>
          <a:endParaRPr lang="zh-CN" altLang="en-US"/>
        </a:p>
      </dgm:t>
    </dgm:pt>
    <dgm:pt modelId="{1195B5F2-93F2-433C-8329-8CDEF05DCD06}">
      <dgm:prSet/>
      <dgm:spPr/>
      <dgm:t>
        <a:bodyPr/>
        <a:lstStyle/>
        <a:p>
          <a:pPr rtl="0"/>
          <a:r>
            <a:rPr lang="zh-CN" dirty="0" smtClean="0"/>
            <a:t>（2）饼状图 </a:t>
          </a:r>
          <a:endParaRPr lang="zh-CN" dirty="0"/>
        </a:p>
      </dgm:t>
    </dgm:pt>
    <dgm:pt modelId="{1372DCAA-3E4D-49EE-804C-4B8CD0A65B43}" type="parTrans" cxnId="{518F6A89-E1F0-442F-9982-C75B7F2655AB}">
      <dgm:prSet/>
      <dgm:spPr/>
      <dgm:t>
        <a:bodyPr/>
        <a:lstStyle/>
        <a:p>
          <a:endParaRPr lang="zh-CN" altLang="en-US"/>
        </a:p>
      </dgm:t>
    </dgm:pt>
    <dgm:pt modelId="{CC1621A7-D126-4617-91F6-1307BAE3AB30}" type="sibTrans" cxnId="{518F6A89-E1F0-442F-9982-C75B7F2655AB}">
      <dgm:prSet/>
      <dgm:spPr/>
      <dgm:t>
        <a:bodyPr/>
        <a:lstStyle/>
        <a:p>
          <a:endParaRPr lang="zh-CN" altLang="en-US"/>
        </a:p>
      </dgm:t>
    </dgm:pt>
    <dgm:pt modelId="{2D046BD0-4C19-4E3B-845F-7FD4A592E794}">
      <dgm:prSet/>
      <dgm:spPr/>
      <dgm:t>
        <a:bodyPr/>
        <a:lstStyle/>
        <a:p>
          <a:pPr rtl="0"/>
          <a:r>
            <a:rPr lang="zh-CN" dirty="0" smtClean="0"/>
            <a:t>（3）思维导图 </a:t>
          </a:r>
          <a:endParaRPr lang="zh-CN" dirty="0"/>
        </a:p>
      </dgm:t>
    </dgm:pt>
    <dgm:pt modelId="{2837888D-548A-467E-8D10-9BC08A16FA58}" type="parTrans" cxnId="{74E0F9DC-5011-4F68-AF5B-F94185B62A2B}">
      <dgm:prSet/>
      <dgm:spPr/>
      <dgm:t>
        <a:bodyPr/>
        <a:lstStyle/>
        <a:p>
          <a:endParaRPr lang="zh-CN" altLang="en-US"/>
        </a:p>
      </dgm:t>
    </dgm:pt>
    <dgm:pt modelId="{6C73924D-DECD-4B13-83DF-4C7B94B2D965}" type="sibTrans" cxnId="{74E0F9DC-5011-4F68-AF5B-F94185B62A2B}">
      <dgm:prSet/>
      <dgm:spPr/>
      <dgm:t>
        <a:bodyPr/>
        <a:lstStyle/>
        <a:p>
          <a:endParaRPr lang="zh-CN" altLang="en-US"/>
        </a:p>
      </dgm:t>
    </dgm:pt>
    <dgm:pt modelId="{C8B34C47-6169-475A-A880-98B1F65C2486}" type="pres">
      <dgm:prSet presAssocID="{1F89441F-D2DA-467B-A57E-02E7F0D90736}" presName="Name0" presStyleCnt="0">
        <dgm:presLayoutVars>
          <dgm:chMax val="7"/>
          <dgm:chPref val="7"/>
          <dgm:dir/>
        </dgm:presLayoutVars>
      </dgm:prSet>
      <dgm:spPr/>
    </dgm:pt>
    <dgm:pt modelId="{EFF488F1-9486-4B22-BE5E-2160AE225FA8}" type="pres">
      <dgm:prSet presAssocID="{1F89441F-D2DA-467B-A57E-02E7F0D90736}" presName="Name1" presStyleCnt="0"/>
      <dgm:spPr/>
    </dgm:pt>
    <dgm:pt modelId="{BFFD6DC5-D25B-4189-972A-A0F4EA655EC9}" type="pres">
      <dgm:prSet presAssocID="{1F89441F-D2DA-467B-A57E-02E7F0D90736}" presName="cycle" presStyleCnt="0"/>
      <dgm:spPr/>
    </dgm:pt>
    <dgm:pt modelId="{F6A6F619-FFA8-4217-8FFB-F90F81B3BD2B}" type="pres">
      <dgm:prSet presAssocID="{1F89441F-D2DA-467B-A57E-02E7F0D90736}" presName="srcNode" presStyleLbl="node1" presStyleIdx="0" presStyleCnt="3"/>
      <dgm:spPr/>
    </dgm:pt>
    <dgm:pt modelId="{09EF5A3E-7570-4695-A429-2F73DDB1961E}" type="pres">
      <dgm:prSet presAssocID="{1F89441F-D2DA-467B-A57E-02E7F0D90736}" presName="conn" presStyleLbl="parChTrans1D2" presStyleIdx="0" presStyleCnt="1"/>
      <dgm:spPr/>
    </dgm:pt>
    <dgm:pt modelId="{C266AEF0-F84E-4A13-A579-25B335049EDE}" type="pres">
      <dgm:prSet presAssocID="{1F89441F-D2DA-467B-A57E-02E7F0D90736}" presName="extraNode" presStyleLbl="node1" presStyleIdx="0" presStyleCnt="3"/>
      <dgm:spPr/>
    </dgm:pt>
    <dgm:pt modelId="{9A038B7C-C38E-4863-9B9F-B11EF07ABFA2}" type="pres">
      <dgm:prSet presAssocID="{1F89441F-D2DA-467B-A57E-02E7F0D90736}" presName="dstNode" presStyleLbl="node1" presStyleIdx="0" presStyleCnt="3"/>
      <dgm:spPr/>
    </dgm:pt>
    <dgm:pt modelId="{A85E5FC7-FE86-4B1D-BD1A-9B3DC2E2F984}" type="pres">
      <dgm:prSet presAssocID="{B092905C-7DAA-4A85-BE0E-D423FB6F96D8}" presName="text_1" presStyleLbl="node1" presStyleIdx="0" presStyleCnt="3">
        <dgm:presLayoutVars>
          <dgm:bulletEnabled val="1"/>
        </dgm:presLayoutVars>
      </dgm:prSet>
      <dgm:spPr/>
      <dgm:t>
        <a:bodyPr/>
        <a:lstStyle/>
        <a:p>
          <a:endParaRPr lang="zh-CN" altLang="en-US"/>
        </a:p>
      </dgm:t>
    </dgm:pt>
    <dgm:pt modelId="{A3A7A769-8A47-404E-9385-28DDBC158EE1}" type="pres">
      <dgm:prSet presAssocID="{B092905C-7DAA-4A85-BE0E-D423FB6F96D8}" presName="accent_1" presStyleCnt="0"/>
      <dgm:spPr/>
    </dgm:pt>
    <dgm:pt modelId="{AD3C372E-B3DD-40B1-8D34-4A56C65B7740}" type="pres">
      <dgm:prSet presAssocID="{B092905C-7DAA-4A85-BE0E-D423FB6F96D8}" presName="accentRepeatNode" presStyleLbl="solidFgAcc1" presStyleIdx="0" presStyleCnt="3"/>
      <dgm:spPr/>
    </dgm:pt>
    <dgm:pt modelId="{22BA7AB3-2F01-47E8-9C04-2F532347C9EE}" type="pres">
      <dgm:prSet presAssocID="{1195B5F2-93F2-433C-8329-8CDEF05DCD06}" presName="text_2" presStyleLbl="node1" presStyleIdx="1" presStyleCnt="3">
        <dgm:presLayoutVars>
          <dgm:bulletEnabled val="1"/>
        </dgm:presLayoutVars>
      </dgm:prSet>
      <dgm:spPr/>
    </dgm:pt>
    <dgm:pt modelId="{F3E32212-8241-4060-9E7F-CD945419B89E}" type="pres">
      <dgm:prSet presAssocID="{1195B5F2-93F2-433C-8329-8CDEF05DCD06}" presName="accent_2" presStyleCnt="0"/>
      <dgm:spPr/>
    </dgm:pt>
    <dgm:pt modelId="{0D334376-A8D7-4688-8C03-D40707CB79FD}" type="pres">
      <dgm:prSet presAssocID="{1195B5F2-93F2-433C-8329-8CDEF05DCD06}" presName="accentRepeatNode" presStyleLbl="solidFgAcc1" presStyleIdx="1" presStyleCnt="3"/>
      <dgm:spPr/>
    </dgm:pt>
    <dgm:pt modelId="{D8BF4282-89AD-46EA-B571-FDF0C8433FF5}" type="pres">
      <dgm:prSet presAssocID="{2D046BD0-4C19-4E3B-845F-7FD4A592E794}" presName="text_3" presStyleLbl="node1" presStyleIdx="2" presStyleCnt="3">
        <dgm:presLayoutVars>
          <dgm:bulletEnabled val="1"/>
        </dgm:presLayoutVars>
      </dgm:prSet>
      <dgm:spPr/>
    </dgm:pt>
    <dgm:pt modelId="{0E691BE4-DB9C-4C2C-8456-A87725D7F32A}" type="pres">
      <dgm:prSet presAssocID="{2D046BD0-4C19-4E3B-845F-7FD4A592E794}" presName="accent_3" presStyleCnt="0"/>
      <dgm:spPr/>
    </dgm:pt>
    <dgm:pt modelId="{84B89181-38BD-434F-BD7C-CFC55EF439AB}" type="pres">
      <dgm:prSet presAssocID="{2D046BD0-4C19-4E3B-845F-7FD4A592E794}" presName="accentRepeatNode" presStyleLbl="solidFgAcc1" presStyleIdx="2" presStyleCnt="3"/>
      <dgm:spPr/>
    </dgm:pt>
  </dgm:ptLst>
  <dgm:cxnLst>
    <dgm:cxn modelId="{7DAF5F95-0D46-4ED9-91CA-3746F6B763CC}" srcId="{1F89441F-D2DA-467B-A57E-02E7F0D90736}" destId="{B092905C-7DAA-4A85-BE0E-D423FB6F96D8}" srcOrd="0" destOrd="0" parTransId="{EE76F858-BAF8-4FBA-A741-0D0248834870}" sibTransId="{99100B22-8827-4D05-AD57-25D62F1616B6}"/>
    <dgm:cxn modelId="{E01BB658-4C52-44FF-8448-FC6CD4633FFE}" type="presOf" srcId="{B092905C-7DAA-4A85-BE0E-D423FB6F96D8}" destId="{A85E5FC7-FE86-4B1D-BD1A-9B3DC2E2F984}" srcOrd="0" destOrd="0" presId="urn:microsoft.com/office/officeart/2008/layout/VerticalCurvedList"/>
    <dgm:cxn modelId="{518F6A89-E1F0-442F-9982-C75B7F2655AB}" srcId="{1F89441F-D2DA-467B-A57E-02E7F0D90736}" destId="{1195B5F2-93F2-433C-8329-8CDEF05DCD06}" srcOrd="1" destOrd="0" parTransId="{1372DCAA-3E4D-49EE-804C-4B8CD0A65B43}" sibTransId="{CC1621A7-D126-4617-91F6-1307BAE3AB30}"/>
    <dgm:cxn modelId="{0B99C468-4DB1-4558-ABD2-6B3EF368892B}" type="presOf" srcId="{1195B5F2-93F2-433C-8329-8CDEF05DCD06}" destId="{22BA7AB3-2F01-47E8-9C04-2F532347C9EE}" srcOrd="0" destOrd="0" presId="urn:microsoft.com/office/officeart/2008/layout/VerticalCurvedList"/>
    <dgm:cxn modelId="{02F22D96-F452-4254-8992-2F523016D409}" type="presOf" srcId="{2D046BD0-4C19-4E3B-845F-7FD4A592E794}" destId="{D8BF4282-89AD-46EA-B571-FDF0C8433FF5}" srcOrd="0" destOrd="0" presId="urn:microsoft.com/office/officeart/2008/layout/VerticalCurvedList"/>
    <dgm:cxn modelId="{F3188624-22BC-40A3-8609-80CBE791F28E}" type="presOf" srcId="{99100B22-8827-4D05-AD57-25D62F1616B6}" destId="{09EF5A3E-7570-4695-A429-2F73DDB1961E}" srcOrd="0" destOrd="0" presId="urn:microsoft.com/office/officeart/2008/layout/VerticalCurvedList"/>
    <dgm:cxn modelId="{74E0F9DC-5011-4F68-AF5B-F94185B62A2B}" srcId="{1F89441F-D2DA-467B-A57E-02E7F0D90736}" destId="{2D046BD0-4C19-4E3B-845F-7FD4A592E794}" srcOrd="2" destOrd="0" parTransId="{2837888D-548A-467E-8D10-9BC08A16FA58}" sibTransId="{6C73924D-DECD-4B13-83DF-4C7B94B2D965}"/>
    <dgm:cxn modelId="{A1CB883B-E4FE-4A4A-908F-6A558920AB89}" type="presOf" srcId="{1F89441F-D2DA-467B-A57E-02E7F0D90736}" destId="{C8B34C47-6169-475A-A880-98B1F65C2486}" srcOrd="0" destOrd="0" presId="urn:microsoft.com/office/officeart/2008/layout/VerticalCurvedList"/>
    <dgm:cxn modelId="{B3E3F7DC-F922-4B6D-BD36-5C7601F09419}" type="presParOf" srcId="{C8B34C47-6169-475A-A880-98B1F65C2486}" destId="{EFF488F1-9486-4B22-BE5E-2160AE225FA8}" srcOrd="0" destOrd="0" presId="urn:microsoft.com/office/officeart/2008/layout/VerticalCurvedList"/>
    <dgm:cxn modelId="{794DE5E9-7FE1-4647-93F8-02E778F0A500}" type="presParOf" srcId="{EFF488F1-9486-4B22-BE5E-2160AE225FA8}" destId="{BFFD6DC5-D25B-4189-972A-A0F4EA655EC9}" srcOrd="0" destOrd="0" presId="urn:microsoft.com/office/officeart/2008/layout/VerticalCurvedList"/>
    <dgm:cxn modelId="{E81C7F18-D2FC-480B-8C64-E6739FD08BC4}" type="presParOf" srcId="{BFFD6DC5-D25B-4189-972A-A0F4EA655EC9}" destId="{F6A6F619-FFA8-4217-8FFB-F90F81B3BD2B}" srcOrd="0" destOrd="0" presId="urn:microsoft.com/office/officeart/2008/layout/VerticalCurvedList"/>
    <dgm:cxn modelId="{8BB69682-7F20-48CF-B08C-1F263FD6707B}" type="presParOf" srcId="{BFFD6DC5-D25B-4189-972A-A0F4EA655EC9}" destId="{09EF5A3E-7570-4695-A429-2F73DDB1961E}" srcOrd="1" destOrd="0" presId="urn:microsoft.com/office/officeart/2008/layout/VerticalCurvedList"/>
    <dgm:cxn modelId="{831EBF5A-2156-4012-86DB-90FE86E8F113}" type="presParOf" srcId="{BFFD6DC5-D25B-4189-972A-A0F4EA655EC9}" destId="{C266AEF0-F84E-4A13-A579-25B335049EDE}" srcOrd="2" destOrd="0" presId="urn:microsoft.com/office/officeart/2008/layout/VerticalCurvedList"/>
    <dgm:cxn modelId="{1BDC9F0D-98C2-4DC3-8B75-1FD5D57912C0}" type="presParOf" srcId="{BFFD6DC5-D25B-4189-972A-A0F4EA655EC9}" destId="{9A038B7C-C38E-4863-9B9F-B11EF07ABFA2}" srcOrd="3" destOrd="0" presId="urn:microsoft.com/office/officeart/2008/layout/VerticalCurvedList"/>
    <dgm:cxn modelId="{7CC2089D-0DFB-4C14-91C6-87D5D2FA3010}" type="presParOf" srcId="{EFF488F1-9486-4B22-BE5E-2160AE225FA8}" destId="{A85E5FC7-FE86-4B1D-BD1A-9B3DC2E2F984}" srcOrd="1" destOrd="0" presId="urn:microsoft.com/office/officeart/2008/layout/VerticalCurvedList"/>
    <dgm:cxn modelId="{53DC9FE0-80B0-4C8D-A7A4-AD03E9322375}" type="presParOf" srcId="{EFF488F1-9486-4B22-BE5E-2160AE225FA8}" destId="{A3A7A769-8A47-404E-9385-28DDBC158EE1}" srcOrd="2" destOrd="0" presId="urn:microsoft.com/office/officeart/2008/layout/VerticalCurvedList"/>
    <dgm:cxn modelId="{98652515-11B9-4A6B-91C1-ECA98CBBF137}" type="presParOf" srcId="{A3A7A769-8A47-404E-9385-28DDBC158EE1}" destId="{AD3C372E-B3DD-40B1-8D34-4A56C65B7740}" srcOrd="0" destOrd="0" presId="urn:microsoft.com/office/officeart/2008/layout/VerticalCurvedList"/>
    <dgm:cxn modelId="{7CC3A90E-6B86-4BF7-8438-699382E11654}" type="presParOf" srcId="{EFF488F1-9486-4B22-BE5E-2160AE225FA8}" destId="{22BA7AB3-2F01-47E8-9C04-2F532347C9EE}" srcOrd="3" destOrd="0" presId="urn:microsoft.com/office/officeart/2008/layout/VerticalCurvedList"/>
    <dgm:cxn modelId="{4AF8B53F-6E2D-4845-BFFB-8B0BA3600697}" type="presParOf" srcId="{EFF488F1-9486-4B22-BE5E-2160AE225FA8}" destId="{F3E32212-8241-4060-9E7F-CD945419B89E}" srcOrd="4" destOrd="0" presId="urn:microsoft.com/office/officeart/2008/layout/VerticalCurvedList"/>
    <dgm:cxn modelId="{A8BD23A4-3DF7-4EDD-B434-22044E1FA37A}" type="presParOf" srcId="{F3E32212-8241-4060-9E7F-CD945419B89E}" destId="{0D334376-A8D7-4688-8C03-D40707CB79FD}" srcOrd="0" destOrd="0" presId="urn:microsoft.com/office/officeart/2008/layout/VerticalCurvedList"/>
    <dgm:cxn modelId="{BF47BBB7-11FB-4592-BFBA-76B68BCA34C8}" type="presParOf" srcId="{EFF488F1-9486-4B22-BE5E-2160AE225FA8}" destId="{D8BF4282-89AD-46EA-B571-FDF0C8433FF5}" srcOrd="5" destOrd="0" presId="urn:microsoft.com/office/officeart/2008/layout/VerticalCurvedList"/>
    <dgm:cxn modelId="{E46AE490-FA0D-4D6A-B2F9-5444DCD7DB6C}" type="presParOf" srcId="{EFF488F1-9486-4B22-BE5E-2160AE225FA8}" destId="{0E691BE4-DB9C-4C2C-8456-A87725D7F32A}" srcOrd="6" destOrd="0" presId="urn:microsoft.com/office/officeart/2008/layout/VerticalCurvedList"/>
    <dgm:cxn modelId="{CABB2038-8D4A-4D59-88D8-3C46A3596F6F}" type="presParOf" srcId="{0E691BE4-DB9C-4C2C-8456-A87725D7F32A}" destId="{84B89181-38BD-434F-BD7C-CFC55EF439AB}" srcOrd="0" destOrd="0" presId="urn:microsoft.com/office/officeart/2008/layout/VerticalCurv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9E142B8-1256-4FAE-A00F-7D439BB8DBCF}">
      <dsp:nvSpPr>
        <dsp:cNvPr id="0" name=""/>
        <dsp:cNvSpPr/>
      </dsp:nvSpPr>
      <dsp:spPr>
        <a:xfrm>
          <a:off x="8701450" y="562697"/>
          <a:ext cx="634592" cy="458159"/>
        </a:xfrm>
        <a:custGeom>
          <a:avLst/>
          <a:gdLst/>
          <a:ahLst/>
          <a:cxnLst/>
          <a:rect l="0" t="0" r="0" b="0"/>
          <a:pathLst>
            <a:path>
              <a:moveTo>
                <a:pt x="0" y="0"/>
              </a:moveTo>
              <a:lnTo>
                <a:pt x="0" y="351653"/>
              </a:lnTo>
              <a:lnTo>
                <a:pt x="634592" y="351653"/>
              </a:lnTo>
              <a:lnTo>
                <a:pt x="634592" y="458159"/>
              </a:lnTo>
            </a:path>
          </a:pathLst>
        </a:custGeom>
        <a:noFill/>
        <a:ln w="1905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739776BE-54A3-4937-8130-DA577224DB03}">
      <dsp:nvSpPr>
        <dsp:cNvPr id="0" name=""/>
        <dsp:cNvSpPr/>
      </dsp:nvSpPr>
      <dsp:spPr>
        <a:xfrm>
          <a:off x="8637622" y="562697"/>
          <a:ext cx="91440" cy="458159"/>
        </a:xfrm>
        <a:custGeom>
          <a:avLst/>
          <a:gdLst/>
          <a:ahLst/>
          <a:cxnLst/>
          <a:rect l="0" t="0" r="0" b="0"/>
          <a:pathLst>
            <a:path>
              <a:moveTo>
                <a:pt x="63827" y="0"/>
              </a:moveTo>
              <a:lnTo>
                <a:pt x="63827" y="351653"/>
              </a:lnTo>
              <a:lnTo>
                <a:pt x="45720" y="351653"/>
              </a:lnTo>
              <a:lnTo>
                <a:pt x="45720" y="458159"/>
              </a:lnTo>
            </a:path>
          </a:pathLst>
        </a:custGeom>
        <a:noFill/>
        <a:ln w="1905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5320ADC1-2CA4-41AF-B046-4722556AC21E}">
      <dsp:nvSpPr>
        <dsp:cNvPr id="0" name=""/>
        <dsp:cNvSpPr/>
      </dsp:nvSpPr>
      <dsp:spPr>
        <a:xfrm>
          <a:off x="7981308" y="562697"/>
          <a:ext cx="720141" cy="458159"/>
        </a:xfrm>
        <a:custGeom>
          <a:avLst/>
          <a:gdLst/>
          <a:ahLst/>
          <a:cxnLst/>
          <a:rect l="0" t="0" r="0" b="0"/>
          <a:pathLst>
            <a:path>
              <a:moveTo>
                <a:pt x="720141" y="0"/>
              </a:moveTo>
              <a:lnTo>
                <a:pt x="720141" y="351653"/>
              </a:lnTo>
              <a:lnTo>
                <a:pt x="0" y="351653"/>
              </a:lnTo>
              <a:lnTo>
                <a:pt x="0" y="458159"/>
              </a:lnTo>
            </a:path>
          </a:pathLst>
        </a:custGeom>
        <a:noFill/>
        <a:ln w="1905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2F26E6BF-946F-486F-9A41-FFA12CE7971A}">
      <dsp:nvSpPr>
        <dsp:cNvPr id="0" name=""/>
        <dsp:cNvSpPr/>
      </dsp:nvSpPr>
      <dsp:spPr>
        <a:xfrm>
          <a:off x="5584104" y="663965"/>
          <a:ext cx="1658794" cy="432422"/>
        </a:xfrm>
        <a:custGeom>
          <a:avLst/>
          <a:gdLst/>
          <a:ahLst/>
          <a:cxnLst/>
          <a:rect l="0" t="0" r="0" b="0"/>
          <a:pathLst>
            <a:path>
              <a:moveTo>
                <a:pt x="0" y="0"/>
              </a:moveTo>
              <a:lnTo>
                <a:pt x="0" y="325916"/>
              </a:lnTo>
              <a:lnTo>
                <a:pt x="1658794" y="325916"/>
              </a:lnTo>
              <a:lnTo>
                <a:pt x="1658794" y="432422"/>
              </a:lnTo>
            </a:path>
          </a:pathLst>
        </a:custGeom>
        <a:noFill/>
        <a:ln w="1905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03D5CB28-F091-4DA8-B733-9F2DC2D6A320}">
      <dsp:nvSpPr>
        <dsp:cNvPr id="0" name=""/>
        <dsp:cNvSpPr/>
      </dsp:nvSpPr>
      <dsp:spPr>
        <a:xfrm>
          <a:off x="5584104" y="663965"/>
          <a:ext cx="913463" cy="432422"/>
        </a:xfrm>
        <a:custGeom>
          <a:avLst/>
          <a:gdLst/>
          <a:ahLst/>
          <a:cxnLst/>
          <a:rect l="0" t="0" r="0" b="0"/>
          <a:pathLst>
            <a:path>
              <a:moveTo>
                <a:pt x="0" y="0"/>
              </a:moveTo>
              <a:lnTo>
                <a:pt x="0" y="325916"/>
              </a:lnTo>
              <a:lnTo>
                <a:pt x="913463" y="325916"/>
              </a:lnTo>
              <a:lnTo>
                <a:pt x="913463" y="432422"/>
              </a:lnTo>
            </a:path>
          </a:pathLst>
        </a:custGeom>
        <a:noFill/>
        <a:ln w="1905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DB7E8251-DBDA-490C-A567-1E8DBBF291C6}">
      <dsp:nvSpPr>
        <dsp:cNvPr id="0" name=""/>
        <dsp:cNvSpPr/>
      </dsp:nvSpPr>
      <dsp:spPr>
        <a:xfrm>
          <a:off x="5584104" y="663965"/>
          <a:ext cx="274720" cy="432422"/>
        </a:xfrm>
        <a:custGeom>
          <a:avLst/>
          <a:gdLst/>
          <a:ahLst/>
          <a:cxnLst/>
          <a:rect l="0" t="0" r="0" b="0"/>
          <a:pathLst>
            <a:path>
              <a:moveTo>
                <a:pt x="0" y="0"/>
              </a:moveTo>
              <a:lnTo>
                <a:pt x="0" y="325916"/>
              </a:lnTo>
              <a:lnTo>
                <a:pt x="274720" y="325916"/>
              </a:lnTo>
              <a:lnTo>
                <a:pt x="274720" y="432422"/>
              </a:lnTo>
            </a:path>
          </a:pathLst>
        </a:custGeom>
        <a:noFill/>
        <a:ln w="1905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24E07BAF-1B5D-453B-8BA6-9DBC69C245A9}">
      <dsp:nvSpPr>
        <dsp:cNvPr id="0" name=""/>
        <dsp:cNvSpPr/>
      </dsp:nvSpPr>
      <dsp:spPr>
        <a:xfrm>
          <a:off x="5298209" y="663965"/>
          <a:ext cx="285895" cy="432422"/>
        </a:xfrm>
        <a:custGeom>
          <a:avLst/>
          <a:gdLst/>
          <a:ahLst/>
          <a:cxnLst/>
          <a:rect l="0" t="0" r="0" b="0"/>
          <a:pathLst>
            <a:path>
              <a:moveTo>
                <a:pt x="285895" y="0"/>
              </a:moveTo>
              <a:lnTo>
                <a:pt x="285895" y="325916"/>
              </a:lnTo>
              <a:lnTo>
                <a:pt x="0" y="325916"/>
              </a:lnTo>
              <a:lnTo>
                <a:pt x="0" y="432422"/>
              </a:lnTo>
            </a:path>
          </a:pathLst>
        </a:custGeom>
        <a:noFill/>
        <a:ln w="1905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FD19656D-E055-41AB-9491-0C6F29D1AA11}">
      <dsp:nvSpPr>
        <dsp:cNvPr id="0" name=""/>
        <dsp:cNvSpPr/>
      </dsp:nvSpPr>
      <dsp:spPr>
        <a:xfrm>
          <a:off x="4709564" y="663965"/>
          <a:ext cx="874540" cy="432422"/>
        </a:xfrm>
        <a:custGeom>
          <a:avLst/>
          <a:gdLst/>
          <a:ahLst/>
          <a:cxnLst/>
          <a:rect l="0" t="0" r="0" b="0"/>
          <a:pathLst>
            <a:path>
              <a:moveTo>
                <a:pt x="874540" y="0"/>
              </a:moveTo>
              <a:lnTo>
                <a:pt x="874540" y="325916"/>
              </a:lnTo>
              <a:lnTo>
                <a:pt x="0" y="325916"/>
              </a:lnTo>
              <a:lnTo>
                <a:pt x="0" y="432422"/>
              </a:lnTo>
            </a:path>
          </a:pathLst>
        </a:custGeom>
        <a:noFill/>
        <a:ln w="1905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238B5D6-4EDC-4C31-B5C3-F6C039A3BCF0}">
      <dsp:nvSpPr>
        <dsp:cNvPr id="0" name=""/>
        <dsp:cNvSpPr/>
      </dsp:nvSpPr>
      <dsp:spPr>
        <a:xfrm>
          <a:off x="4039400" y="663965"/>
          <a:ext cx="1544704" cy="432422"/>
        </a:xfrm>
        <a:custGeom>
          <a:avLst/>
          <a:gdLst/>
          <a:ahLst/>
          <a:cxnLst/>
          <a:rect l="0" t="0" r="0" b="0"/>
          <a:pathLst>
            <a:path>
              <a:moveTo>
                <a:pt x="1544704" y="0"/>
              </a:moveTo>
              <a:lnTo>
                <a:pt x="1544704" y="325916"/>
              </a:lnTo>
              <a:lnTo>
                <a:pt x="0" y="325916"/>
              </a:lnTo>
              <a:lnTo>
                <a:pt x="0" y="432422"/>
              </a:lnTo>
            </a:path>
          </a:pathLst>
        </a:custGeom>
        <a:noFill/>
        <a:ln w="1905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FB843781-D683-49C0-BC40-D4C523F194D3}">
      <dsp:nvSpPr>
        <dsp:cNvPr id="0" name=""/>
        <dsp:cNvSpPr/>
      </dsp:nvSpPr>
      <dsp:spPr>
        <a:xfrm>
          <a:off x="2275679" y="694633"/>
          <a:ext cx="1104484" cy="458159"/>
        </a:xfrm>
        <a:custGeom>
          <a:avLst/>
          <a:gdLst/>
          <a:ahLst/>
          <a:cxnLst/>
          <a:rect l="0" t="0" r="0" b="0"/>
          <a:pathLst>
            <a:path>
              <a:moveTo>
                <a:pt x="0" y="0"/>
              </a:moveTo>
              <a:lnTo>
                <a:pt x="0" y="351653"/>
              </a:lnTo>
              <a:lnTo>
                <a:pt x="1104484" y="351653"/>
              </a:lnTo>
              <a:lnTo>
                <a:pt x="1104484" y="458159"/>
              </a:lnTo>
            </a:path>
          </a:pathLst>
        </a:custGeom>
        <a:noFill/>
        <a:ln w="1905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3BA408AA-3BBF-41AE-92E5-5F074EF4B6BF}">
      <dsp:nvSpPr>
        <dsp:cNvPr id="0" name=""/>
        <dsp:cNvSpPr/>
      </dsp:nvSpPr>
      <dsp:spPr>
        <a:xfrm>
          <a:off x="2275679" y="694633"/>
          <a:ext cx="471743" cy="458159"/>
        </a:xfrm>
        <a:custGeom>
          <a:avLst/>
          <a:gdLst/>
          <a:ahLst/>
          <a:cxnLst/>
          <a:rect l="0" t="0" r="0" b="0"/>
          <a:pathLst>
            <a:path>
              <a:moveTo>
                <a:pt x="0" y="0"/>
              </a:moveTo>
              <a:lnTo>
                <a:pt x="0" y="351653"/>
              </a:lnTo>
              <a:lnTo>
                <a:pt x="471743" y="351653"/>
              </a:lnTo>
              <a:lnTo>
                <a:pt x="471743" y="458159"/>
              </a:lnTo>
            </a:path>
          </a:pathLst>
        </a:custGeom>
        <a:noFill/>
        <a:ln w="1905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2A90CF39-C782-44ED-BCAA-A25FC8D29F3A}">
      <dsp:nvSpPr>
        <dsp:cNvPr id="0" name=""/>
        <dsp:cNvSpPr/>
      </dsp:nvSpPr>
      <dsp:spPr>
        <a:xfrm>
          <a:off x="2158139" y="694633"/>
          <a:ext cx="117540" cy="458159"/>
        </a:xfrm>
        <a:custGeom>
          <a:avLst/>
          <a:gdLst/>
          <a:ahLst/>
          <a:cxnLst/>
          <a:rect l="0" t="0" r="0" b="0"/>
          <a:pathLst>
            <a:path>
              <a:moveTo>
                <a:pt x="117540" y="0"/>
              </a:moveTo>
              <a:lnTo>
                <a:pt x="117540" y="351653"/>
              </a:lnTo>
              <a:lnTo>
                <a:pt x="0" y="351653"/>
              </a:lnTo>
              <a:lnTo>
                <a:pt x="0" y="458159"/>
              </a:lnTo>
            </a:path>
          </a:pathLst>
        </a:custGeom>
        <a:noFill/>
        <a:ln w="1905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EFAFEBBF-214A-42D6-97B4-C5A10CAE8B60}">
      <dsp:nvSpPr>
        <dsp:cNvPr id="0" name=""/>
        <dsp:cNvSpPr/>
      </dsp:nvSpPr>
      <dsp:spPr>
        <a:xfrm>
          <a:off x="1646253" y="694633"/>
          <a:ext cx="629426" cy="471585"/>
        </a:xfrm>
        <a:custGeom>
          <a:avLst/>
          <a:gdLst/>
          <a:ahLst/>
          <a:cxnLst/>
          <a:rect l="0" t="0" r="0" b="0"/>
          <a:pathLst>
            <a:path>
              <a:moveTo>
                <a:pt x="629426" y="0"/>
              </a:moveTo>
              <a:lnTo>
                <a:pt x="629426" y="365078"/>
              </a:lnTo>
              <a:lnTo>
                <a:pt x="0" y="365078"/>
              </a:lnTo>
              <a:lnTo>
                <a:pt x="0" y="471585"/>
              </a:lnTo>
            </a:path>
          </a:pathLst>
        </a:custGeom>
        <a:noFill/>
        <a:ln w="1905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8078EE69-810B-4B30-8D22-A69949C706EE}">
      <dsp:nvSpPr>
        <dsp:cNvPr id="0" name=""/>
        <dsp:cNvSpPr/>
      </dsp:nvSpPr>
      <dsp:spPr>
        <a:xfrm>
          <a:off x="1411742" y="-121356"/>
          <a:ext cx="1727872" cy="815989"/>
        </a:xfrm>
        <a:prstGeom prst="roundRect">
          <a:avLst>
            <a:gd name="adj" fmla="val 10000"/>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73A4E8E-C6AC-4271-9A04-A95C0F3DF6E0}">
      <dsp:nvSpPr>
        <dsp:cNvPr id="0" name=""/>
        <dsp:cNvSpPr/>
      </dsp:nvSpPr>
      <dsp:spPr>
        <a:xfrm>
          <a:off x="1539486" y="0"/>
          <a:ext cx="1727872" cy="815989"/>
        </a:xfrm>
        <a:prstGeom prst="roundRect">
          <a:avLst>
            <a:gd name="adj" fmla="val 10000"/>
          </a:avLst>
        </a:prstGeom>
        <a:solidFill>
          <a:schemeClr val="lt1">
            <a:alpha val="90000"/>
            <a:hueOff val="0"/>
            <a:satOff val="0"/>
            <a:lumOff val="0"/>
            <a:alphaOff val="0"/>
          </a:schemeClr>
        </a:solidFill>
        <a:ln w="1905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lvl="0" algn="ctr" defTabSz="711200" rtl="0">
            <a:lnSpc>
              <a:spcPct val="90000"/>
            </a:lnSpc>
            <a:spcBef>
              <a:spcPct val="0"/>
            </a:spcBef>
            <a:spcAft>
              <a:spcPct val="35000"/>
            </a:spcAft>
          </a:pPr>
          <a:r>
            <a:rPr lang="en-US" altLang="zh-CN" sz="1600" kern="1200" dirty="0" smtClean="0"/>
            <a:t>3.1 </a:t>
          </a:r>
          <a:r>
            <a:rPr lang="zh-CN" altLang="en-US" sz="1600" kern="1200" dirty="0" smtClean="0"/>
            <a:t>内容架构</a:t>
          </a:r>
          <a:endParaRPr lang="zh-CN" altLang="en-US" sz="1600" kern="1200" dirty="0"/>
        </a:p>
      </dsp:txBody>
      <dsp:txXfrm>
        <a:off x="1563386" y="23900"/>
        <a:ext cx="1680072" cy="768189"/>
      </dsp:txXfrm>
    </dsp:sp>
    <dsp:sp modelId="{3246FA58-5FF0-46F7-B9BD-13C093515EF2}">
      <dsp:nvSpPr>
        <dsp:cNvPr id="0" name=""/>
        <dsp:cNvSpPr/>
      </dsp:nvSpPr>
      <dsp:spPr>
        <a:xfrm>
          <a:off x="1450702" y="1166218"/>
          <a:ext cx="391102" cy="4155369"/>
        </a:xfrm>
        <a:prstGeom prst="roundRect">
          <a:avLst>
            <a:gd name="adj" fmla="val 10000"/>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F31B856F-E6FB-48D5-9363-A13A2738D273}">
      <dsp:nvSpPr>
        <dsp:cNvPr id="0" name=""/>
        <dsp:cNvSpPr/>
      </dsp:nvSpPr>
      <dsp:spPr>
        <a:xfrm>
          <a:off x="1578445" y="1287574"/>
          <a:ext cx="391102" cy="4155369"/>
        </a:xfrm>
        <a:prstGeom prst="roundRect">
          <a:avLst>
            <a:gd name="adj" fmla="val 10000"/>
          </a:avLst>
        </a:prstGeom>
        <a:solidFill>
          <a:schemeClr val="lt1">
            <a:alpha val="90000"/>
            <a:hueOff val="0"/>
            <a:satOff val="0"/>
            <a:lumOff val="0"/>
            <a:alphaOff val="0"/>
          </a:schemeClr>
        </a:solidFill>
        <a:ln w="1905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lvl="0" algn="ctr" defTabSz="711200" rtl="0">
            <a:lnSpc>
              <a:spcPct val="90000"/>
            </a:lnSpc>
            <a:spcBef>
              <a:spcPct val="0"/>
            </a:spcBef>
            <a:spcAft>
              <a:spcPct val="35000"/>
            </a:spcAft>
          </a:pPr>
          <a:r>
            <a:rPr lang="en-US" altLang="zh-CN" sz="1600" kern="1200" dirty="0" smtClean="0"/>
            <a:t>1.</a:t>
          </a:r>
          <a:r>
            <a:rPr lang="zh-CN" altLang="en-US" sz="1600" kern="1200" dirty="0" smtClean="0"/>
            <a:t>选择并整理内容</a:t>
          </a:r>
          <a:endParaRPr lang="zh-CN" altLang="en-US" sz="1600" kern="1200" dirty="0"/>
        </a:p>
      </dsp:txBody>
      <dsp:txXfrm>
        <a:off x="1589900" y="1299029"/>
        <a:ext cx="368192" cy="4132459"/>
      </dsp:txXfrm>
    </dsp:sp>
    <dsp:sp modelId="{D8AB694A-D2A1-421B-A4BB-DFFDEB4BBE0B}">
      <dsp:nvSpPr>
        <dsp:cNvPr id="0" name=""/>
        <dsp:cNvSpPr/>
      </dsp:nvSpPr>
      <dsp:spPr>
        <a:xfrm>
          <a:off x="2043589" y="1152792"/>
          <a:ext cx="229099" cy="4995830"/>
        </a:xfrm>
        <a:prstGeom prst="roundRect">
          <a:avLst>
            <a:gd name="adj" fmla="val 10000"/>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B5925630-8945-4356-A3DA-702BBC3D9C49}">
      <dsp:nvSpPr>
        <dsp:cNvPr id="0" name=""/>
        <dsp:cNvSpPr/>
      </dsp:nvSpPr>
      <dsp:spPr>
        <a:xfrm>
          <a:off x="2171333" y="1274148"/>
          <a:ext cx="229099" cy="4995830"/>
        </a:xfrm>
        <a:prstGeom prst="roundRect">
          <a:avLst>
            <a:gd name="adj" fmla="val 10000"/>
          </a:avLst>
        </a:prstGeom>
        <a:solidFill>
          <a:schemeClr val="lt1">
            <a:alpha val="90000"/>
            <a:hueOff val="0"/>
            <a:satOff val="0"/>
            <a:lumOff val="0"/>
            <a:alphaOff val="0"/>
          </a:schemeClr>
        </a:solidFill>
        <a:ln w="1905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lvl="0" algn="ctr" defTabSz="711200" rtl="0">
            <a:lnSpc>
              <a:spcPct val="90000"/>
            </a:lnSpc>
            <a:spcBef>
              <a:spcPct val="0"/>
            </a:spcBef>
            <a:spcAft>
              <a:spcPct val="35000"/>
            </a:spcAft>
          </a:pPr>
          <a:r>
            <a:rPr lang="en-US" altLang="zh-CN" sz="1600" kern="1200" dirty="0" smtClean="0"/>
            <a:t>2.</a:t>
          </a:r>
          <a:r>
            <a:rPr lang="zh-CN" altLang="en-US" sz="1600" kern="1200" dirty="0" smtClean="0"/>
            <a:t>查看现有的网站内容</a:t>
          </a:r>
          <a:endParaRPr lang="zh-CN" altLang="en-US" sz="1600" kern="1200" dirty="0"/>
        </a:p>
      </dsp:txBody>
      <dsp:txXfrm>
        <a:off x="2178043" y="1280858"/>
        <a:ext cx="215679" cy="4982410"/>
      </dsp:txXfrm>
    </dsp:sp>
    <dsp:sp modelId="{FDA1C9D0-157D-4FA4-A99C-7CD9164EA93B}">
      <dsp:nvSpPr>
        <dsp:cNvPr id="0" name=""/>
        <dsp:cNvSpPr/>
      </dsp:nvSpPr>
      <dsp:spPr>
        <a:xfrm>
          <a:off x="2528175" y="1152792"/>
          <a:ext cx="438492" cy="4838167"/>
        </a:xfrm>
        <a:prstGeom prst="roundRect">
          <a:avLst>
            <a:gd name="adj" fmla="val 10000"/>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A748985B-1029-4F74-8DD3-A8057279E802}">
      <dsp:nvSpPr>
        <dsp:cNvPr id="0" name=""/>
        <dsp:cNvSpPr/>
      </dsp:nvSpPr>
      <dsp:spPr>
        <a:xfrm>
          <a:off x="2655919" y="1274148"/>
          <a:ext cx="438492" cy="4838167"/>
        </a:xfrm>
        <a:prstGeom prst="roundRect">
          <a:avLst>
            <a:gd name="adj" fmla="val 10000"/>
          </a:avLst>
        </a:prstGeom>
        <a:solidFill>
          <a:schemeClr val="lt1">
            <a:alpha val="90000"/>
            <a:hueOff val="0"/>
            <a:satOff val="0"/>
            <a:lumOff val="0"/>
            <a:alphaOff val="0"/>
          </a:schemeClr>
        </a:solidFill>
        <a:ln w="1905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lvl="0" algn="ctr" defTabSz="711200" rtl="0">
            <a:lnSpc>
              <a:spcPct val="90000"/>
            </a:lnSpc>
            <a:spcBef>
              <a:spcPct val="0"/>
            </a:spcBef>
            <a:spcAft>
              <a:spcPct val="35000"/>
            </a:spcAft>
          </a:pPr>
          <a:r>
            <a:rPr lang="en-US" altLang="zh-CN" sz="1600" kern="1200" dirty="0" smtClean="0"/>
            <a:t>3.</a:t>
          </a:r>
          <a:r>
            <a:rPr lang="zh-CN" altLang="en-US" sz="1600" kern="1200" dirty="0" smtClean="0"/>
            <a:t>概括并梳理每个页面的内容</a:t>
          </a:r>
          <a:endParaRPr lang="zh-CN" altLang="en-US" sz="1600" kern="1200" dirty="0"/>
        </a:p>
      </dsp:txBody>
      <dsp:txXfrm>
        <a:off x="2668762" y="1286991"/>
        <a:ext cx="412806" cy="4812481"/>
      </dsp:txXfrm>
    </dsp:sp>
    <dsp:sp modelId="{ACC38C35-4682-4040-B57D-C60F36E5E0DB}">
      <dsp:nvSpPr>
        <dsp:cNvPr id="0" name=""/>
        <dsp:cNvSpPr/>
      </dsp:nvSpPr>
      <dsp:spPr>
        <a:xfrm>
          <a:off x="3222155" y="1152792"/>
          <a:ext cx="316015" cy="4280982"/>
        </a:xfrm>
        <a:prstGeom prst="roundRect">
          <a:avLst>
            <a:gd name="adj" fmla="val 10000"/>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A08808F-CC35-4BDE-A861-3F85C640BF2D}">
      <dsp:nvSpPr>
        <dsp:cNvPr id="0" name=""/>
        <dsp:cNvSpPr/>
      </dsp:nvSpPr>
      <dsp:spPr>
        <a:xfrm>
          <a:off x="3349899" y="1274148"/>
          <a:ext cx="316015" cy="4280982"/>
        </a:xfrm>
        <a:prstGeom prst="roundRect">
          <a:avLst>
            <a:gd name="adj" fmla="val 10000"/>
          </a:avLst>
        </a:prstGeom>
        <a:solidFill>
          <a:schemeClr val="lt1">
            <a:alpha val="90000"/>
            <a:hueOff val="0"/>
            <a:satOff val="0"/>
            <a:lumOff val="0"/>
            <a:alphaOff val="0"/>
          </a:schemeClr>
        </a:solidFill>
        <a:ln w="1905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lvl="0" algn="ctr" defTabSz="711200" rtl="0">
            <a:lnSpc>
              <a:spcPct val="90000"/>
            </a:lnSpc>
            <a:spcBef>
              <a:spcPct val="0"/>
            </a:spcBef>
            <a:spcAft>
              <a:spcPct val="35000"/>
            </a:spcAft>
          </a:pPr>
          <a:r>
            <a:rPr lang="en-US" altLang="zh-CN" sz="1600" kern="1200" dirty="0" smtClean="0"/>
            <a:t>4.</a:t>
          </a:r>
          <a:r>
            <a:rPr lang="zh-CN" altLang="en-US" sz="1600" kern="1200" dirty="0" smtClean="0"/>
            <a:t>内容分组</a:t>
          </a:r>
          <a:endParaRPr lang="zh-CN" altLang="en-US" sz="1600" kern="1200" dirty="0"/>
        </a:p>
      </dsp:txBody>
      <dsp:txXfrm>
        <a:off x="3359155" y="1283404"/>
        <a:ext cx="297503" cy="4262470"/>
      </dsp:txXfrm>
    </dsp:sp>
    <dsp:sp modelId="{4D0F89D2-AAC8-41C7-9660-D54D593FC3DE}">
      <dsp:nvSpPr>
        <dsp:cNvPr id="0" name=""/>
        <dsp:cNvSpPr/>
      </dsp:nvSpPr>
      <dsp:spPr>
        <a:xfrm>
          <a:off x="4586884" y="-95619"/>
          <a:ext cx="1994440" cy="759585"/>
        </a:xfrm>
        <a:prstGeom prst="roundRect">
          <a:avLst>
            <a:gd name="adj" fmla="val 10000"/>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A848418C-C1CD-4540-9603-299E9E4E0C81}">
      <dsp:nvSpPr>
        <dsp:cNvPr id="0" name=""/>
        <dsp:cNvSpPr/>
      </dsp:nvSpPr>
      <dsp:spPr>
        <a:xfrm>
          <a:off x="4714628" y="25736"/>
          <a:ext cx="1994440" cy="759585"/>
        </a:xfrm>
        <a:prstGeom prst="roundRect">
          <a:avLst>
            <a:gd name="adj" fmla="val 10000"/>
          </a:avLst>
        </a:prstGeom>
        <a:solidFill>
          <a:schemeClr val="lt1">
            <a:alpha val="90000"/>
            <a:hueOff val="0"/>
            <a:satOff val="0"/>
            <a:lumOff val="0"/>
            <a:alphaOff val="0"/>
          </a:schemeClr>
        </a:solidFill>
        <a:ln w="1905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lvl="0" algn="ctr" defTabSz="711200" rtl="0">
            <a:lnSpc>
              <a:spcPct val="90000"/>
            </a:lnSpc>
            <a:spcBef>
              <a:spcPct val="0"/>
            </a:spcBef>
            <a:spcAft>
              <a:spcPct val="35000"/>
            </a:spcAft>
          </a:pPr>
          <a:r>
            <a:rPr lang="en-US" altLang="zh-CN" sz="1600" kern="1200" dirty="0" smtClean="0"/>
            <a:t>3.2 </a:t>
          </a:r>
          <a:r>
            <a:rPr lang="zh-CN" altLang="en-US" sz="1600" kern="1200" dirty="0" smtClean="0"/>
            <a:t>信息架构</a:t>
          </a:r>
          <a:endParaRPr lang="zh-CN" altLang="en-US" sz="1600" kern="1200" dirty="0"/>
        </a:p>
      </dsp:txBody>
      <dsp:txXfrm>
        <a:off x="4736875" y="47983"/>
        <a:ext cx="1949946" cy="715091"/>
      </dsp:txXfrm>
    </dsp:sp>
    <dsp:sp modelId="{DDB101F4-5846-45C4-852A-3939D81DD623}">
      <dsp:nvSpPr>
        <dsp:cNvPr id="0" name=""/>
        <dsp:cNvSpPr/>
      </dsp:nvSpPr>
      <dsp:spPr>
        <a:xfrm>
          <a:off x="3793659" y="1096388"/>
          <a:ext cx="491482" cy="3884504"/>
        </a:xfrm>
        <a:prstGeom prst="roundRect">
          <a:avLst>
            <a:gd name="adj" fmla="val 10000"/>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11402F04-9F0E-4273-90A3-027C074E85BF}">
      <dsp:nvSpPr>
        <dsp:cNvPr id="0" name=""/>
        <dsp:cNvSpPr/>
      </dsp:nvSpPr>
      <dsp:spPr>
        <a:xfrm>
          <a:off x="3921402" y="1217744"/>
          <a:ext cx="491482" cy="3884504"/>
        </a:xfrm>
        <a:prstGeom prst="roundRect">
          <a:avLst>
            <a:gd name="adj" fmla="val 10000"/>
          </a:avLst>
        </a:prstGeom>
        <a:solidFill>
          <a:schemeClr val="lt1">
            <a:alpha val="90000"/>
            <a:hueOff val="0"/>
            <a:satOff val="0"/>
            <a:lumOff val="0"/>
            <a:alphaOff val="0"/>
          </a:schemeClr>
        </a:solidFill>
        <a:ln w="1905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lvl="0" algn="ctr" defTabSz="711200" rtl="0">
            <a:lnSpc>
              <a:spcPct val="90000"/>
            </a:lnSpc>
            <a:spcBef>
              <a:spcPct val="0"/>
            </a:spcBef>
            <a:spcAft>
              <a:spcPct val="35000"/>
            </a:spcAft>
          </a:pPr>
          <a:r>
            <a:rPr lang="en-US" altLang="zh-CN" sz="1600" kern="1200" dirty="0" smtClean="0"/>
            <a:t>1.</a:t>
          </a:r>
          <a:r>
            <a:rPr lang="zh-CN" altLang="en-US" sz="1600" kern="1200" dirty="0" smtClean="0"/>
            <a:t>什么是网站地图</a:t>
          </a:r>
          <a:endParaRPr lang="zh-CN" altLang="en-US" sz="1600" kern="1200" dirty="0"/>
        </a:p>
      </dsp:txBody>
      <dsp:txXfrm>
        <a:off x="3935797" y="1232139"/>
        <a:ext cx="462692" cy="3855714"/>
      </dsp:txXfrm>
    </dsp:sp>
    <dsp:sp modelId="{FB4D17D8-2347-4A60-B6B8-141EFBB00915}">
      <dsp:nvSpPr>
        <dsp:cNvPr id="0" name=""/>
        <dsp:cNvSpPr/>
      </dsp:nvSpPr>
      <dsp:spPr>
        <a:xfrm>
          <a:off x="4540628" y="1096388"/>
          <a:ext cx="337871" cy="3756818"/>
        </a:xfrm>
        <a:prstGeom prst="roundRect">
          <a:avLst>
            <a:gd name="adj" fmla="val 10000"/>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1BA0D58-F13E-47F4-9517-FBC4412A7504}">
      <dsp:nvSpPr>
        <dsp:cNvPr id="0" name=""/>
        <dsp:cNvSpPr/>
      </dsp:nvSpPr>
      <dsp:spPr>
        <a:xfrm>
          <a:off x="4668372" y="1217744"/>
          <a:ext cx="337871" cy="3756818"/>
        </a:xfrm>
        <a:prstGeom prst="roundRect">
          <a:avLst>
            <a:gd name="adj" fmla="val 10000"/>
          </a:avLst>
        </a:prstGeom>
        <a:solidFill>
          <a:schemeClr val="lt1">
            <a:alpha val="90000"/>
            <a:hueOff val="0"/>
            <a:satOff val="0"/>
            <a:lumOff val="0"/>
            <a:alphaOff val="0"/>
          </a:schemeClr>
        </a:solidFill>
        <a:ln w="1905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lvl="0" algn="ctr" defTabSz="711200" rtl="0">
            <a:lnSpc>
              <a:spcPct val="90000"/>
            </a:lnSpc>
            <a:spcBef>
              <a:spcPct val="0"/>
            </a:spcBef>
            <a:spcAft>
              <a:spcPct val="35000"/>
            </a:spcAft>
          </a:pPr>
          <a:r>
            <a:rPr lang="en-US" altLang="zh-CN" sz="1600" kern="1200" dirty="0" smtClean="0"/>
            <a:t>2.</a:t>
          </a:r>
          <a:r>
            <a:rPr lang="zh-CN" altLang="en-US" sz="1600" kern="1200" dirty="0" smtClean="0"/>
            <a:t>为什么要设计网站地图</a:t>
          </a:r>
          <a:endParaRPr lang="zh-CN" altLang="en-US" sz="1600" kern="1200" dirty="0"/>
        </a:p>
      </dsp:txBody>
      <dsp:txXfrm>
        <a:off x="4678268" y="1227640"/>
        <a:ext cx="318079" cy="3737026"/>
      </dsp:txXfrm>
    </dsp:sp>
    <dsp:sp modelId="{B5B00E4A-BEF8-4E08-B5A3-EE3A071CC379}">
      <dsp:nvSpPr>
        <dsp:cNvPr id="0" name=""/>
        <dsp:cNvSpPr/>
      </dsp:nvSpPr>
      <dsp:spPr>
        <a:xfrm>
          <a:off x="5133987" y="1096388"/>
          <a:ext cx="328444" cy="3841942"/>
        </a:xfrm>
        <a:prstGeom prst="roundRect">
          <a:avLst>
            <a:gd name="adj" fmla="val 10000"/>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88AAF177-50EE-4CD0-ACE1-5A1B85F18447}">
      <dsp:nvSpPr>
        <dsp:cNvPr id="0" name=""/>
        <dsp:cNvSpPr/>
      </dsp:nvSpPr>
      <dsp:spPr>
        <a:xfrm>
          <a:off x="5261731" y="1217744"/>
          <a:ext cx="328444" cy="3841942"/>
        </a:xfrm>
        <a:prstGeom prst="roundRect">
          <a:avLst>
            <a:gd name="adj" fmla="val 10000"/>
          </a:avLst>
        </a:prstGeom>
        <a:solidFill>
          <a:schemeClr val="lt1">
            <a:alpha val="90000"/>
            <a:hueOff val="0"/>
            <a:satOff val="0"/>
            <a:lumOff val="0"/>
            <a:alphaOff val="0"/>
          </a:schemeClr>
        </a:solidFill>
        <a:ln w="1905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lvl="0" algn="ctr" defTabSz="711200" rtl="0">
            <a:lnSpc>
              <a:spcPct val="90000"/>
            </a:lnSpc>
            <a:spcBef>
              <a:spcPct val="0"/>
            </a:spcBef>
            <a:spcAft>
              <a:spcPct val="35000"/>
            </a:spcAft>
          </a:pPr>
          <a:r>
            <a:rPr lang="en-US" altLang="zh-CN" sz="1600" kern="1200" dirty="0" smtClean="0"/>
            <a:t>3.</a:t>
          </a:r>
          <a:r>
            <a:rPr lang="zh-CN" altLang="en-US" sz="1600" kern="1200" dirty="0" smtClean="0"/>
            <a:t>谁来设计网站地图</a:t>
          </a:r>
          <a:endParaRPr lang="zh-CN" altLang="en-US" sz="1600" kern="1200" dirty="0"/>
        </a:p>
      </dsp:txBody>
      <dsp:txXfrm>
        <a:off x="5271351" y="1227364"/>
        <a:ext cx="309204" cy="3822702"/>
      </dsp:txXfrm>
    </dsp:sp>
    <dsp:sp modelId="{1A207F21-D8D5-41EF-9C3C-4973095ABB02}">
      <dsp:nvSpPr>
        <dsp:cNvPr id="0" name=""/>
        <dsp:cNvSpPr/>
      </dsp:nvSpPr>
      <dsp:spPr>
        <a:xfrm>
          <a:off x="5717918" y="1096388"/>
          <a:ext cx="281812" cy="4948588"/>
        </a:xfrm>
        <a:prstGeom prst="roundRect">
          <a:avLst>
            <a:gd name="adj" fmla="val 10000"/>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AB6EEB6-7776-4F86-B553-41E011E52078}">
      <dsp:nvSpPr>
        <dsp:cNvPr id="0" name=""/>
        <dsp:cNvSpPr/>
      </dsp:nvSpPr>
      <dsp:spPr>
        <a:xfrm>
          <a:off x="5845662" y="1217744"/>
          <a:ext cx="281812" cy="4948588"/>
        </a:xfrm>
        <a:prstGeom prst="roundRect">
          <a:avLst>
            <a:gd name="adj" fmla="val 10000"/>
          </a:avLst>
        </a:prstGeom>
        <a:solidFill>
          <a:schemeClr val="lt1">
            <a:alpha val="90000"/>
            <a:hueOff val="0"/>
            <a:satOff val="0"/>
            <a:lumOff val="0"/>
            <a:alphaOff val="0"/>
          </a:schemeClr>
        </a:solidFill>
        <a:ln w="1905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lvl="0" algn="ctr" defTabSz="711200" rtl="0">
            <a:lnSpc>
              <a:spcPct val="90000"/>
            </a:lnSpc>
            <a:spcBef>
              <a:spcPct val="0"/>
            </a:spcBef>
            <a:spcAft>
              <a:spcPct val="35000"/>
            </a:spcAft>
          </a:pPr>
          <a:r>
            <a:rPr lang="en-US" altLang="zh-CN" sz="1600" kern="1200" dirty="0" smtClean="0"/>
            <a:t>4.</a:t>
          </a:r>
          <a:r>
            <a:rPr lang="zh-CN" altLang="en-US" sz="1600" kern="1200" dirty="0" smtClean="0"/>
            <a:t>如何制作网站地图</a:t>
          </a:r>
          <a:endParaRPr lang="zh-CN" altLang="en-US" sz="1600" kern="1200" dirty="0"/>
        </a:p>
      </dsp:txBody>
      <dsp:txXfrm>
        <a:off x="5853916" y="1225998"/>
        <a:ext cx="265304" cy="4932080"/>
      </dsp:txXfrm>
    </dsp:sp>
    <dsp:sp modelId="{B2636731-B3C1-47C7-8EBB-3D8F826A3925}">
      <dsp:nvSpPr>
        <dsp:cNvPr id="0" name=""/>
        <dsp:cNvSpPr/>
      </dsp:nvSpPr>
      <dsp:spPr>
        <a:xfrm>
          <a:off x="6255218" y="1096388"/>
          <a:ext cx="484698" cy="4548358"/>
        </a:xfrm>
        <a:prstGeom prst="roundRect">
          <a:avLst>
            <a:gd name="adj" fmla="val 10000"/>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8AED2A07-B005-4E71-B5E1-E611923D1392}">
      <dsp:nvSpPr>
        <dsp:cNvPr id="0" name=""/>
        <dsp:cNvSpPr/>
      </dsp:nvSpPr>
      <dsp:spPr>
        <a:xfrm>
          <a:off x="6382962" y="1217744"/>
          <a:ext cx="484698" cy="4548358"/>
        </a:xfrm>
        <a:prstGeom prst="roundRect">
          <a:avLst>
            <a:gd name="adj" fmla="val 10000"/>
          </a:avLst>
        </a:prstGeom>
        <a:solidFill>
          <a:schemeClr val="lt1">
            <a:alpha val="90000"/>
            <a:hueOff val="0"/>
            <a:satOff val="0"/>
            <a:lumOff val="0"/>
            <a:alphaOff val="0"/>
          </a:schemeClr>
        </a:solidFill>
        <a:ln w="1905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lvl="0" algn="ctr" defTabSz="711200" rtl="0">
            <a:lnSpc>
              <a:spcPct val="90000"/>
            </a:lnSpc>
            <a:spcBef>
              <a:spcPct val="0"/>
            </a:spcBef>
            <a:spcAft>
              <a:spcPct val="35000"/>
            </a:spcAft>
          </a:pPr>
          <a:r>
            <a:rPr lang="en-US" altLang="zh-CN" sz="1600" kern="1200" dirty="0" smtClean="0"/>
            <a:t>5.</a:t>
          </a:r>
          <a:r>
            <a:rPr lang="zh-CN" altLang="en-US" sz="1600" kern="1200" dirty="0" smtClean="0"/>
            <a:t>熟悉用户的行为</a:t>
          </a:r>
          <a:endParaRPr lang="zh-CN" altLang="en-US" sz="1600" kern="1200" dirty="0"/>
        </a:p>
      </dsp:txBody>
      <dsp:txXfrm>
        <a:off x="6397158" y="1231940"/>
        <a:ext cx="456306" cy="4519966"/>
      </dsp:txXfrm>
    </dsp:sp>
    <dsp:sp modelId="{27BB313F-DB74-4511-BB3B-5F440774EB0A}">
      <dsp:nvSpPr>
        <dsp:cNvPr id="0" name=""/>
        <dsp:cNvSpPr/>
      </dsp:nvSpPr>
      <dsp:spPr>
        <a:xfrm>
          <a:off x="6995404" y="1096388"/>
          <a:ext cx="494988" cy="5059118"/>
        </a:xfrm>
        <a:prstGeom prst="roundRect">
          <a:avLst>
            <a:gd name="adj" fmla="val 10000"/>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7B30788-48C7-4995-9CFF-55A5FB1CCF4F}">
      <dsp:nvSpPr>
        <dsp:cNvPr id="0" name=""/>
        <dsp:cNvSpPr/>
      </dsp:nvSpPr>
      <dsp:spPr>
        <a:xfrm>
          <a:off x="7123148" y="1217744"/>
          <a:ext cx="494988" cy="5059118"/>
        </a:xfrm>
        <a:prstGeom prst="roundRect">
          <a:avLst>
            <a:gd name="adj" fmla="val 10000"/>
          </a:avLst>
        </a:prstGeom>
        <a:solidFill>
          <a:schemeClr val="lt1">
            <a:alpha val="90000"/>
            <a:hueOff val="0"/>
            <a:satOff val="0"/>
            <a:lumOff val="0"/>
            <a:alphaOff val="0"/>
          </a:schemeClr>
        </a:solidFill>
        <a:ln w="1905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lvl="0" algn="ctr" defTabSz="711200" rtl="0">
            <a:lnSpc>
              <a:spcPct val="90000"/>
            </a:lnSpc>
            <a:spcBef>
              <a:spcPct val="0"/>
            </a:spcBef>
            <a:spcAft>
              <a:spcPct val="35000"/>
            </a:spcAft>
          </a:pPr>
          <a:r>
            <a:rPr lang="en-US" altLang="zh-CN" sz="1600" kern="1200" dirty="0" smtClean="0"/>
            <a:t>6.</a:t>
          </a:r>
          <a:r>
            <a:rPr lang="zh-CN" altLang="en-US" sz="1600" kern="1200" dirty="0" smtClean="0"/>
            <a:t>网站地图的范式</a:t>
          </a:r>
          <a:endParaRPr lang="zh-CN" altLang="en-US" sz="1600" kern="1200" dirty="0"/>
        </a:p>
      </dsp:txBody>
      <dsp:txXfrm>
        <a:off x="7137646" y="1232242"/>
        <a:ext cx="465992" cy="5030122"/>
      </dsp:txXfrm>
    </dsp:sp>
    <dsp:sp modelId="{DBAD7338-8A29-4741-BDB4-9AC6B106651D}">
      <dsp:nvSpPr>
        <dsp:cNvPr id="0" name=""/>
        <dsp:cNvSpPr/>
      </dsp:nvSpPr>
      <dsp:spPr>
        <a:xfrm>
          <a:off x="7546951" y="-121356"/>
          <a:ext cx="2308996" cy="684054"/>
        </a:xfrm>
        <a:prstGeom prst="roundRect">
          <a:avLst>
            <a:gd name="adj" fmla="val 10000"/>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3E77F510-FA11-4E97-82F7-B2DF07BF434D}">
      <dsp:nvSpPr>
        <dsp:cNvPr id="0" name=""/>
        <dsp:cNvSpPr/>
      </dsp:nvSpPr>
      <dsp:spPr>
        <a:xfrm>
          <a:off x="7674695" y="0"/>
          <a:ext cx="2308996" cy="684054"/>
        </a:xfrm>
        <a:prstGeom prst="roundRect">
          <a:avLst>
            <a:gd name="adj" fmla="val 10000"/>
          </a:avLst>
        </a:prstGeom>
        <a:solidFill>
          <a:schemeClr val="lt1">
            <a:alpha val="90000"/>
            <a:hueOff val="0"/>
            <a:satOff val="0"/>
            <a:lumOff val="0"/>
            <a:alphaOff val="0"/>
          </a:schemeClr>
        </a:solidFill>
        <a:ln w="1905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lvl="0" algn="ctr" defTabSz="711200" rtl="0">
            <a:lnSpc>
              <a:spcPct val="90000"/>
            </a:lnSpc>
            <a:spcBef>
              <a:spcPct val="0"/>
            </a:spcBef>
            <a:spcAft>
              <a:spcPct val="35000"/>
            </a:spcAft>
          </a:pPr>
          <a:r>
            <a:rPr lang="en-US" altLang="zh-CN" sz="1600" kern="1200" dirty="0" smtClean="0"/>
            <a:t>3.3 </a:t>
          </a:r>
          <a:r>
            <a:rPr lang="zh-CN" altLang="en-US" sz="1600" kern="1200" dirty="0" smtClean="0"/>
            <a:t>页面架构</a:t>
          </a:r>
          <a:endParaRPr lang="zh-CN" altLang="en-US" sz="1600" kern="1200" dirty="0"/>
        </a:p>
      </dsp:txBody>
      <dsp:txXfrm>
        <a:off x="7694730" y="20035"/>
        <a:ext cx="2268926" cy="643984"/>
      </dsp:txXfrm>
    </dsp:sp>
    <dsp:sp modelId="{79472716-196A-427B-BD16-2F269808693F}">
      <dsp:nvSpPr>
        <dsp:cNvPr id="0" name=""/>
        <dsp:cNvSpPr/>
      </dsp:nvSpPr>
      <dsp:spPr>
        <a:xfrm>
          <a:off x="7745880" y="1020857"/>
          <a:ext cx="470856" cy="4668671"/>
        </a:xfrm>
        <a:prstGeom prst="roundRect">
          <a:avLst>
            <a:gd name="adj" fmla="val 10000"/>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FE09F372-56F8-4C9F-9F21-57F6EC048165}">
      <dsp:nvSpPr>
        <dsp:cNvPr id="0" name=""/>
        <dsp:cNvSpPr/>
      </dsp:nvSpPr>
      <dsp:spPr>
        <a:xfrm>
          <a:off x="7873624" y="1142213"/>
          <a:ext cx="470856" cy="4668671"/>
        </a:xfrm>
        <a:prstGeom prst="roundRect">
          <a:avLst>
            <a:gd name="adj" fmla="val 10000"/>
          </a:avLst>
        </a:prstGeom>
        <a:solidFill>
          <a:schemeClr val="lt1">
            <a:alpha val="90000"/>
            <a:hueOff val="0"/>
            <a:satOff val="0"/>
            <a:lumOff val="0"/>
            <a:alphaOff val="0"/>
          </a:schemeClr>
        </a:solidFill>
        <a:ln w="1905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lvl="0" algn="ctr" defTabSz="711200" rtl="0">
            <a:lnSpc>
              <a:spcPct val="90000"/>
            </a:lnSpc>
            <a:spcBef>
              <a:spcPct val="0"/>
            </a:spcBef>
            <a:spcAft>
              <a:spcPct val="35000"/>
            </a:spcAft>
          </a:pPr>
          <a:r>
            <a:rPr lang="en-US" altLang="zh-CN" sz="1600" kern="1200" dirty="0" smtClean="0"/>
            <a:t>1.</a:t>
          </a:r>
          <a:r>
            <a:rPr lang="zh-CN" altLang="en-US" sz="1600" kern="1200" dirty="0" smtClean="0"/>
            <a:t>什么是网站线框图</a:t>
          </a:r>
          <a:endParaRPr lang="zh-CN" altLang="en-US" sz="1600" kern="1200" dirty="0"/>
        </a:p>
      </dsp:txBody>
      <dsp:txXfrm>
        <a:off x="7887415" y="1156004"/>
        <a:ext cx="443274" cy="4641089"/>
      </dsp:txXfrm>
    </dsp:sp>
    <dsp:sp modelId="{7C10652A-CE17-4F26-AD38-009D6D4278EB}">
      <dsp:nvSpPr>
        <dsp:cNvPr id="0" name=""/>
        <dsp:cNvSpPr/>
      </dsp:nvSpPr>
      <dsp:spPr>
        <a:xfrm>
          <a:off x="8472224" y="1020857"/>
          <a:ext cx="422236" cy="4455852"/>
        </a:xfrm>
        <a:prstGeom prst="roundRect">
          <a:avLst>
            <a:gd name="adj" fmla="val 10000"/>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6BAF3660-5937-4D9E-923B-E80BB8281759}">
      <dsp:nvSpPr>
        <dsp:cNvPr id="0" name=""/>
        <dsp:cNvSpPr/>
      </dsp:nvSpPr>
      <dsp:spPr>
        <a:xfrm>
          <a:off x="8599968" y="1142213"/>
          <a:ext cx="422236" cy="4455852"/>
        </a:xfrm>
        <a:prstGeom prst="roundRect">
          <a:avLst>
            <a:gd name="adj" fmla="val 10000"/>
          </a:avLst>
        </a:prstGeom>
        <a:solidFill>
          <a:schemeClr val="lt1">
            <a:alpha val="90000"/>
            <a:hueOff val="0"/>
            <a:satOff val="0"/>
            <a:lumOff val="0"/>
            <a:alphaOff val="0"/>
          </a:schemeClr>
        </a:solidFill>
        <a:ln w="1905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lvl="0" algn="ctr" defTabSz="711200" rtl="0">
            <a:lnSpc>
              <a:spcPct val="90000"/>
            </a:lnSpc>
            <a:spcBef>
              <a:spcPct val="0"/>
            </a:spcBef>
            <a:spcAft>
              <a:spcPct val="35000"/>
            </a:spcAft>
          </a:pPr>
          <a:r>
            <a:rPr lang="en-US" altLang="zh-CN" sz="1600" kern="1200" dirty="0" smtClean="0"/>
            <a:t>2.</a:t>
          </a:r>
          <a:r>
            <a:rPr lang="zh-CN" altLang="en-US" sz="1600" kern="1200" dirty="0" smtClean="0"/>
            <a:t>视觉原理在页面布局中的应用</a:t>
          </a:r>
          <a:endParaRPr lang="zh-CN" altLang="en-US" sz="1600" kern="1200" dirty="0"/>
        </a:p>
      </dsp:txBody>
      <dsp:txXfrm>
        <a:off x="8612335" y="1154580"/>
        <a:ext cx="397502" cy="4431118"/>
      </dsp:txXfrm>
    </dsp:sp>
    <dsp:sp modelId="{966F417B-9E00-4545-8634-1E93EF1C37A3}">
      <dsp:nvSpPr>
        <dsp:cNvPr id="0" name=""/>
        <dsp:cNvSpPr/>
      </dsp:nvSpPr>
      <dsp:spPr>
        <a:xfrm>
          <a:off x="9149947" y="1020857"/>
          <a:ext cx="372189" cy="4498415"/>
        </a:xfrm>
        <a:prstGeom prst="roundRect">
          <a:avLst>
            <a:gd name="adj" fmla="val 10000"/>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BE8A582A-360D-4C89-82A3-BF65CE91855E}">
      <dsp:nvSpPr>
        <dsp:cNvPr id="0" name=""/>
        <dsp:cNvSpPr/>
      </dsp:nvSpPr>
      <dsp:spPr>
        <a:xfrm>
          <a:off x="9277691" y="1142213"/>
          <a:ext cx="372189" cy="4498415"/>
        </a:xfrm>
        <a:prstGeom prst="roundRect">
          <a:avLst>
            <a:gd name="adj" fmla="val 10000"/>
          </a:avLst>
        </a:prstGeom>
        <a:solidFill>
          <a:schemeClr val="lt1">
            <a:alpha val="90000"/>
            <a:hueOff val="0"/>
            <a:satOff val="0"/>
            <a:lumOff val="0"/>
            <a:alphaOff val="0"/>
          </a:schemeClr>
        </a:solidFill>
        <a:ln w="1905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lvl="0" algn="ctr" defTabSz="711200" rtl="0">
            <a:lnSpc>
              <a:spcPct val="90000"/>
            </a:lnSpc>
            <a:spcBef>
              <a:spcPct val="0"/>
            </a:spcBef>
            <a:spcAft>
              <a:spcPct val="35000"/>
            </a:spcAft>
          </a:pPr>
          <a:r>
            <a:rPr lang="en-US" altLang="zh-CN" sz="1600" kern="1200" dirty="0" smtClean="0"/>
            <a:t>3.</a:t>
          </a:r>
          <a:r>
            <a:rPr lang="zh-CN" altLang="en-US" sz="1600" kern="1200" dirty="0" smtClean="0"/>
            <a:t>线框图的设计要点</a:t>
          </a:r>
          <a:endParaRPr lang="zh-CN" altLang="en-US" sz="1600" kern="1200" dirty="0"/>
        </a:p>
      </dsp:txBody>
      <dsp:txXfrm>
        <a:off x="9288592" y="1153114"/>
        <a:ext cx="350387" cy="4476613"/>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7B6BCFE-5CD0-42FE-813E-7FCBD540ECF2}">
      <dsp:nvSpPr>
        <dsp:cNvPr id="0" name=""/>
        <dsp:cNvSpPr/>
      </dsp:nvSpPr>
      <dsp:spPr>
        <a:xfrm>
          <a:off x="0" y="829317"/>
          <a:ext cx="10631511" cy="1105756"/>
        </a:xfrm>
        <a:prstGeom prst="notchedRightArrow">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3E721EE6-C563-48D2-8796-A2D5EE34AF12}">
      <dsp:nvSpPr>
        <dsp:cNvPr id="0" name=""/>
        <dsp:cNvSpPr/>
      </dsp:nvSpPr>
      <dsp:spPr>
        <a:xfrm>
          <a:off x="4788" y="0"/>
          <a:ext cx="2303321" cy="110575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56464" tIns="156464" rIns="156464" bIns="156464" numCol="1" spcCol="1270" anchor="b" anchorCtr="0">
          <a:noAutofit/>
        </a:bodyPr>
        <a:lstStyle/>
        <a:p>
          <a:pPr lvl="0" algn="ctr" defTabSz="977900" rtl="0">
            <a:lnSpc>
              <a:spcPct val="90000"/>
            </a:lnSpc>
            <a:spcBef>
              <a:spcPct val="0"/>
            </a:spcBef>
            <a:spcAft>
              <a:spcPct val="35000"/>
            </a:spcAft>
          </a:pPr>
          <a:r>
            <a:rPr lang="zh-CN" sz="2200" kern="1200" smtClean="0"/>
            <a:t>1、选择并整理内容</a:t>
          </a:r>
          <a:endParaRPr lang="zh-CN" sz="2200" kern="1200"/>
        </a:p>
      </dsp:txBody>
      <dsp:txXfrm>
        <a:off x="4788" y="0"/>
        <a:ext cx="2303321" cy="1105756"/>
      </dsp:txXfrm>
    </dsp:sp>
    <dsp:sp modelId="{052256AD-A20E-4E35-AD3B-5286F7CC8590}">
      <dsp:nvSpPr>
        <dsp:cNvPr id="0" name=""/>
        <dsp:cNvSpPr/>
      </dsp:nvSpPr>
      <dsp:spPr>
        <a:xfrm>
          <a:off x="1018229" y="1243976"/>
          <a:ext cx="276439" cy="276439"/>
        </a:xfrm>
        <a:prstGeom prst="ellipse">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13270F62-E412-4A52-BF13-F6E9A331A66B}">
      <dsp:nvSpPr>
        <dsp:cNvPr id="0" name=""/>
        <dsp:cNvSpPr/>
      </dsp:nvSpPr>
      <dsp:spPr>
        <a:xfrm>
          <a:off x="2423275" y="1658635"/>
          <a:ext cx="2303321" cy="110575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56464" tIns="156464" rIns="156464" bIns="156464" numCol="1" spcCol="1270" anchor="t" anchorCtr="0">
          <a:noAutofit/>
        </a:bodyPr>
        <a:lstStyle/>
        <a:p>
          <a:pPr lvl="0" algn="ctr" defTabSz="977900" rtl="0">
            <a:lnSpc>
              <a:spcPct val="90000"/>
            </a:lnSpc>
            <a:spcBef>
              <a:spcPct val="0"/>
            </a:spcBef>
            <a:spcAft>
              <a:spcPct val="35000"/>
            </a:spcAft>
          </a:pPr>
          <a:r>
            <a:rPr lang="zh-CN" sz="2200" kern="1200" smtClean="0"/>
            <a:t>2、查看现有的网站内容</a:t>
          </a:r>
          <a:endParaRPr lang="zh-CN" sz="2200" kern="1200"/>
        </a:p>
      </dsp:txBody>
      <dsp:txXfrm>
        <a:off x="2423275" y="1658635"/>
        <a:ext cx="2303321" cy="1105756"/>
      </dsp:txXfrm>
    </dsp:sp>
    <dsp:sp modelId="{AD646439-3BC2-4C0C-A7BA-B4A4A11A0BDF}">
      <dsp:nvSpPr>
        <dsp:cNvPr id="0" name=""/>
        <dsp:cNvSpPr/>
      </dsp:nvSpPr>
      <dsp:spPr>
        <a:xfrm>
          <a:off x="3436716" y="1243976"/>
          <a:ext cx="276439" cy="276439"/>
        </a:xfrm>
        <a:prstGeom prst="ellipse">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0CCBE64-6260-4344-AA49-F41287DA3F90}">
      <dsp:nvSpPr>
        <dsp:cNvPr id="0" name=""/>
        <dsp:cNvSpPr/>
      </dsp:nvSpPr>
      <dsp:spPr>
        <a:xfrm>
          <a:off x="4841762" y="0"/>
          <a:ext cx="2303321" cy="110575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56464" tIns="156464" rIns="156464" bIns="156464" numCol="1" spcCol="1270" anchor="b" anchorCtr="0">
          <a:noAutofit/>
        </a:bodyPr>
        <a:lstStyle/>
        <a:p>
          <a:pPr lvl="0" algn="ctr" defTabSz="977900" rtl="0">
            <a:lnSpc>
              <a:spcPct val="90000"/>
            </a:lnSpc>
            <a:spcBef>
              <a:spcPct val="0"/>
            </a:spcBef>
            <a:spcAft>
              <a:spcPct val="35000"/>
            </a:spcAft>
          </a:pPr>
          <a:r>
            <a:rPr lang="zh-CN" sz="2200" kern="1200" smtClean="0"/>
            <a:t>3、概括并梳理每个页面的内容</a:t>
          </a:r>
          <a:endParaRPr lang="zh-CN" sz="2200" kern="1200"/>
        </a:p>
      </dsp:txBody>
      <dsp:txXfrm>
        <a:off x="4841762" y="0"/>
        <a:ext cx="2303321" cy="1105756"/>
      </dsp:txXfrm>
    </dsp:sp>
    <dsp:sp modelId="{E6CEC4D3-2CEE-4D0A-8EA2-547E4039DCBD}">
      <dsp:nvSpPr>
        <dsp:cNvPr id="0" name=""/>
        <dsp:cNvSpPr/>
      </dsp:nvSpPr>
      <dsp:spPr>
        <a:xfrm>
          <a:off x="5855203" y="1243976"/>
          <a:ext cx="276439" cy="276439"/>
        </a:xfrm>
        <a:prstGeom prst="ellipse">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B89C34A8-676A-482B-ABA4-C2257B4300E3}">
      <dsp:nvSpPr>
        <dsp:cNvPr id="0" name=""/>
        <dsp:cNvSpPr/>
      </dsp:nvSpPr>
      <dsp:spPr>
        <a:xfrm>
          <a:off x="7260250" y="1658635"/>
          <a:ext cx="2303321" cy="110575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56464" tIns="156464" rIns="156464" bIns="156464" numCol="1" spcCol="1270" anchor="t" anchorCtr="0">
          <a:noAutofit/>
        </a:bodyPr>
        <a:lstStyle/>
        <a:p>
          <a:pPr lvl="0" algn="ctr" defTabSz="977900" rtl="0">
            <a:lnSpc>
              <a:spcPct val="90000"/>
            </a:lnSpc>
            <a:spcBef>
              <a:spcPct val="0"/>
            </a:spcBef>
            <a:spcAft>
              <a:spcPct val="35000"/>
            </a:spcAft>
          </a:pPr>
          <a:r>
            <a:rPr lang="en-US" sz="2200" kern="1200" smtClean="0"/>
            <a:t>4</a:t>
          </a:r>
          <a:r>
            <a:rPr lang="zh-CN" sz="2200" kern="1200" smtClean="0"/>
            <a:t>、内容分组（模块化分类）</a:t>
          </a:r>
          <a:endParaRPr lang="zh-CN" sz="2200" kern="1200"/>
        </a:p>
      </dsp:txBody>
      <dsp:txXfrm>
        <a:off x="7260250" y="1658635"/>
        <a:ext cx="2303321" cy="1105756"/>
      </dsp:txXfrm>
    </dsp:sp>
    <dsp:sp modelId="{226E5A44-838A-4BA5-B12C-85F68B8B06E2}">
      <dsp:nvSpPr>
        <dsp:cNvPr id="0" name=""/>
        <dsp:cNvSpPr/>
      </dsp:nvSpPr>
      <dsp:spPr>
        <a:xfrm>
          <a:off x="8273690" y="1243976"/>
          <a:ext cx="276439" cy="276439"/>
        </a:xfrm>
        <a:prstGeom prst="ellipse">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37D2201-FCAE-4349-8DA6-15ED263BD817}">
      <dsp:nvSpPr>
        <dsp:cNvPr id="0" name=""/>
        <dsp:cNvSpPr/>
      </dsp:nvSpPr>
      <dsp:spPr>
        <a:xfrm>
          <a:off x="0" y="25058"/>
          <a:ext cx="8929353" cy="1141920"/>
        </a:xfrm>
        <a:prstGeom prst="roundRect">
          <a:avLst/>
        </a:prstGeom>
        <a:solidFill>
          <a:schemeClr val="accent2">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l" defTabSz="800100" rtl="0">
            <a:lnSpc>
              <a:spcPct val="150000"/>
            </a:lnSpc>
            <a:spcBef>
              <a:spcPct val="0"/>
            </a:spcBef>
            <a:spcAft>
              <a:spcPct val="35000"/>
            </a:spcAft>
          </a:pPr>
          <a:r>
            <a:rPr lang="zh-CN" altLang="en-US" sz="1800" kern="1200" smtClean="0"/>
            <a:t>有价值、能吸引人的内容对任何网站都非常重要，无论你想炫耀让人惊叹的网络科技，还是那些精美的艺术图形，没有内容的网站只会是一个空壳子。</a:t>
          </a:r>
          <a:endParaRPr lang="zh-CN" altLang="en-US" sz="1800" kern="1200"/>
        </a:p>
      </dsp:txBody>
      <dsp:txXfrm>
        <a:off x="55744" y="80802"/>
        <a:ext cx="8817865" cy="1030432"/>
      </dsp:txXfrm>
    </dsp:sp>
    <dsp:sp modelId="{0FDAC744-4B9E-4260-A4A7-FEF35D46CA7F}">
      <dsp:nvSpPr>
        <dsp:cNvPr id="0" name=""/>
        <dsp:cNvSpPr/>
      </dsp:nvSpPr>
      <dsp:spPr>
        <a:xfrm>
          <a:off x="0" y="1342658"/>
          <a:ext cx="8929353" cy="1141920"/>
        </a:xfrm>
        <a:prstGeom prst="roundRect">
          <a:avLst/>
        </a:prstGeom>
        <a:solidFill>
          <a:schemeClr val="accent3">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l" defTabSz="800100" rtl="0">
            <a:lnSpc>
              <a:spcPct val="150000"/>
            </a:lnSpc>
            <a:spcBef>
              <a:spcPct val="0"/>
            </a:spcBef>
            <a:spcAft>
              <a:spcPct val="35000"/>
            </a:spcAft>
          </a:pPr>
          <a:r>
            <a:rPr lang="zh-CN" altLang="en-US" sz="1800" kern="1200" dirty="0" smtClean="0"/>
            <a:t>但即使有了内容还不够，我们需要学会良好地组织和梳理这些内容，形成清晰的内容逻辑与结构。</a:t>
          </a:r>
          <a:endParaRPr lang="zh-CN" altLang="en-US" sz="1800" kern="1200" dirty="0"/>
        </a:p>
      </dsp:txBody>
      <dsp:txXfrm>
        <a:off x="55744" y="1398402"/>
        <a:ext cx="8817865" cy="1030432"/>
      </dsp:txXfrm>
    </dsp:sp>
    <dsp:sp modelId="{92800AC6-5C53-4962-B9D3-8886DDA62737}">
      <dsp:nvSpPr>
        <dsp:cNvPr id="0" name=""/>
        <dsp:cNvSpPr/>
      </dsp:nvSpPr>
      <dsp:spPr>
        <a:xfrm>
          <a:off x="0" y="2660258"/>
          <a:ext cx="8929353" cy="1141920"/>
        </a:xfrm>
        <a:prstGeom prst="roundRect">
          <a:avLst/>
        </a:prstGeom>
        <a:solidFill>
          <a:schemeClr val="accent4">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l" defTabSz="800100" rtl="0">
            <a:lnSpc>
              <a:spcPct val="150000"/>
            </a:lnSpc>
            <a:spcBef>
              <a:spcPct val="0"/>
            </a:spcBef>
            <a:spcAft>
              <a:spcPct val="35000"/>
            </a:spcAft>
          </a:pPr>
          <a:r>
            <a:rPr lang="zh-CN" altLang="en-US" sz="1800" kern="1200" dirty="0" smtClean="0"/>
            <a:t>不是所有网站都会花费成本专门聘任一位工作人员从事内容的整理工作。对于内容较少的网站，可能一两个人就能完成网站内容的撰写与管理。</a:t>
          </a:r>
          <a:endParaRPr lang="zh-CN" altLang="en-US" sz="1800" kern="1200" dirty="0"/>
        </a:p>
      </dsp:txBody>
      <dsp:txXfrm>
        <a:off x="55744" y="2716002"/>
        <a:ext cx="8817865" cy="1030432"/>
      </dsp:txXfrm>
    </dsp:sp>
    <dsp:sp modelId="{AF063A70-68B7-4360-B8B2-82437DEED15C}">
      <dsp:nvSpPr>
        <dsp:cNvPr id="0" name=""/>
        <dsp:cNvSpPr/>
      </dsp:nvSpPr>
      <dsp:spPr>
        <a:xfrm>
          <a:off x="0" y="3977858"/>
          <a:ext cx="8929353" cy="1141920"/>
        </a:xfrm>
        <a:prstGeom prst="roundRect">
          <a:avLst/>
        </a:prstGeom>
        <a:solidFill>
          <a:schemeClr val="accent5">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l" defTabSz="800100" rtl="0">
            <a:lnSpc>
              <a:spcPct val="150000"/>
            </a:lnSpc>
            <a:spcBef>
              <a:spcPct val="0"/>
            </a:spcBef>
            <a:spcAft>
              <a:spcPct val="35000"/>
            </a:spcAft>
          </a:pPr>
          <a:r>
            <a:rPr lang="zh-CN" altLang="en-US" sz="1800" kern="1200" smtClean="0"/>
            <a:t>但考虑到大型网站内容的繁杂，我们就需要重视内容架构的梳理组织、文案撰写，以及与相应客户之间的沟通与联系。</a:t>
          </a:r>
          <a:endParaRPr lang="zh-CN" altLang="en-US" sz="1800" kern="1200"/>
        </a:p>
      </dsp:txBody>
      <dsp:txXfrm>
        <a:off x="55744" y="4033602"/>
        <a:ext cx="8817865" cy="1030432"/>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F45B65B-59F8-4804-9656-3170338221D1}">
      <dsp:nvSpPr>
        <dsp:cNvPr id="0" name=""/>
        <dsp:cNvSpPr/>
      </dsp:nvSpPr>
      <dsp:spPr>
        <a:xfrm>
          <a:off x="0" y="138124"/>
          <a:ext cx="9302843" cy="1825200"/>
        </a:xfrm>
        <a:prstGeom prst="roundRect">
          <a:avLst/>
        </a:prstGeom>
        <a:solidFill>
          <a:schemeClr val="accent2">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l" defTabSz="889000" rtl="0">
            <a:lnSpc>
              <a:spcPct val="150000"/>
            </a:lnSpc>
            <a:spcBef>
              <a:spcPct val="0"/>
            </a:spcBef>
            <a:spcAft>
              <a:spcPct val="35000"/>
            </a:spcAft>
          </a:pPr>
          <a:r>
            <a:rPr lang="zh-CN" altLang="en-US" sz="2000" kern="1200" dirty="0" smtClean="0"/>
            <a:t>梳理内容阶段是很好的深入了解网站的阶段，对于页面的组成、链接的设置、页面各部分标题的命名以及许多细节都可以一并考虑，并为下一步制作网站地图和页面线框图打下基础。</a:t>
          </a:r>
          <a:endParaRPr lang="zh-CN" altLang="en-US" sz="2000" kern="1200" dirty="0"/>
        </a:p>
      </dsp:txBody>
      <dsp:txXfrm>
        <a:off x="89099" y="227223"/>
        <a:ext cx="9124645" cy="1647002"/>
      </dsp:txXfrm>
    </dsp:sp>
    <dsp:sp modelId="{A393E9AA-4B9D-4D3E-A5E2-E135584BC3BD}">
      <dsp:nvSpPr>
        <dsp:cNvPr id="0" name=""/>
        <dsp:cNvSpPr/>
      </dsp:nvSpPr>
      <dsp:spPr>
        <a:xfrm>
          <a:off x="107168" y="2420971"/>
          <a:ext cx="9088505" cy="1665221"/>
        </a:xfrm>
        <a:prstGeom prst="roundRect">
          <a:avLst/>
        </a:prstGeom>
        <a:solidFill>
          <a:schemeClr val="accent2">
            <a:hueOff val="2250410"/>
            <a:satOff val="-39578"/>
            <a:lumOff val="1569"/>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l" defTabSz="889000" rtl="0">
            <a:lnSpc>
              <a:spcPct val="150000"/>
            </a:lnSpc>
            <a:spcBef>
              <a:spcPct val="0"/>
            </a:spcBef>
            <a:spcAft>
              <a:spcPct val="35000"/>
            </a:spcAft>
          </a:pPr>
          <a:r>
            <a:rPr lang="zh-CN" altLang="en-US" sz="2000" kern="1200" dirty="0" smtClean="0"/>
            <a:t>有些设计者直到视觉设计阶段才会想起内容的编辑和梳理，这样不利于网站内容的全面考虑和修整，必须确保在视觉设计前完整这些工作。</a:t>
          </a:r>
          <a:endParaRPr lang="zh-CN" altLang="en-US" sz="2000" kern="1200" dirty="0"/>
        </a:p>
      </dsp:txBody>
      <dsp:txXfrm>
        <a:off x="188457" y="2502260"/>
        <a:ext cx="8925927" cy="1502643"/>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DB8EE81-D63A-45EE-BEF4-CDEDC168E3EF}">
      <dsp:nvSpPr>
        <dsp:cNvPr id="0" name=""/>
        <dsp:cNvSpPr/>
      </dsp:nvSpPr>
      <dsp:spPr>
        <a:xfrm>
          <a:off x="808980" y="406"/>
          <a:ext cx="8509126" cy="77355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b" anchorCtr="0">
          <a:noAutofit/>
        </a:bodyPr>
        <a:lstStyle/>
        <a:p>
          <a:pPr lvl="0" algn="l" defTabSz="889000" rtl="0">
            <a:lnSpc>
              <a:spcPct val="90000"/>
            </a:lnSpc>
            <a:spcBef>
              <a:spcPct val="0"/>
            </a:spcBef>
            <a:spcAft>
              <a:spcPct val="35000"/>
            </a:spcAft>
          </a:pPr>
          <a:r>
            <a:rPr lang="zh-CN" sz="2000" kern="1200" smtClean="0"/>
            <a:t>很少有团队会奢侈地聘用专门的信息设计师，这项工作通常都会落入项目管理人手中，也会有客户代劳。其实这是一个非常重要的工作。</a:t>
          </a:r>
          <a:endParaRPr lang="zh-CN" sz="2000" kern="1200"/>
        </a:p>
      </dsp:txBody>
      <dsp:txXfrm>
        <a:off x="808980" y="406"/>
        <a:ext cx="8509126" cy="773556"/>
      </dsp:txXfrm>
    </dsp:sp>
    <dsp:sp modelId="{509F85E5-BAF2-4415-A002-D4750399C928}">
      <dsp:nvSpPr>
        <dsp:cNvPr id="0" name=""/>
        <dsp:cNvSpPr/>
      </dsp:nvSpPr>
      <dsp:spPr>
        <a:xfrm>
          <a:off x="808980" y="773963"/>
          <a:ext cx="1134550" cy="189091"/>
        </a:xfrm>
        <a:prstGeom prst="parallelogram">
          <a:avLst>
            <a:gd name="adj" fmla="val 140840"/>
          </a:avLst>
        </a:prstGeom>
        <a:solidFill>
          <a:schemeClr val="accent2">
            <a:hueOff val="0"/>
            <a:satOff val="0"/>
            <a:lumOff val="0"/>
            <a:alphaOff val="0"/>
          </a:schemeClr>
        </a:solidFill>
        <a:ln w="1905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10D4E645-7A62-4FCA-AA15-B9D90560EF5D}">
      <dsp:nvSpPr>
        <dsp:cNvPr id="0" name=""/>
        <dsp:cNvSpPr/>
      </dsp:nvSpPr>
      <dsp:spPr>
        <a:xfrm>
          <a:off x="2009712" y="773963"/>
          <a:ext cx="1134550" cy="189091"/>
        </a:xfrm>
        <a:prstGeom prst="parallelogram">
          <a:avLst>
            <a:gd name="adj" fmla="val 140840"/>
          </a:avLst>
        </a:prstGeom>
        <a:solidFill>
          <a:schemeClr val="accent2">
            <a:hueOff val="112520"/>
            <a:satOff val="-1979"/>
            <a:lumOff val="78"/>
            <a:alphaOff val="0"/>
          </a:schemeClr>
        </a:solidFill>
        <a:ln w="19050" cap="flat" cmpd="sng" algn="ctr">
          <a:solidFill>
            <a:schemeClr val="accent2">
              <a:hueOff val="112520"/>
              <a:satOff val="-1979"/>
              <a:lumOff val="78"/>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6C4789E-806A-4EA8-A448-18093473AFE3}">
      <dsp:nvSpPr>
        <dsp:cNvPr id="0" name=""/>
        <dsp:cNvSpPr/>
      </dsp:nvSpPr>
      <dsp:spPr>
        <a:xfrm>
          <a:off x="3210444" y="773963"/>
          <a:ext cx="1134550" cy="189091"/>
        </a:xfrm>
        <a:prstGeom prst="parallelogram">
          <a:avLst>
            <a:gd name="adj" fmla="val 140840"/>
          </a:avLst>
        </a:prstGeom>
        <a:solidFill>
          <a:schemeClr val="accent2">
            <a:hueOff val="225041"/>
            <a:satOff val="-3958"/>
            <a:lumOff val="157"/>
            <a:alphaOff val="0"/>
          </a:schemeClr>
        </a:solidFill>
        <a:ln w="19050" cap="flat" cmpd="sng" algn="ctr">
          <a:solidFill>
            <a:schemeClr val="accent2">
              <a:hueOff val="225041"/>
              <a:satOff val="-3958"/>
              <a:lumOff val="157"/>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7D6EA874-4946-4095-8230-23B8A5D26544}">
      <dsp:nvSpPr>
        <dsp:cNvPr id="0" name=""/>
        <dsp:cNvSpPr/>
      </dsp:nvSpPr>
      <dsp:spPr>
        <a:xfrm>
          <a:off x="4411177" y="773963"/>
          <a:ext cx="1134550" cy="189091"/>
        </a:xfrm>
        <a:prstGeom prst="parallelogram">
          <a:avLst>
            <a:gd name="adj" fmla="val 140840"/>
          </a:avLst>
        </a:prstGeom>
        <a:solidFill>
          <a:schemeClr val="accent2">
            <a:hueOff val="337562"/>
            <a:satOff val="-5937"/>
            <a:lumOff val="235"/>
            <a:alphaOff val="0"/>
          </a:schemeClr>
        </a:solidFill>
        <a:ln w="19050" cap="flat" cmpd="sng" algn="ctr">
          <a:solidFill>
            <a:schemeClr val="accent2">
              <a:hueOff val="337562"/>
              <a:satOff val="-5937"/>
              <a:lumOff val="235"/>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729E23A2-115F-4FD6-BEFE-924C330CBA59}">
      <dsp:nvSpPr>
        <dsp:cNvPr id="0" name=""/>
        <dsp:cNvSpPr/>
      </dsp:nvSpPr>
      <dsp:spPr>
        <a:xfrm>
          <a:off x="5611909" y="773963"/>
          <a:ext cx="1134550" cy="189091"/>
        </a:xfrm>
        <a:prstGeom prst="parallelogram">
          <a:avLst>
            <a:gd name="adj" fmla="val 140840"/>
          </a:avLst>
        </a:prstGeom>
        <a:solidFill>
          <a:schemeClr val="accent2">
            <a:hueOff val="450082"/>
            <a:satOff val="-7916"/>
            <a:lumOff val="314"/>
            <a:alphaOff val="0"/>
          </a:schemeClr>
        </a:solidFill>
        <a:ln w="19050" cap="flat" cmpd="sng" algn="ctr">
          <a:solidFill>
            <a:schemeClr val="accent2">
              <a:hueOff val="450082"/>
              <a:satOff val="-7916"/>
              <a:lumOff val="314"/>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1C0399DC-EDE7-45C4-98F8-9EFAD39EF830}">
      <dsp:nvSpPr>
        <dsp:cNvPr id="0" name=""/>
        <dsp:cNvSpPr/>
      </dsp:nvSpPr>
      <dsp:spPr>
        <a:xfrm>
          <a:off x="6812641" y="773963"/>
          <a:ext cx="1134550" cy="189091"/>
        </a:xfrm>
        <a:prstGeom prst="parallelogram">
          <a:avLst>
            <a:gd name="adj" fmla="val 140840"/>
          </a:avLst>
        </a:prstGeom>
        <a:solidFill>
          <a:schemeClr val="accent2">
            <a:hueOff val="562602"/>
            <a:satOff val="-9895"/>
            <a:lumOff val="392"/>
            <a:alphaOff val="0"/>
          </a:schemeClr>
        </a:solidFill>
        <a:ln w="19050" cap="flat" cmpd="sng" algn="ctr">
          <a:solidFill>
            <a:schemeClr val="accent2">
              <a:hueOff val="562602"/>
              <a:satOff val="-9895"/>
              <a:lumOff val="392"/>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10BA410-D487-450D-BDE2-1F16399A005A}">
      <dsp:nvSpPr>
        <dsp:cNvPr id="0" name=""/>
        <dsp:cNvSpPr/>
      </dsp:nvSpPr>
      <dsp:spPr>
        <a:xfrm>
          <a:off x="8013374" y="773963"/>
          <a:ext cx="1134550" cy="189091"/>
        </a:xfrm>
        <a:prstGeom prst="parallelogram">
          <a:avLst>
            <a:gd name="adj" fmla="val 140840"/>
          </a:avLst>
        </a:prstGeom>
        <a:solidFill>
          <a:schemeClr val="accent2">
            <a:hueOff val="675123"/>
            <a:satOff val="-11873"/>
            <a:lumOff val="471"/>
            <a:alphaOff val="0"/>
          </a:schemeClr>
        </a:solidFill>
        <a:ln w="19050" cap="flat" cmpd="sng" algn="ctr">
          <a:solidFill>
            <a:schemeClr val="accent2">
              <a:hueOff val="675123"/>
              <a:satOff val="-11873"/>
              <a:lumOff val="471"/>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01214F1-BB5F-4034-B363-17C4649752ED}">
      <dsp:nvSpPr>
        <dsp:cNvPr id="0" name=""/>
        <dsp:cNvSpPr/>
      </dsp:nvSpPr>
      <dsp:spPr>
        <a:xfrm>
          <a:off x="808980" y="1019086"/>
          <a:ext cx="8509126" cy="77355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b" anchorCtr="0">
          <a:noAutofit/>
        </a:bodyPr>
        <a:lstStyle/>
        <a:p>
          <a:pPr lvl="0" algn="l" defTabSz="889000" rtl="0">
            <a:lnSpc>
              <a:spcPct val="90000"/>
            </a:lnSpc>
            <a:spcBef>
              <a:spcPct val="0"/>
            </a:spcBef>
            <a:spcAft>
              <a:spcPct val="35000"/>
            </a:spcAft>
          </a:pPr>
          <a:r>
            <a:rPr lang="zh-CN" sz="2000" kern="1200" smtClean="0"/>
            <a:t>对于小网站而言，20-30个页面，网站地图相对较容易去建立；</a:t>
          </a:r>
          <a:endParaRPr lang="zh-CN" sz="2000" kern="1200"/>
        </a:p>
      </dsp:txBody>
      <dsp:txXfrm>
        <a:off x="808980" y="1019086"/>
        <a:ext cx="8509126" cy="773556"/>
      </dsp:txXfrm>
    </dsp:sp>
    <dsp:sp modelId="{EAD6ED64-6A79-43DE-A08C-599373A3B5BA}">
      <dsp:nvSpPr>
        <dsp:cNvPr id="0" name=""/>
        <dsp:cNvSpPr/>
      </dsp:nvSpPr>
      <dsp:spPr>
        <a:xfrm>
          <a:off x="808980" y="1792643"/>
          <a:ext cx="1134550" cy="189091"/>
        </a:xfrm>
        <a:prstGeom prst="parallelogram">
          <a:avLst>
            <a:gd name="adj" fmla="val 140840"/>
          </a:avLst>
        </a:prstGeom>
        <a:solidFill>
          <a:schemeClr val="accent2">
            <a:hueOff val="787643"/>
            <a:satOff val="-13852"/>
            <a:lumOff val="549"/>
            <a:alphaOff val="0"/>
          </a:schemeClr>
        </a:solidFill>
        <a:ln w="19050" cap="flat" cmpd="sng" algn="ctr">
          <a:solidFill>
            <a:schemeClr val="accent2">
              <a:hueOff val="787643"/>
              <a:satOff val="-13852"/>
              <a:lumOff val="549"/>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6EF97649-0255-4042-B9BA-1BFCA1369312}">
      <dsp:nvSpPr>
        <dsp:cNvPr id="0" name=""/>
        <dsp:cNvSpPr/>
      </dsp:nvSpPr>
      <dsp:spPr>
        <a:xfrm>
          <a:off x="2009712" y="1792643"/>
          <a:ext cx="1134550" cy="189091"/>
        </a:xfrm>
        <a:prstGeom prst="parallelogram">
          <a:avLst>
            <a:gd name="adj" fmla="val 140840"/>
          </a:avLst>
        </a:prstGeom>
        <a:solidFill>
          <a:schemeClr val="accent2">
            <a:hueOff val="900164"/>
            <a:satOff val="-15831"/>
            <a:lumOff val="628"/>
            <a:alphaOff val="0"/>
          </a:schemeClr>
        </a:solidFill>
        <a:ln w="19050" cap="flat" cmpd="sng" algn="ctr">
          <a:solidFill>
            <a:schemeClr val="accent2">
              <a:hueOff val="900164"/>
              <a:satOff val="-15831"/>
              <a:lumOff val="628"/>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A460D464-6FE2-490F-8DFF-4AE00535C1CB}">
      <dsp:nvSpPr>
        <dsp:cNvPr id="0" name=""/>
        <dsp:cNvSpPr/>
      </dsp:nvSpPr>
      <dsp:spPr>
        <a:xfrm>
          <a:off x="3210444" y="1792643"/>
          <a:ext cx="1134550" cy="189091"/>
        </a:xfrm>
        <a:prstGeom prst="parallelogram">
          <a:avLst>
            <a:gd name="adj" fmla="val 140840"/>
          </a:avLst>
        </a:prstGeom>
        <a:solidFill>
          <a:schemeClr val="accent2">
            <a:hueOff val="1012684"/>
            <a:satOff val="-17810"/>
            <a:lumOff val="706"/>
            <a:alphaOff val="0"/>
          </a:schemeClr>
        </a:solidFill>
        <a:ln w="19050" cap="flat" cmpd="sng" algn="ctr">
          <a:solidFill>
            <a:schemeClr val="accent2">
              <a:hueOff val="1012684"/>
              <a:satOff val="-17810"/>
              <a:lumOff val="706"/>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FAC9B8D-6EAF-483F-981C-F153A887BB81}">
      <dsp:nvSpPr>
        <dsp:cNvPr id="0" name=""/>
        <dsp:cNvSpPr/>
      </dsp:nvSpPr>
      <dsp:spPr>
        <a:xfrm>
          <a:off x="4411177" y="1792643"/>
          <a:ext cx="1134550" cy="189091"/>
        </a:xfrm>
        <a:prstGeom prst="parallelogram">
          <a:avLst>
            <a:gd name="adj" fmla="val 140840"/>
          </a:avLst>
        </a:prstGeom>
        <a:solidFill>
          <a:schemeClr val="accent2">
            <a:hueOff val="1125205"/>
            <a:satOff val="-19789"/>
            <a:lumOff val="784"/>
            <a:alphaOff val="0"/>
          </a:schemeClr>
        </a:solidFill>
        <a:ln w="19050" cap="flat" cmpd="sng" algn="ctr">
          <a:solidFill>
            <a:schemeClr val="accent2">
              <a:hueOff val="1125205"/>
              <a:satOff val="-19789"/>
              <a:lumOff val="784"/>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F0FB1CA6-A721-4097-9564-B5AC6D9CC726}">
      <dsp:nvSpPr>
        <dsp:cNvPr id="0" name=""/>
        <dsp:cNvSpPr/>
      </dsp:nvSpPr>
      <dsp:spPr>
        <a:xfrm>
          <a:off x="5611909" y="1792643"/>
          <a:ext cx="1134550" cy="189091"/>
        </a:xfrm>
        <a:prstGeom prst="parallelogram">
          <a:avLst>
            <a:gd name="adj" fmla="val 140840"/>
          </a:avLst>
        </a:prstGeom>
        <a:solidFill>
          <a:schemeClr val="accent2">
            <a:hueOff val="1237725"/>
            <a:satOff val="-21768"/>
            <a:lumOff val="863"/>
            <a:alphaOff val="0"/>
          </a:schemeClr>
        </a:solidFill>
        <a:ln w="19050" cap="flat" cmpd="sng" algn="ctr">
          <a:solidFill>
            <a:schemeClr val="accent2">
              <a:hueOff val="1237725"/>
              <a:satOff val="-21768"/>
              <a:lumOff val="863"/>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96C376C-9636-44C6-874F-887AEF9CB06E}">
      <dsp:nvSpPr>
        <dsp:cNvPr id="0" name=""/>
        <dsp:cNvSpPr/>
      </dsp:nvSpPr>
      <dsp:spPr>
        <a:xfrm>
          <a:off x="6812641" y="1792643"/>
          <a:ext cx="1134550" cy="189091"/>
        </a:xfrm>
        <a:prstGeom prst="parallelogram">
          <a:avLst>
            <a:gd name="adj" fmla="val 140840"/>
          </a:avLst>
        </a:prstGeom>
        <a:solidFill>
          <a:schemeClr val="accent2">
            <a:hueOff val="1350246"/>
            <a:satOff val="-23747"/>
            <a:lumOff val="941"/>
            <a:alphaOff val="0"/>
          </a:schemeClr>
        </a:solidFill>
        <a:ln w="19050" cap="flat" cmpd="sng" algn="ctr">
          <a:solidFill>
            <a:schemeClr val="accent2">
              <a:hueOff val="1350246"/>
              <a:satOff val="-23747"/>
              <a:lumOff val="941"/>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65E92B15-05F2-4437-A283-0C8121B9B472}">
      <dsp:nvSpPr>
        <dsp:cNvPr id="0" name=""/>
        <dsp:cNvSpPr/>
      </dsp:nvSpPr>
      <dsp:spPr>
        <a:xfrm>
          <a:off x="8013374" y="1792643"/>
          <a:ext cx="1134550" cy="189091"/>
        </a:xfrm>
        <a:prstGeom prst="parallelogram">
          <a:avLst>
            <a:gd name="adj" fmla="val 140840"/>
          </a:avLst>
        </a:prstGeom>
        <a:solidFill>
          <a:schemeClr val="accent2">
            <a:hueOff val="1462766"/>
            <a:satOff val="-25726"/>
            <a:lumOff val="1020"/>
            <a:alphaOff val="0"/>
          </a:schemeClr>
        </a:solidFill>
        <a:ln w="19050" cap="flat" cmpd="sng" algn="ctr">
          <a:solidFill>
            <a:schemeClr val="accent2">
              <a:hueOff val="1462766"/>
              <a:satOff val="-25726"/>
              <a:lumOff val="102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FCC5ACF0-481E-40DA-BCF4-D275E16BF155}">
      <dsp:nvSpPr>
        <dsp:cNvPr id="0" name=""/>
        <dsp:cNvSpPr/>
      </dsp:nvSpPr>
      <dsp:spPr>
        <a:xfrm>
          <a:off x="808980" y="2037765"/>
          <a:ext cx="8509126" cy="77355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b" anchorCtr="0">
          <a:noAutofit/>
        </a:bodyPr>
        <a:lstStyle/>
        <a:p>
          <a:pPr lvl="0" algn="l" defTabSz="889000" rtl="0">
            <a:lnSpc>
              <a:spcPct val="90000"/>
            </a:lnSpc>
            <a:spcBef>
              <a:spcPct val="0"/>
            </a:spcBef>
            <a:spcAft>
              <a:spcPct val="35000"/>
            </a:spcAft>
          </a:pPr>
          <a:r>
            <a:rPr lang="zh-CN" sz="2000" kern="1200" smtClean="0"/>
            <a:t>对于大型网站，拥有成百上千个页面，一大堆复杂的功能，网站地图的建立往往使人畏惧。</a:t>
          </a:r>
          <a:endParaRPr lang="zh-CN" sz="2000" kern="1200"/>
        </a:p>
      </dsp:txBody>
      <dsp:txXfrm>
        <a:off x="808980" y="2037765"/>
        <a:ext cx="8509126" cy="773556"/>
      </dsp:txXfrm>
    </dsp:sp>
    <dsp:sp modelId="{640A239A-391C-4E2D-A0A1-B678FD8E0707}">
      <dsp:nvSpPr>
        <dsp:cNvPr id="0" name=""/>
        <dsp:cNvSpPr/>
      </dsp:nvSpPr>
      <dsp:spPr>
        <a:xfrm>
          <a:off x="808980" y="2811322"/>
          <a:ext cx="1134550" cy="189091"/>
        </a:xfrm>
        <a:prstGeom prst="parallelogram">
          <a:avLst>
            <a:gd name="adj" fmla="val 140840"/>
          </a:avLst>
        </a:prstGeom>
        <a:solidFill>
          <a:schemeClr val="accent2">
            <a:hueOff val="1575287"/>
            <a:satOff val="-27705"/>
            <a:lumOff val="1098"/>
            <a:alphaOff val="0"/>
          </a:schemeClr>
        </a:solidFill>
        <a:ln w="19050" cap="flat" cmpd="sng" algn="ctr">
          <a:solidFill>
            <a:schemeClr val="accent2">
              <a:hueOff val="1575287"/>
              <a:satOff val="-27705"/>
              <a:lumOff val="1098"/>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088FA211-9E63-4DC4-8213-BB8E60980A7D}">
      <dsp:nvSpPr>
        <dsp:cNvPr id="0" name=""/>
        <dsp:cNvSpPr/>
      </dsp:nvSpPr>
      <dsp:spPr>
        <a:xfrm>
          <a:off x="2009712" y="2811322"/>
          <a:ext cx="1134550" cy="189091"/>
        </a:xfrm>
        <a:prstGeom prst="parallelogram">
          <a:avLst>
            <a:gd name="adj" fmla="val 140840"/>
          </a:avLst>
        </a:prstGeom>
        <a:solidFill>
          <a:schemeClr val="accent2">
            <a:hueOff val="1687807"/>
            <a:satOff val="-29684"/>
            <a:lumOff val="1177"/>
            <a:alphaOff val="0"/>
          </a:schemeClr>
        </a:solidFill>
        <a:ln w="19050" cap="flat" cmpd="sng" algn="ctr">
          <a:solidFill>
            <a:schemeClr val="accent2">
              <a:hueOff val="1687807"/>
              <a:satOff val="-29684"/>
              <a:lumOff val="1177"/>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8461B724-FCCA-4F36-BD34-A7E6102C4717}">
      <dsp:nvSpPr>
        <dsp:cNvPr id="0" name=""/>
        <dsp:cNvSpPr/>
      </dsp:nvSpPr>
      <dsp:spPr>
        <a:xfrm>
          <a:off x="3210444" y="2811322"/>
          <a:ext cx="1134550" cy="189091"/>
        </a:xfrm>
        <a:prstGeom prst="parallelogram">
          <a:avLst>
            <a:gd name="adj" fmla="val 140840"/>
          </a:avLst>
        </a:prstGeom>
        <a:solidFill>
          <a:schemeClr val="accent2">
            <a:hueOff val="1800328"/>
            <a:satOff val="-31662"/>
            <a:lumOff val="1255"/>
            <a:alphaOff val="0"/>
          </a:schemeClr>
        </a:solidFill>
        <a:ln w="19050" cap="flat" cmpd="sng" algn="ctr">
          <a:solidFill>
            <a:schemeClr val="accent2">
              <a:hueOff val="1800328"/>
              <a:satOff val="-31662"/>
              <a:lumOff val="1255"/>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66A153C6-5BCD-48AB-AEF7-AA71BF9E1054}">
      <dsp:nvSpPr>
        <dsp:cNvPr id="0" name=""/>
        <dsp:cNvSpPr/>
      </dsp:nvSpPr>
      <dsp:spPr>
        <a:xfrm>
          <a:off x="4411177" y="2811322"/>
          <a:ext cx="1134550" cy="189091"/>
        </a:xfrm>
        <a:prstGeom prst="parallelogram">
          <a:avLst>
            <a:gd name="adj" fmla="val 140840"/>
          </a:avLst>
        </a:prstGeom>
        <a:solidFill>
          <a:schemeClr val="accent2">
            <a:hueOff val="1912848"/>
            <a:satOff val="-33641"/>
            <a:lumOff val="1334"/>
            <a:alphaOff val="0"/>
          </a:schemeClr>
        </a:solidFill>
        <a:ln w="19050" cap="flat" cmpd="sng" algn="ctr">
          <a:solidFill>
            <a:schemeClr val="accent2">
              <a:hueOff val="1912848"/>
              <a:satOff val="-33641"/>
              <a:lumOff val="1334"/>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6BA3D6A-4C12-43FB-8FFB-FA33BEFB15FE}">
      <dsp:nvSpPr>
        <dsp:cNvPr id="0" name=""/>
        <dsp:cNvSpPr/>
      </dsp:nvSpPr>
      <dsp:spPr>
        <a:xfrm>
          <a:off x="5611909" y="2811322"/>
          <a:ext cx="1134550" cy="189091"/>
        </a:xfrm>
        <a:prstGeom prst="parallelogram">
          <a:avLst>
            <a:gd name="adj" fmla="val 140840"/>
          </a:avLst>
        </a:prstGeom>
        <a:solidFill>
          <a:schemeClr val="accent2">
            <a:hueOff val="2025369"/>
            <a:satOff val="-35620"/>
            <a:lumOff val="1412"/>
            <a:alphaOff val="0"/>
          </a:schemeClr>
        </a:solidFill>
        <a:ln w="19050" cap="flat" cmpd="sng" algn="ctr">
          <a:solidFill>
            <a:schemeClr val="accent2">
              <a:hueOff val="2025369"/>
              <a:satOff val="-35620"/>
              <a:lumOff val="1412"/>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7940DFB1-7D85-480A-A913-0052966E37D3}">
      <dsp:nvSpPr>
        <dsp:cNvPr id="0" name=""/>
        <dsp:cNvSpPr/>
      </dsp:nvSpPr>
      <dsp:spPr>
        <a:xfrm>
          <a:off x="6812641" y="2811322"/>
          <a:ext cx="1134550" cy="189091"/>
        </a:xfrm>
        <a:prstGeom prst="parallelogram">
          <a:avLst>
            <a:gd name="adj" fmla="val 140840"/>
          </a:avLst>
        </a:prstGeom>
        <a:solidFill>
          <a:schemeClr val="accent2">
            <a:hueOff val="2137889"/>
            <a:satOff val="-37599"/>
            <a:lumOff val="1491"/>
            <a:alphaOff val="0"/>
          </a:schemeClr>
        </a:solidFill>
        <a:ln w="19050" cap="flat" cmpd="sng" algn="ctr">
          <a:solidFill>
            <a:schemeClr val="accent2">
              <a:hueOff val="2137889"/>
              <a:satOff val="-37599"/>
              <a:lumOff val="1491"/>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61E0E133-0AFE-443A-B792-12D0CF4A0BFC}">
      <dsp:nvSpPr>
        <dsp:cNvPr id="0" name=""/>
        <dsp:cNvSpPr/>
      </dsp:nvSpPr>
      <dsp:spPr>
        <a:xfrm>
          <a:off x="8013374" y="2811322"/>
          <a:ext cx="1134550" cy="189091"/>
        </a:xfrm>
        <a:prstGeom prst="parallelogram">
          <a:avLst>
            <a:gd name="adj" fmla="val 140840"/>
          </a:avLst>
        </a:prstGeom>
        <a:solidFill>
          <a:schemeClr val="accent2">
            <a:hueOff val="2250410"/>
            <a:satOff val="-39578"/>
            <a:lumOff val="1569"/>
            <a:alphaOff val="0"/>
          </a:schemeClr>
        </a:solidFill>
        <a:ln w="19050" cap="flat" cmpd="sng" algn="ctr">
          <a:solidFill>
            <a:schemeClr val="accent2">
              <a:hueOff val="2250410"/>
              <a:satOff val="-39578"/>
              <a:lumOff val="1569"/>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9EF5A3E-7570-4695-A429-2F73DDB1961E}">
      <dsp:nvSpPr>
        <dsp:cNvPr id="0" name=""/>
        <dsp:cNvSpPr/>
      </dsp:nvSpPr>
      <dsp:spPr>
        <a:xfrm>
          <a:off x="-2790807" y="-430224"/>
          <a:ext cx="3330355" cy="3330355"/>
        </a:xfrm>
        <a:prstGeom prst="blockArc">
          <a:avLst>
            <a:gd name="adj1" fmla="val 18900000"/>
            <a:gd name="adj2" fmla="val 2700000"/>
            <a:gd name="adj3" fmla="val 649"/>
          </a:avLst>
        </a:prstGeom>
        <a:noFill/>
        <a:ln w="1905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85E5FC7-FE86-4B1D-BD1A-9B3DC2E2F984}">
      <dsp:nvSpPr>
        <dsp:cNvPr id="0" name=""/>
        <dsp:cNvSpPr/>
      </dsp:nvSpPr>
      <dsp:spPr>
        <a:xfrm>
          <a:off x="346898" y="246990"/>
          <a:ext cx="3669756" cy="493981"/>
        </a:xfrm>
        <a:prstGeom prst="rect">
          <a:avLst/>
        </a:prstGeom>
        <a:solidFill>
          <a:schemeClr val="accent2">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92098" tIns="60960" rIns="60960" bIns="60960" numCol="1" spcCol="1270" anchor="ctr" anchorCtr="0">
          <a:noAutofit/>
        </a:bodyPr>
        <a:lstStyle/>
        <a:p>
          <a:pPr lvl="0" algn="l" defTabSz="1066800" rtl="0">
            <a:lnSpc>
              <a:spcPct val="90000"/>
            </a:lnSpc>
            <a:spcBef>
              <a:spcPct val="0"/>
            </a:spcBef>
            <a:spcAft>
              <a:spcPct val="35000"/>
            </a:spcAft>
          </a:pPr>
          <a:r>
            <a:rPr lang="zh-CN" sz="2400" kern="1200" smtClean="0"/>
            <a:t>（1）树状分枝图</a:t>
          </a:r>
          <a:endParaRPr lang="zh-CN" sz="2400" kern="1200"/>
        </a:p>
      </dsp:txBody>
      <dsp:txXfrm>
        <a:off x="346898" y="246990"/>
        <a:ext cx="3669756" cy="493981"/>
      </dsp:txXfrm>
    </dsp:sp>
    <dsp:sp modelId="{AD3C372E-B3DD-40B1-8D34-4A56C65B7740}">
      <dsp:nvSpPr>
        <dsp:cNvPr id="0" name=""/>
        <dsp:cNvSpPr/>
      </dsp:nvSpPr>
      <dsp:spPr>
        <a:xfrm>
          <a:off x="38159" y="185243"/>
          <a:ext cx="617476" cy="617476"/>
        </a:xfrm>
        <a:prstGeom prst="ellipse">
          <a:avLst/>
        </a:prstGeom>
        <a:solidFill>
          <a:schemeClr val="lt1">
            <a:hueOff val="0"/>
            <a:satOff val="0"/>
            <a:lumOff val="0"/>
            <a:alphaOff val="0"/>
          </a:schemeClr>
        </a:solidFill>
        <a:ln w="1905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2BA7AB3-2F01-47E8-9C04-2F532347C9EE}">
      <dsp:nvSpPr>
        <dsp:cNvPr id="0" name=""/>
        <dsp:cNvSpPr/>
      </dsp:nvSpPr>
      <dsp:spPr>
        <a:xfrm>
          <a:off x="526460" y="987962"/>
          <a:ext cx="3490193" cy="493981"/>
        </a:xfrm>
        <a:prstGeom prst="rect">
          <a:avLst/>
        </a:prstGeom>
        <a:solidFill>
          <a:schemeClr val="accent2">
            <a:hueOff val="1125205"/>
            <a:satOff val="-19789"/>
            <a:lumOff val="784"/>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92098" tIns="60960" rIns="60960" bIns="60960" numCol="1" spcCol="1270" anchor="ctr" anchorCtr="0">
          <a:noAutofit/>
        </a:bodyPr>
        <a:lstStyle/>
        <a:p>
          <a:pPr lvl="0" algn="l" defTabSz="1066800" rtl="0">
            <a:lnSpc>
              <a:spcPct val="90000"/>
            </a:lnSpc>
            <a:spcBef>
              <a:spcPct val="0"/>
            </a:spcBef>
            <a:spcAft>
              <a:spcPct val="35000"/>
            </a:spcAft>
          </a:pPr>
          <a:r>
            <a:rPr lang="zh-CN" sz="2400" kern="1200" dirty="0" smtClean="0"/>
            <a:t>（2）饼状图 </a:t>
          </a:r>
          <a:endParaRPr lang="zh-CN" sz="2400" kern="1200" dirty="0"/>
        </a:p>
      </dsp:txBody>
      <dsp:txXfrm>
        <a:off x="526460" y="987962"/>
        <a:ext cx="3490193" cy="493981"/>
      </dsp:txXfrm>
    </dsp:sp>
    <dsp:sp modelId="{0D334376-A8D7-4688-8C03-D40707CB79FD}">
      <dsp:nvSpPr>
        <dsp:cNvPr id="0" name=""/>
        <dsp:cNvSpPr/>
      </dsp:nvSpPr>
      <dsp:spPr>
        <a:xfrm>
          <a:off x="217722" y="926215"/>
          <a:ext cx="617476" cy="617476"/>
        </a:xfrm>
        <a:prstGeom prst="ellipse">
          <a:avLst/>
        </a:prstGeom>
        <a:solidFill>
          <a:schemeClr val="lt1">
            <a:hueOff val="0"/>
            <a:satOff val="0"/>
            <a:lumOff val="0"/>
            <a:alphaOff val="0"/>
          </a:schemeClr>
        </a:solidFill>
        <a:ln w="19050" cap="flat" cmpd="sng" algn="ctr">
          <a:solidFill>
            <a:schemeClr val="accent2">
              <a:hueOff val="1125205"/>
              <a:satOff val="-19789"/>
              <a:lumOff val="784"/>
              <a:alphaOff val="0"/>
            </a:schemeClr>
          </a:solidFill>
          <a:prstDash val="solid"/>
        </a:ln>
        <a:effectLst/>
      </dsp:spPr>
      <dsp:style>
        <a:lnRef idx="2">
          <a:scrgbClr r="0" g="0" b="0"/>
        </a:lnRef>
        <a:fillRef idx="1">
          <a:scrgbClr r="0" g="0" b="0"/>
        </a:fillRef>
        <a:effectRef idx="0">
          <a:scrgbClr r="0" g="0" b="0"/>
        </a:effectRef>
        <a:fontRef idx="minor"/>
      </dsp:style>
    </dsp:sp>
    <dsp:sp modelId="{D8BF4282-89AD-46EA-B571-FDF0C8433FF5}">
      <dsp:nvSpPr>
        <dsp:cNvPr id="0" name=""/>
        <dsp:cNvSpPr/>
      </dsp:nvSpPr>
      <dsp:spPr>
        <a:xfrm>
          <a:off x="346898" y="1728934"/>
          <a:ext cx="3669756" cy="493981"/>
        </a:xfrm>
        <a:prstGeom prst="rect">
          <a:avLst/>
        </a:prstGeom>
        <a:solidFill>
          <a:schemeClr val="accent2">
            <a:hueOff val="2250410"/>
            <a:satOff val="-39578"/>
            <a:lumOff val="1569"/>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92098" tIns="60960" rIns="60960" bIns="60960" numCol="1" spcCol="1270" anchor="ctr" anchorCtr="0">
          <a:noAutofit/>
        </a:bodyPr>
        <a:lstStyle/>
        <a:p>
          <a:pPr lvl="0" algn="l" defTabSz="1066800" rtl="0">
            <a:lnSpc>
              <a:spcPct val="90000"/>
            </a:lnSpc>
            <a:spcBef>
              <a:spcPct val="0"/>
            </a:spcBef>
            <a:spcAft>
              <a:spcPct val="35000"/>
            </a:spcAft>
          </a:pPr>
          <a:r>
            <a:rPr lang="zh-CN" sz="2400" kern="1200" dirty="0" smtClean="0"/>
            <a:t>（3）思维导图 </a:t>
          </a:r>
          <a:endParaRPr lang="zh-CN" sz="2400" kern="1200" dirty="0"/>
        </a:p>
      </dsp:txBody>
      <dsp:txXfrm>
        <a:off x="346898" y="1728934"/>
        <a:ext cx="3669756" cy="493981"/>
      </dsp:txXfrm>
    </dsp:sp>
    <dsp:sp modelId="{84B89181-38BD-434F-BD7C-CFC55EF439AB}">
      <dsp:nvSpPr>
        <dsp:cNvPr id="0" name=""/>
        <dsp:cNvSpPr/>
      </dsp:nvSpPr>
      <dsp:spPr>
        <a:xfrm>
          <a:off x="38159" y="1667187"/>
          <a:ext cx="617476" cy="617476"/>
        </a:xfrm>
        <a:prstGeom prst="ellipse">
          <a:avLst/>
        </a:prstGeom>
        <a:solidFill>
          <a:schemeClr val="lt1">
            <a:hueOff val="0"/>
            <a:satOff val="0"/>
            <a:lumOff val="0"/>
            <a:alphaOff val="0"/>
          </a:schemeClr>
        </a:solidFill>
        <a:ln w="19050" cap="flat" cmpd="sng" algn="ctr">
          <a:solidFill>
            <a:schemeClr val="accent2">
              <a:hueOff val="2250410"/>
              <a:satOff val="-39578"/>
              <a:lumOff val="1569"/>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Process11">
  <dgm:title val=""/>
  <dgm:desc val=""/>
  <dgm:catLst>
    <dgm:cat type="process" pri="8000"/>
    <dgm:cat type="convert" pri="14000"/>
  </dgm:catLst>
  <dgm:sampData useDef="1">
    <dgm:dataModel>
      <dgm:pt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hoose name="Name1">
      <dgm:if name="Name2" func="var" arg="dir" op="equ" val="norm">
        <dgm:constrLst>
          <dgm:constr type="w" for="ch" forName="arrow" refType="w"/>
          <dgm:constr type="h" for="ch" forName="arrow" refType="h" fact="0.4"/>
          <dgm:constr type="ctrY" for="ch" forName="arrow" refType="h" fact="0.5"/>
          <dgm:constr type="l" for="ch" forName="arrow"/>
          <dgm:constr type="w" for="ch" forName="points" refType="w" fact="0.9"/>
          <dgm:constr type="h" for="ch" forName="points" refType="h"/>
          <dgm:constr type="t" for="ch" forName="points"/>
          <dgm:constr type="l" for="ch" forName="points"/>
        </dgm:constrLst>
      </dgm:if>
      <dgm:else name="Name3">
        <dgm:constrLst>
          <dgm:constr type="w" for="ch" forName="arrow" refType="w"/>
          <dgm:constr type="h" for="ch" forName="arrow" refType="h" fact="0.4"/>
          <dgm:constr type="ctrY" for="ch" forName="arrow" refType="h" fact="0.5"/>
          <dgm:constr type="r" for="ch" forName="arrow" refType="w"/>
          <dgm:constr type="w" for="ch" forName="points" refType="w" fact="0.9"/>
          <dgm:constr type="h" for="ch" forName="points" refType="h"/>
          <dgm:constr type="t" for="ch" forName="points"/>
          <dgm:constr type="r" for="ch" forName="points" refType="w"/>
        </dgm:constrLst>
      </dgm:else>
    </dgm:choose>
    <dgm:ruleLst/>
    <dgm:layoutNode name="arrow" styleLbl="bgShp">
      <dgm:alg type="sp"/>
      <dgm:choose name="Name4">
        <dgm:if name="Name5" func="var" arg="dir" op="equ" val="norm">
          <dgm:shape xmlns:r="http://schemas.openxmlformats.org/officeDocument/2006/relationships" type="notchedRightArrow" r:blip="">
            <dgm:adjLst/>
          </dgm:shape>
        </dgm:if>
        <dgm:else name="Name6">
          <dgm:shape xmlns:r="http://schemas.openxmlformats.org/officeDocument/2006/relationships" rot="180" type="notchedRightArrow" r:blip="">
            <dgm:adjLst/>
          </dgm:shape>
        </dgm:else>
      </dgm:choose>
      <dgm:presOf/>
      <dgm:constrLst/>
      <dgm:ruleLst/>
    </dgm:layoutNode>
    <dgm:layoutNode name="points">
      <dgm:choose name="Name7">
        <dgm:if name="Name8" func="var" arg="dir" op="equ" val="norm">
          <dgm:alg type="lin">
            <dgm:param type="linDir" val="fromL"/>
          </dgm:alg>
        </dgm:if>
        <dgm:else name="Name9">
          <dgm:alg type="lin">
            <dgm:param type="linDir" val="fromR"/>
          </dgm:alg>
        </dgm:else>
      </dgm:choose>
      <dgm:shape xmlns:r="http://schemas.openxmlformats.org/officeDocument/2006/relationships" r:blip="">
        <dgm:adjLst/>
      </dgm:shape>
      <dgm:presOf/>
      <dgm:constrLst>
        <dgm:constr type="w" for="ch" forName="compositeA" refType="w"/>
        <dgm:constr type="h" for="ch" forName="compositeA" refType="h"/>
        <dgm:constr type="w" for="ch" forName="compositeB" refType="w" refFor="ch" refForName="compositeA" op="equ"/>
        <dgm:constr type="h" for="ch" forName="compositeB" refType="h" refFor="ch" refForName="compositeA" op="equ"/>
        <dgm:constr type="primFontSz" for="des" ptType="node" op="equ" val="65"/>
        <dgm:constr type="w" for="ch" forName="space" refType="w" refFor="ch" refForName="compositeA" op="equ" fact="0.05"/>
      </dgm:constrLst>
      <dgm:ruleLst/>
      <dgm:forEach name="Name10" axis="ch" ptType="node">
        <dgm:choose name="Name11">
          <dgm:if name="Name12" axis="self" ptType="node" func="posOdd" op="equ" val="1">
            <dgm:layoutNode name="compositeA">
              <dgm:alg type="composite"/>
              <dgm:shape xmlns:r="http://schemas.openxmlformats.org/officeDocument/2006/relationships" r:blip="">
                <dgm:adjLst/>
              </dgm:shape>
              <dgm:presOf/>
              <dgm:constrLst>
                <dgm:constr type="w" for="ch" forName="textA" refType="w"/>
                <dgm:constr type="h" for="ch" forName="textA" refType="h" fact="0.4"/>
                <dgm:constr type="t" for="ch" forName="textA"/>
                <dgm:constr type="l" for="ch" forName="textA"/>
                <dgm:constr type="h" for="ch" forName="circleA" refType="h" fact="0.1"/>
                <dgm:constr type="h" for="ch" forName="circleA" refType="w" op="lte"/>
                <dgm:constr type="w" for="ch" forName="circleA" refType="h" refFor="ch" refForName="circleA" op="equ"/>
                <dgm:constr type="ctrY" for="ch" forName="circleA" refType="h" fact="0.5"/>
                <dgm:constr type="ctrX" for="ch" forName="circleA" refType="w" refFor="ch" refForName="textA" fact="0.5"/>
                <dgm:constr type="w" for="ch" forName="spaceA" refType="w"/>
                <dgm:constr type="h" for="ch" forName="spaceA" refType="h" fact="0.4"/>
                <dgm:constr type="b" for="ch" forName="spaceA" refType="h"/>
                <dgm:constr type="l" for="ch" forName="spaceA"/>
              </dgm:constrLst>
              <dgm:ruleLst/>
              <dgm:layoutNode name="textA" styleLbl="revTx">
                <dgm:varLst>
                  <dgm:bulletEnabled val="1"/>
                </dgm:varLst>
                <dgm:alg type="tx">
                  <dgm:param type="txAnchorVert" val="b"/>
                  <dgm:param type="txAnchorVertCh" val="b"/>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A">
                <dgm:alg type="sp"/>
                <dgm:shape xmlns:r="http://schemas.openxmlformats.org/officeDocument/2006/relationships" type="ellipse" r:blip="">
                  <dgm:adjLst/>
                </dgm:shape>
                <dgm:presOf/>
                <dgm:constrLst/>
                <dgm:ruleLst/>
              </dgm:layoutNode>
              <dgm:layoutNode name="spaceA">
                <dgm:alg type="sp"/>
                <dgm:shape xmlns:r="http://schemas.openxmlformats.org/officeDocument/2006/relationships" r:blip="">
                  <dgm:adjLst/>
                </dgm:shape>
                <dgm:presOf/>
                <dgm:constrLst/>
                <dgm:ruleLst/>
              </dgm:layoutNode>
            </dgm:layoutNode>
          </dgm:if>
          <dgm:else name="Name13">
            <dgm:layoutNode name="compositeB">
              <dgm:alg type="composite"/>
              <dgm:shape xmlns:r="http://schemas.openxmlformats.org/officeDocument/2006/relationships" r:blip="">
                <dgm:adjLst/>
              </dgm:shape>
              <dgm:presOf/>
              <dgm:constrLst>
                <dgm:constr type="w" for="ch" forName="textB" refType="w"/>
                <dgm:constr type="h" for="ch" forName="textB" refType="h" fact="0.4"/>
                <dgm:constr type="b" for="ch" forName="textB" refType="h"/>
                <dgm:constr type="l" for="ch" forName="textB"/>
                <dgm:constr type="h" for="ch" forName="circleB" refType="h" fact="0.1"/>
                <dgm:constr type="w" for="ch" forName="circleB" refType="h" refFor="ch" refForName="circleB" op="equ"/>
                <dgm:constr type="h" for="ch" forName="circleB" refType="w" op="lte"/>
                <dgm:constr type="ctrY" for="ch" forName="circleB" refType="h" fact="0.5"/>
                <dgm:constr type="ctrX" for="ch" forName="circleB" refType="w" refFor="ch" refForName="textB" fact="0.5"/>
                <dgm:constr type="w" for="ch" forName="spaceB" refType="w"/>
                <dgm:constr type="h" for="ch" forName="spaceB" refType="h" fact="0.4"/>
                <dgm:constr type="t" for="ch" forName="spaceB"/>
                <dgm:constr type="l" for="ch" forName="spaceB"/>
              </dgm:constrLst>
              <dgm:ruleLst/>
              <dgm:layoutNode name="textB" styleLbl="revTx">
                <dgm:varLst>
                  <dgm:bulletEnabled val="1"/>
                </dgm:varLst>
                <dgm:alg type="tx">
                  <dgm:param type="txAnchorVert" val="t"/>
                  <dgm:param type="txAnchorVertCh" val="t"/>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B">
                <dgm:alg type="sp"/>
                <dgm:shape xmlns:r="http://schemas.openxmlformats.org/officeDocument/2006/relationships" type="ellipse" r:blip="">
                  <dgm:adjLst/>
                </dgm:shape>
                <dgm:presOf/>
                <dgm:constrLst/>
                <dgm:ruleLst/>
              </dgm:layoutNode>
              <dgm:layoutNode name="spaceB">
                <dgm:alg type="sp"/>
                <dgm:shape xmlns:r="http://schemas.openxmlformats.org/officeDocument/2006/relationships" r:blip="">
                  <dgm:adjLst/>
                </dgm:shape>
                <dgm:presOf/>
                <dgm:constrLst/>
                <dgm:ruleLst/>
              </dgm:layoutNode>
            </dgm:layoutNode>
          </dgm:else>
        </dgm:choos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dgm:layoutNode>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5.xml><?xml version="1.0" encoding="utf-8"?>
<dgm:layoutDef xmlns:dgm="http://schemas.openxmlformats.org/drawingml/2006/diagram" xmlns:a="http://schemas.openxmlformats.org/drawingml/2006/main" uniqueId="urn:microsoft.com/office/officeart/2008/layout/VerticalAccentList">
  <dgm:title val=""/>
  <dgm:desc val=""/>
  <dgm:catLst>
    <dgm:cat type="list" pri="165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sampData>
  <dgm:style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styleData>
  <dgm:clr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clrData>
  <dgm:layoutNode name="Name0">
    <dgm:varLst>
      <dgm:chMax/>
      <dgm:chPref/>
      <dgm:dir/>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constrLst>
      <dgm:constr type="primFontSz" for="des" forName="parenttext" refType="primFontSz" refFor="des" refForName="childtext" op="gte"/>
      <dgm:constr type="w" for="ch" forName="composite" refType="w"/>
      <dgm:constr type="h" for="ch" forName="composite" refType="h"/>
      <dgm:constr type="w" for="ch" forName="parallelogramComposite" refType="w"/>
      <dgm:constr type="h" for="ch" forName="parallelogramComposite" refType="h"/>
      <dgm:constr type="w" for="ch" forName="parenttextcomposite" refType="w" fact="0.9"/>
      <dgm:constr type="h" for="ch" forName="parenttextcomposite" refType="h" fact="0.6"/>
      <dgm:constr type="h" for="ch" forName="sibTrans" refType="h" refFor="ch" refForName="composite" op="equ" fact="0.02"/>
      <dgm:constr type="h" for="ch" forName="sibTrans" op="equ"/>
    </dgm:constrLst>
    <dgm:forEach name="nodesForEach" axis="ch" ptType="node">
      <dgm:layoutNode name="parenttextcomposite">
        <dgm:alg type="composite">
          <dgm:param type="ar" val="11"/>
        </dgm:alg>
        <dgm:shape xmlns:r="http://schemas.openxmlformats.org/officeDocument/2006/relationships" r:blip="">
          <dgm:adjLst/>
        </dgm:shape>
        <dgm:constrLst>
          <dgm:constr type="h" for="ch" forName="parenttext" refType="h"/>
          <dgm:constr type="w" for="ch" forName="parenttext" refType="w"/>
        </dgm:constrLst>
        <dgm:layoutNode name="parenttext" styleLbl="revTx">
          <dgm:varLst>
            <dgm:chMax/>
            <dgm:chPref val="2"/>
            <dgm:bulletEnabled val="1"/>
          </dgm:varLst>
          <dgm:choose name="Name4">
            <dgm:if name="Name5" func="var" arg="dir" op="equ" val="norm">
              <dgm:alg type="tx">
                <dgm:param type="parTxLTRAlign" val="l"/>
                <dgm:param type="txAnchorVert" val="b"/>
              </dgm:alg>
            </dgm:if>
            <dgm:else name="Name6">
              <dgm:alg type="tx">
                <dgm:param type="parTxLTRAlign" val="r"/>
                <dgm:param type="txAnchorVert" val="b"/>
              </dgm:alg>
            </dgm:else>
          </dgm:choose>
          <dgm:shape xmlns:r="http://schemas.openxmlformats.org/officeDocument/2006/relationships" type="rect" r:blip="">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dgm:choose name="Name7">
        <dgm:if name="Name8" axis="ch" ptType="node" func="cnt" op="gte" val="1">
          <dgm:layoutNode name="composite">
            <dgm:alg type="composite">
              <dgm:param type="ar" val="6"/>
            </dgm:alg>
            <dgm:shape xmlns:r="http://schemas.openxmlformats.org/officeDocument/2006/relationships" r:blip="">
              <dgm:adjLst/>
            </dgm:shape>
            <dgm:choose name="Name9">
              <dgm:if name="Name10" func="var" arg="dir" op="equ" val="norm">
                <dgm:constrLst>
                  <dgm:constr type="l" for="ch" forName="chevron1" refType="w" fact="0.0301"/>
                  <dgm:constr type="t" for="ch" forName="chevron1" refType="h" fact="0"/>
                  <dgm:constr type="w" for="ch" forName="chevron1" refType="w" fact="0.2106"/>
                  <dgm:constr type="h" for="ch" forName="chevron1" refType="h"/>
                  <dgm:constr type="l" for="ch" forName="chevron2" refType="w" fact="0.1566"/>
                  <dgm:constr type="t" for="ch" forName="chevron2" refType="h" fact="0"/>
                  <dgm:constr type="w" for="ch" forName="chevron2" refType="w" fact="0.2106"/>
                  <dgm:constr type="h" for="ch" forName="chevron2" refType="h"/>
                  <dgm:constr type="l" for="ch" forName="chevron3" refType="w" fact="0.2832"/>
                  <dgm:constr type="t" for="ch" forName="chevron3" refType="h" fact="0"/>
                  <dgm:constr type="w" for="ch" forName="chevron3" refType="w" fact="0.2106"/>
                  <dgm:constr type="h" for="ch" forName="chevron3" refType="h"/>
                  <dgm:constr type="l" for="ch" forName="chevron4" refType="w" fact="0.4097"/>
                  <dgm:constr type="t" for="ch" forName="chevron4" refType="h" fact="0"/>
                  <dgm:constr type="w" for="ch" forName="chevron4" refType="w" fact="0.2106"/>
                  <dgm:constr type="h" for="ch" forName="chevron4" refType="h"/>
                  <dgm:constr type="l" for="ch" forName="chevron5" refType="w" fact="0.5363"/>
                  <dgm:constr type="t" for="ch" forName="chevron5" refType="h" fact="0"/>
                  <dgm:constr type="w" for="ch" forName="chevron5" refType="w" fact="0.2106"/>
                  <dgm:constr type="h" for="ch" forName="chevron5" refType="h"/>
                  <dgm:constr type="l" for="ch" forName="chevron6" refType="w" fact="0.6628"/>
                  <dgm:constr type="t" for="ch" forName="chevron6" refType="h" fact="0"/>
                  <dgm:constr type="w" for="ch" forName="chevron6" refType="w" fact="0.2106"/>
                  <dgm:constr type="h" for="ch" forName="chevron6" refType="h"/>
                  <dgm:constr type="l" for="ch" forName="chevron7" refType="w" fact="0.7894"/>
                  <dgm:constr type="t" for="ch" forName="chevron7" refType="h" fact="0"/>
                  <dgm:constr type="w" for="ch" forName="chevron7" refType="w" fact="0.2106"/>
                  <dgm:constr type="h" for="ch" forName="chevron7" refType="h"/>
                  <dgm:constr type="l" for="ch" forName="childtext" refType="w" fact="0.0301"/>
                  <dgm:constr type="t" for="ch" forName="childtext" refType="h" fact="0.1"/>
                  <dgm:constr type="w" for="ch" forName="childtext" refType="w" fact="0.9117"/>
                  <dgm:constr type="h" for="ch" forName="childtext" refType="h" fact="0.8"/>
                </dgm:constrLst>
              </dgm:if>
              <dgm:else name="Name11">
                <dgm:constrLst>
                  <dgm:constr type="l" for="ch" forName="chevron1" refType="w" fact="0.0301"/>
                  <dgm:constr type="t" for="ch" forName="chevron1" refType="h" fact="0"/>
                  <dgm:constr type="w" for="ch" forName="chevron1" refType="w" fact="0.2106"/>
                  <dgm:constr type="h" for="ch" forName="chevron1" refType="h"/>
                  <dgm:constr type="l" for="ch" forName="chevron2" refType="w" fact="0.1566"/>
                  <dgm:constr type="t" for="ch" forName="chevron2" refType="h" fact="0"/>
                  <dgm:constr type="w" for="ch" forName="chevron2" refType="w" fact="0.2106"/>
                  <dgm:constr type="h" for="ch" forName="chevron2" refType="h"/>
                  <dgm:constr type="l" for="ch" forName="chevron3" refType="w" fact="0.2832"/>
                  <dgm:constr type="t" for="ch" forName="chevron3" refType="h" fact="0"/>
                  <dgm:constr type="w" for="ch" forName="chevron3" refType="w" fact="0.2106"/>
                  <dgm:constr type="h" for="ch" forName="chevron3" refType="h"/>
                  <dgm:constr type="l" for="ch" forName="chevron4" refType="w" fact="0.4097"/>
                  <dgm:constr type="t" for="ch" forName="chevron4" refType="h" fact="0"/>
                  <dgm:constr type="w" for="ch" forName="chevron4" refType="w" fact="0.2106"/>
                  <dgm:constr type="h" for="ch" forName="chevron4" refType="h"/>
                  <dgm:constr type="l" for="ch" forName="chevron5" refType="w" fact="0.5363"/>
                  <dgm:constr type="t" for="ch" forName="chevron5" refType="h" fact="0"/>
                  <dgm:constr type="w" for="ch" forName="chevron5" refType="w" fact="0.2106"/>
                  <dgm:constr type="h" for="ch" forName="chevron5" refType="h"/>
                  <dgm:constr type="l" for="ch" forName="chevron6" refType="w" fact="0.6628"/>
                  <dgm:constr type="t" for="ch" forName="chevron6" refType="h" fact="0"/>
                  <dgm:constr type="w" for="ch" forName="chevron6" refType="w" fact="0.2106"/>
                  <dgm:constr type="h" for="ch" forName="chevron6" refType="h"/>
                  <dgm:constr type="l" for="ch" forName="chevron7" refType="w" fact="0.7894"/>
                  <dgm:constr type="t" for="ch" forName="chevron7" refType="h" fact="0"/>
                  <dgm:constr type="w" for="ch" forName="chevron7" refType="w" fact="0.2106"/>
                  <dgm:constr type="h" for="ch" forName="chevron7" refType="h"/>
                  <dgm:constr type="l" for="ch" forName="childtext" refType="w" fact="0.0883"/>
                  <dgm:constr type="t" for="ch" forName="childtext" refType="h" fact="0.1"/>
                  <dgm:constr type="w" for="ch" forName="childtext" refType="w" fact="0.9117"/>
                  <dgm:constr type="h" for="ch" forName="childtext" refType="h" fact="0.8"/>
                </dgm:constrLst>
              </dgm:else>
            </dgm:choose>
            <dgm:ruleLst/>
            <dgm:layoutNode name="chevron1" styleLbl="alignNode1">
              <dgm:alg type="sp"/>
              <dgm:choose name="Name12">
                <dgm:if name="Name13" func="var" arg="dir" op="equ" val="norm">
                  <dgm:shape xmlns:r="http://schemas.openxmlformats.org/officeDocument/2006/relationships" type="chevron" r:blip="">
                    <dgm:adjLst>
                      <dgm:adj idx="1" val="0.7061"/>
                    </dgm:adjLst>
                  </dgm:shape>
                </dgm:if>
                <dgm:else name="Name14">
                  <dgm:shape xmlns:r="http://schemas.openxmlformats.org/officeDocument/2006/relationships" rot="180" type="chevron" r:blip="">
                    <dgm:adjLst>
                      <dgm:adj idx="1" val="0.7061"/>
                    </dgm:adjLst>
                  </dgm:shape>
                </dgm:else>
              </dgm:choose>
              <dgm:presOf/>
            </dgm:layoutNode>
            <dgm:layoutNode name="chevron2" styleLbl="alignNode1">
              <dgm:alg type="sp"/>
              <dgm:choose name="Name15">
                <dgm:if name="Name16" func="var" arg="dir" op="equ" val="norm">
                  <dgm:shape xmlns:r="http://schemas.openxmlformats.org/officeDocument/2006/relationships" type="chevron" r:blip="">
                    <dgm:adjLst>
                      <dgm:adj idx="1" val="0.7061"/>
                    </dgm:adjLst>
                  </dgm:shape>
                </dgm:if>
                <dgm:else name="Name17">
                  <dgm:shape xmlns:r="http://schemas.openxmlformats.org/officeDocument/2006/relationships" rot="180" type="chevron" r:blip="">
                    <dgm:adjLst>
                      <dgm:adj idx="1" val="0.7061"/>
                    </dgm:adjLst>
                  </dgm:shape>
                </dgm:else>
              </dgm:choose>
              <dgm:presOf/>
            </dgm:layoutNode>
            <dgm:layoutNode name="chevron3" styleLbl="alignNode1">
              <dgm:alg type="sp"/>
              <dgm:choose name="Name18">
                <dgm:if name="Name19" func="var" arg="dir" op="equ" val="norm">
                  <dgm:shape xmlns:r="http://schemas.openxmlformats.org/officeDocument/2006/relationships" type="chevron" r:blip="">
                    <dgm:adjLst>
                      <dgm:adj idx="1" val="0.7061"/>
                    </dgm:adjLst>
                  </dgm:shape>
                </dgm:if>
                <dgm:else name="Name20">
                  <dgm:shape xmlns:r="http://schemas.openxmlformats.org/officeDocument/2006/relationships" rot="180" type="chevron" r:blip="">
                    <dgm:adjLst>
                      <dgm:adj idx="1" val="0.7061"/>
                    </dgm:adjLst>
                  </dgm:shape>
                </dgm:else>
              </dgm:choose>
              <dgm:presOf/>
            </dgm:layoutNode>
            <dgm:layoutNode name="chevron4" styleLbl="alignNode1">
              <dgm:alg type="sp"/>
              <dgm:choose name="Name21">
                <dgm:if name="Name22" func="var" arg="dir" op="equ" val="norm">
                  <dgm:shape xmlns:r="http://schemas.openxmlformats.org/officeDocument/2006/relationships" type="chevron" r:blip="">
                    <dgm:adjLst>
                      <dgm:adj idx="1" val="0.7061"/>
                    </dgm:adjLst>
                  </dgm:shape>
                </dgm:if>
                <dgm:else name="Name23">
                  <dgm:shape xmlns:r="http://schemas.openxmlformats.org/officeDocument/2006/relationships" rot="180" type="chevron" r:blip="">
                    <dgm:adjLst>
                      <dgm:adj idx="1" val="0.7061"/>
                    </dgm:adjLst>
                  </dgm:shape>
                </dgm:else>
              </dgm:choose>
              <dgm:presOf/>
            </dgm:layoutNode>
            <dgm:layoutNode name="chevron5" styleLbl="alignNode1">
              <dgm:alg type="sp"/>
              <dgm:choose name="Name24">
                <dgm:if name="Name25" func="var" arg="dir" op="equ" val="norm">
                  <dgm:shape xmlns:r="http://schemas.openxmlformats.org/officeDocument/2006/relationships" type="chevron" r:blip="">
                    <dgm:adjLst>
                      <dgm:adj idx="1" val="0.7061"/>
                    </dgm:adjLst>
                  </dgm:shape>
                </dgm:if>
                <dgm:else name="Name26">
                  <dgm:shape xmlns:r="http://schemas.openxmlformats.org/officeDocument/2006/relationships" rot="180" type="chevron" r:blip="">
                    <dgm:adjLst>
                      <dgm:adj idx="1" val="0.7061"/>
                    </dgm:adjLst>
                  </dgm:shape>
                </dgm:else>
              </dgm:choose>
              <dgm:presOf/>
            </dgm:layoutNode>
            <dgm:layoutNode name="chevron6" styleLbl="alignNode1">
              <dgm:alg type="sp"/>
              <dgm:choose name="Name27">
                <dgm:if name="Name28" func="var" arg="dir" op="equ" val="norm">
                  <dgm:shape xmlns:r="http://schemas.openxmlformats.org/officeDocument/2006/relationships" type="chevron" r:blip="">
                    <dgm:adjLst>
                      <dgm:adj idx="1" val="0.7061"/>
                    </dgm:adjLst>
                  </dgm:shape>
                </dgm:if>
                <dgm:else name="Name29">
                  <dgm:shape xmlns:r="http://schemas.openxmlformats.org/officeDocument/2006/relationships" rot="180" type="chevron" r:blip="">
                    <dgm:adjLst>
                      <dgm:adj idx="1" val="0.7061"/>
                    </dgm:adjLst>
                  </dgm:shape>
                </dgm:else>
              </dgm:choose>
              <dgm:presOf/>
            </dgm:layoutNode>
            <dgm:layoutNode name="chevron7" styleLbl="alignNode1">
              <dgm:alg type="sp"/>
              <dgm:choose name="Name30">
                <dgm:if name="Name31" func="var" arg="dir" op="equ" val="norm">
                  <dgm:shape xmlns:r="http://schemas.openxmlformats.org/officeDocument/2006/relationships" type="chevron" r:blip="">
                    <dgm:adjLst>
                      <dgm:adj idx="1" val="0.7061"/>
                    </dgm:adjLst>
                  </dgm:shape>
                </dgm:if>
                <dgm:else name="Name32">
                  <dgm:shape xmlns:r="http://schemas.openxmlformats.org/officeDocument/2006/relationships" rot="180" type="chevron" r:blip="">
                    <dgm:adjLst>
                      <dgm:adj idx="1" val="0.7061"/>
                    </dgm:adjLst>
                  </dgm:shape>
                </dgm:else>
              </dgm:choose>
              <dgm:presOf/>
            </dgm:layoutNode>
            <dgm:layoutNode name="childtext" styleLbl="solidFgAcc1">
              <dgm:varLst>
                <dgm:chMax/>
                <dgm:chPref val="0"/>
                <dgm:bulletEnabled val="1"/>
              </dgm:varLst>
              <dgm:choose name="Name33">
                <dgm:if name="Name34" func="var" arg="dir" op="equ" val="norm">
                  <dgm:alg type="tx">
                    <dgm:param type="parTxLTRAlign" val="l"/>
                    <dgm:param type="txAnchorVertCh" val="t"/>
                  </dgm:alg>
                </dgm:if>
                <dgm:else name="Name35">
                  <dgm:alg type="tx">
                    <dgm:param type="parTxLTRAlign" val="r"/>
                    <dgm:param type="shpTxLTRAlignCh" val="r"/>
                    <dgm:param type="txAnchorVertCh" val="t"/>
                  </dgm:alg>
                </dgm:else>
              </dgm:choose>
              <dgm:shape xmlns:r="http://schemas.openxmlformats.org/officeDocument/2006/relationships" type="rect" r:blip="">
                <dgm:adjLst/>
              </dgm:shape>
              <dgm:presOf axis="des"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if>
        <dgm:else name="Name36">
          <dgm:layoutNode name="parallelogramComposite">
            <dgm:alg type="composite">
              <dgm:param type="ar" val="50"/>
            </dgm:alg>
            <dgm:shape xmlns:r="http://schemas.openxmlformats.org/officeDocument/2006/relationships" r:blip="">
              <dgm:adjLst/>
            </dgm:shape>
            <dgm:constrLst>
              <dgm:constr type="l" for="ch" forName="parallelogram1" refType="w" fact="0"/>
              <dgm:constr type="t" for="ch" forName="parallelogram1" refType="h" fact="0"/>
              <dgm:constr type="w" for="ch" forName="parallelogram1" refType="w" fact="0.12"/>
              <dgm:constr type="h" for="ch" forName="parallelogram1" refType="h"/>
              <dgm:constr type="l" for="ch" forName="parallelogram2" refType="w" fact="0.127"/>
              <dgm:constr type="t" for="ch" forName="parallelogram2" refType="h" fact="0"/>
              <dgm:constr type="w" for="ch" forName="parallelogram2" refType="w" fact="0.12"/>
              <dgm:constr type="h" for="ch" forName="parallelogram2" refType="h"/>
              <dgm:constr type="l" for="ch" forName="parallelogram3" refType="w" fact="0.254"/>
              <dgm:constr type="t" for="ch" forName="parallelogram3" refType="h" fact="0"/>
              <dgm:constr type="w" for="ch" forName="parallelogram3" refType="w" fact="0.12"/>
              <dgm:constr type="h" for="ch" forName="parallelogram3" refType="h"/>
              <dgm:constr type="l" for="ch" forName="parallelogram4" refType="w" fact="0.381"/>
              <dgm:constr type="t" for="ch" forName="parallelogram4" refType="h" fact="0"/>
              <dgm:constr type="w" for="ch" forName="parallelogram4" refType="w" fact="0.12"/>
              <dgm:constr type="h" for="ch" forName="parallelogram4" refType="h"/>
              <dgm:constr type="l" for="ch" forName="parallelogram5" refType="w" fact="0.508"/>
              <dgm:constr type="t" for="ch" forName="parallelogram5" refType="h" fact="0"/>
              <dgm:constr type="w" for="ch" forName="parallelogram5" refType="w" fact="0.12"/>
              <dgm:constr type="h" for="ch" forName="parallelogram5" refType="h"/>
              <dgm:constr type="l" for="ch" forName="parallelogram6" refType="w" fact="0.635"/>
              <dgm:constr type="t" for="ch" forName="parallelogram6" refType="h" fact="0"/>
              <dgm:constr type="w" for="ch" forName="parallelogram6" refType="w" fact="0.12"/>
              <dgm:constr type="h" for="ch" forName="parallelogram6" refType="h"/>
              <dgm:constr type="l" for="ch" forName="parallelogram7" refType="w" fact="0.762"/>
              <dgm:constr type="t" for="ch" forName="parallelogram7" refType="h" fact="0"/>
              <dgm:constr type="w" for="ch" forName="parallelogram7" refType="w" fact="0.12"/>
              <dgm:constr type="h" for="ch" forName="parallelogram7" refType="h"/>
            </dgm:constrLst>
            <dgm:ruleLst/>
            <dgm:layoutNode name="parallelogram1" styleLbl="alignNode1">
              <dgm:alg type="sp"/>
              <dgm:shape xmlns:r="http://schemas.openxmlformats.org/officeDocument/2006/relationships" type="parallelogram" r:blip="">
                <dgm:adjLst>
                  <dgm:adj idx="1" val="1.4084"/>
                </dgm:adjLst>
              </dgm:shape>
              <dgm:presOf/>
            </dgm:layoutNode>
            <dgm:layoutNode name="parallelogram2" styleLbl="alignNode1">
              <dgm:alg type="sp"/>
              <dgm:shape xmlns:r="http://schemas.openxmlformats.org/officeDocument/2006/relationships" type="parallelogram" r:blip="">
                <dgm:adjLst>
                  <dgm:adj idx="1" val="1.4084"/>
                </dgm:adjLst>
              </dgm:shape>
              <dgm:presOf/>
            </dgm:layoutNode>
            <dgm:layoutNode name="parallelogram3" styleLbl="alignNode1">
              <dgm:alg type="sp"/>
              <dgm:shape xmlns:r="http://schemas.openxmlformats.org/officeDocument/2006/relationships" type="parallelogram" r:blip="">
                <dgm:adjLst>
                  <dgm:adj idx="1" val="1.4084"/>
                </dgm:adjLst>
              </dgm:shape>
              <dgm:presOf/>
            </dgm:layoutNode>
            <dgm:layoutNode name="parallelogram4" styleLbl="alignNode1">
              <dgm:alg type="sp"/>
              <dgm:shape xmlns:r="http://schemas.openxmlformats.org/officeDocument/2006/relationships" type="parallelogram" r:blip="">
                <dgm:adjLst>
                  <dgm:adj idx="1" val="1.4084"/>
                </dgm:adjLst>
              </dgm:shape>
              <dgm:presOf/>
            </dgm:layoutNode>
            <dgm:layoutNode name="parallelogram5" styleLbl="alignNode1">
              <dgm:alg type="sp"/>
              <dgm:shape xmlns:r="http://schemas.openxmlformats.org/officeDocument/2006/relationships" type="parallelogram" r:blip="">
                <dgm:adjLst>
                  <dgm:adj idx="1" val="1.4084"/>
                </dgm:adjLst>
              </dgm:shape>
              <dgm:presOf/>
            </dgm:layoutNode>
            <dgm:layoutNode name="parallelogram6" styleLbl="alignNode1">
              <dgm:alg type="sp"/>
              <dgm:shape xmlns:r="http://schemas.openxmlformats.org/officeDocument/2006/relationships" type="parallelogram" r:blip="">
                <dgm:adjLst>
                  <dgm:adj idx="1" val="1.4084"/>
                </dgm:adjLst>
              </dgm:shape>
              <dgm:presOf/>
            </dgm:layoutNode>
            <dgm:layoutNode name="parallelogram7" styleLbl="alignNode1">
              <dgm:alg type="sp"/>
              <dgm:shape xmlns:r="http://schemas.openxmlformats.org/officeDocument/2006/relationships" type="parallelogram" r:blip="">
                <dgm:adjLst>
                  <dgm:adj idx="1" val="1.4084"/>
                </dgm:adjLst>
              </dgm:shape>
              <dgm:presOf/>
            </dgm:layoutNode>
          </dgm:layoutNode>
        </dgm:else>
      </dgm:choos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7" name="Rectangle 6"/>
          <p:cNvSpPr>
            <a:spLocks noChangeAspect="1"/>
          </p:cNvSpPr>
          <p:nvPr/>
        </p:nvSpPr>
        <p:spPr>
          <a:xfrm>
            <a:off x="231140" y="243840"/>
            <a:ext cx="11724640" cy="6377939"/>
          </a:xfrm>
          <a:prstGeom prst="rect">
            <a:avLst/>
          </a:prstGeom>
          <a:solidFill>
            <a:schemeClr val="bg1"/>
          </a:solidFill>
          <a:ln w="12700">
            <a:solidFill>
              <a:srgbClr val="FFFFFF"/>
            </a:solid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109980" y="882376"/>
            <a:ext cx="9966960" cy="2926080"/>
          </a:xfrm>
        </p:spPr>
        <p:txBody>
          <a:bodyPr anchor="b">
            <a:normAutofit/>
          </a:bodyPr>
          <a:lstStyle>
            <a:lvl1pPr algn="ctr">
              <a:lnSpc>
                <a:spcPct val="85000"/>
              </a:lnSpc>
              <a:defRPr kumimoji="0" lang="en-US" sz="7200" b="1" i="0" u="none" strike="noStrike" kern="1200" cap="all" spc="0" normalizeH="0" baseline="0" dirty="0">
                <a:ln w="15875">
                  <a:solidFill>
                    <a:sysClr val="window" lastClr="FFFFFF"/>
                  </a:solidFill>
                </a:ln>
                <a:solidFill>
                  <a:srgbClr val="DF5327"/>
                </a:solidFill>
                <a:effectLst>
                  <a:outerShdw dist="38100" dir="2700000" algn="tl" rotWithShape="0">
                    <a:srgbClr val="DF5327"/>
                  </a:outerShdw>
                </a:effectLst>
                <a:uLnTx/>
                <a:uFillTx/>
                <a:latin typeface="+mj-lt"/>
                <a:ea typeface="+mn-ea"/>
                <a:cs typeface="+mn-cs"/>
              </a:defRPr>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709530" y="3869634"/>
            <a:ext cx="8767860" cy="1388165"/>
          </a:xfrm>
        </p:spPr>
        <p:txBody>
          <a:bodyPr>
            <a:normAutofit/>
          </a:bodyPr>
          <a:lstStyle>
            <a:lvl1pPr marL="0" indent="0" algn="ctr">
              <a:buNone/>
              <a:defRPr sz="2200">
                <a:solidFill>
                  <a:schemeClr val="accent1"/>
                </a:solidFill>
              </a:defRPr>
            </a:lvl1pPr>
            <a:lvl2pPr marL="457200" indent="0" algn="ctr">
              <a:buNone/>
              <a:defRPr sz="2200"/>
            </a:lvl2pPr>
            <a:lvl3pPr marL="914400" indent="0" algn="ctr">
              <a:buNone/>
              <a:defRPr sz="22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lvl1pPr>
              <a:defRPr>
                <a:solidFill>
                  <a:schemeClr val="accent1"/>
                </a:solidFill>
              </a:defRPr>
            </a:lvl1pPr>
          </a:lstStyle>
          <a:p>
            <a:fld id="{299CBEF7-B449-4D79-9E4F-13D84691EB96}" type="datetimeFigureOut">
              <a:rPr lang="zh-CN" altLang="en-US" smtClean="0"/>
              <a:t>2017-09-06</a:t>
            </a:fld>
            <a:endParaRPr lang="zh-CN" altLang="en-US"/>
          </a:p>
        </p:txBody>
      </p:sp>
      <p:sp>
        <p:nvSpPr>
          <p:cNvPr id="5" name="Footer Placeholder 4"/>
          <p:cNvSpPr>
            <a:spLocks noGrp="1"/>
          </p:cNvSpPr>
          <p:nvPr>
            <p:ph type="ftr" sz="quarter" idx="11"/>
          </p:nvPr>
        </p:nvSpPr>
        <p:spPr/>
        <p:txBody>
          <a:bodyPr/>
          <a:lstStyle>
            <a:lvl1pPr>
              <a:defRPr>
                <a:solidFill>
                  <a:schemeClr val="accent1"/>
                </a:solidFill>
              </a:defRPr>
            </a:lvl1pPr>
          </a:lstStyle>
          <a:p>
            <a:endParaRPr lang="zh-CN" altLang="en-US"/>
          </a:p>
        </p:txBody>
      </p:sp>
      <p:sp>
        <p:nvSpPr>
          <p:cNvPr id="6" name="Slide Number Placeholder 5"/>
          <p:cNvSpPr>
            <a:spLocks noGrp="1"/>
          </p:cNvSpPr>
          <p:nvPr>
            <p:ph type="sldNum" sz="quarter" idx="12"/>
          </p:nvPr>
        </p:nvSpPr>
        <p:spPr/>
        <p:txBody>
          <a:bodyPr/>
          <a:lstStyle>
            <a:lvl1pPr>
              <a:defRPr>
                <a:solidFill>
                  <a:schemeClr val="accent1"/>
                </a:solidFill>
              </a:defRPr>
            </a:lvl1pPr>
          </a:lstStyle>
          <a:p>
            <a:fld id="{9FF646F8-EE38-4D24-B768-75520E1BA569}" type="slidenum">
              <a:rPr lang="zh-CN" altLang="en-US" smtClean="0"/>
              <a:t>‹#›</a:t>
            </a:fld>
            <a:endParaRPr lang="zh-CN" altLang="en-US"/>
          </a:p>
        </p:txBody>
      </p:sp>
      <p:cxnSp>
        <p:nvCxnSpPr>
          <p:cNvPr id="8" name="Straight Connector 7"/>
          <p:cNvCxnSpPr/>
          <p:nvPr/>
        </p:nvCxnSpPr>
        <p:spPr>
          <a:xfrm>
            <a:off x="1978660" y="3733800"/>
            <a:ext cx="8229601"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6539460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299CBEF7-B449-4D79-9E4F-13D84691EB96}" type="datetimeFigureOut">
              <a:rPr lang="zh-CN" altLang="en-US" smtClean="0"/>
              <a:t>2017-09-06</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9FF646F8-EE38-4D24-B768-75520E1BA569}" type="slidenum">
              <a:rPr lang="zh-CN" altLang="en-US" smtClean="0"/>
              <a:t>‹#›</a:t>
            </a:fld>
            <a:endParaRPr lang="zh-CN" altLang="en-US"/>
          </a:p>
        </p:txBody>
      </p:sp>
    </p:spTree>
    <p:extLst>
      <p:ext uri="{BB962C8B-B14F-4D97-AF65-F5344CB8AC3E}">
        <p14:creationId xmlns:p14="http://schemas.microsoft.com/office/powerpoint/2010/main" val="110872325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762000"/>
            <a:ext cx="2324100" cy="5410200"/>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1143000" y="762000"/>
            <a:ext cx="7429500" cy="54102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299CBEF7-B449-4D79-9E4F-13D84691EB96}" type="datetimeFigureOut">
              <a:rPr lang="zh-CN" altLang="en-US" smtClean="0"/>
              <a:t>2017-09-06</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9FF646F8-EE38-4D24-B768-75520E1BA569}" type="slidenum">
              <a:rPr lang="zh-CN" altLang="en-US" smtClean="0"/>
              <a:t>‹#›</a:t>
            </a:fld>
            <a:endParaRPr lang="zh-CN" altLang="en-US"/>
          </a:p>
        </p:txBody>
      </p:sp>
    </p:spTree>
    <p:extLst>
      <p:ext uri="{BB962C8B-B14F-4D97-AF65-F5344CB8AC3E}">
        <p14:creationId xmlns:p14="http://schemas.microsoft.com/office/powerpoint/2010/main" val="38935177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299CBEF7-B449-4D79-9E4F-13D84691EB96}" type="datetimeFigureOut">
              <a:rPr lang="zh-CN" altLang="en-US" smtClean="0"/>
              <a:t>2017-09-06</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9FF646F8-EE38-4D24-B768-75520E1BA569}" type="slidenum">
              <a:rPr lang="zh-CN" altLang="en-US" smtClean="0"/>
              <a:t>‹#›</a:t>
            </a:fld>
            <a:endParaRPr lang="zh-CN" altLang="en-US"/>
          </a:p>
        </p:txBody>
      </p:sp>
    </p:spTree>
    <p:extLst>
      <p:ext uri="{BB962C8B-B14F-4D97-AF65-F5344CB8AC3E}">
        <p14:creationId xmlns:p14="http://schemas.microsoft.com/office/powerpoint/2010/main" val="31988340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1106424" y="1173575"/>
            <a:ext cx="9966960" cy="2926080"/>
          </a:xfrm>
        </p:spPr>
        <p:txBody>
          <a:bodyPr anchor="b">
            <a:noAutofit/>
          </a:bodyPr>
          <a:lstStyle>
            <a:lvl1pPr marL="0" algn="ctr" defTabSz="914400" rtl="0" eaLnBrk="1" latinLnBrk="0" hangingPunct="1">
              <a:lnSpc>
                <a:spcPct val="85000"/>
              </a:lnSpc>
              <a:spcBef>
                <a:spcPct val="0"/>
              </a:spcBef>
              <a:buNone/>
              <a:defRPr kumimoji="0" lang="en-US" sz="7200" b="1" i="0" u="none" strike="noStrike" kern="1200" cap="all" spc="0" normalizeH="0" baseline="0" dirty="0">
                <a:ln w="15875">
                  <a:solidFill>
                    <a:sysClr val="window" lastClr="FFFFFF"/>
                  </a:solidFill>
                </a:ln>
                <a:solidFill>
                  <a:srgbClr val="DF5327"/>
                </a:solidFill>
                <a:effectLst>
                  <a:outerShdw dist="38100" dir="2700000" algn="tl" rotWithShape="0">
                    <a:srgbClr val="DF5327"/>
                  </a:outerShdw>
                </a:effectLst>
                <a:uLnTx/>
                <a:uFillTx/>
                <a:latin typeface="Corbel" pitchFamily="34" charset="0"/>
                <a:ea typeface="+mn-ea"/>
                <a:cs typeface="+mn-cs"/>
              </a:defRPr>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1709928" y="4154520"/>
            <a:ext cx="8769096" cy="1363806"/>
          </a:xfrm>
        </p:spPr>
        <p:txBody>
          <a:bodyPr anchor="t">
            <a:normAutofit/>
          </a:bodyPr>
          <a:lstStyle>
            <a:lvl1pPr marL="0" indent="0" algn="ctr">
              <a:buNone/>
              <a:defRPr sz="2200">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299CBEF7-B449-4D79-9E4F-13D84691EB96}" type="datetimeFigureOut">
              <a:rPr lang="zh-CN" altLang="en-US" smtClean="0"/>
              <a:t>2017-09-06</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9FF646F8-EE38-4D24-B768-75520E1BA569}" type="slidenum">
              <a:rPr lang="zh-CN" altLang="en-US" smtClean="0"/>
              <a:t>‹#›</a:t>
            </a:fld>
            <a:endParaRPr lang="zh-CN" altLang="en-US"/>
          </a:p>
        </p:txBody>
      </p:sp>
      <p:cxnSp>
        <p:nvCxnSpPr>
          <p:cNvPr id="7" name="Straight Connector 6"/>
          <p:cNvCxnSpPr/>
          <p:nvPr/>
        </p:nvCxnSpPr>
        <p:spPr>
          <a:xfrm>
            <a:off x="1981200" y="4020408"/>
            <a:ext cx="8229601"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2043648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1143000" y="2057399"/>
            <a:ext cx="4754880" cy="4023360"/>
          </a:xfrm>
        </p:spPr>
        <p:txBody>
          <a:bodyPr/>
          <a:lstStyle>
            <a:lvl1pPr>
              <a:defRPr sz="22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267612" y="2057400"/>
            <a:ext cx="4754880" cy="4023360"/>
          </a:xfrm>
        </p:spPr>
        <p:txBody>
          <a:bodyPr/>
          <a:lstStyle>
            <a:lvl1pPr>
              <a:defRPr sz="22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299CBEF7-B449-4D79-9E4F-13D84691EB96}" type="datetimeFigureOut">
              <a:rPr lang="zh-CN" altLang="en-US" smtClean="0"/>
              <a:t>2017-09-06</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9FF646F8-EE38-4D24-B768-75520E1BA569}" type="slidenum">
              <a:rPr lang="zh-CN" altLang="en-US" smtClean="0"/>
              <a:t>‹#›</a:t>
            </a:fld>
            <a:endParaRPr lang="zh-CN" altLang="en-US"/>
          </a:p>
        </p:txBody>
      </p:sp>
    </p:spTree>
    <p:extLst>
      <p:ext uri="{BB962C8B-B14F-4D97-AF65-F5344CB8AC3E}">
        <p14:creationId xmlns:p14="http://schemas.microsoft.com/office/powerpoint/2010/main" val="39286664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1143000" y="2001511"/>
            <a:ext cx="4754880" cy="777240"/>
          </a:xfrm>
        </p:spPr>
        <p:txBody>
          <a:bodyPr anchor="ctr"/>
          <a:lstStyle>
            <a:lvl1pPr marL="0" indent="0">
              <a:spcBef>
                <a:spcPts val="0"/>
              </a:spcBef>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1143000" y="2721483"/>
            <a:ext cx="4754880" cy="3383280"/>
          </a:xfrm>
        </p:spPr>
        <p:txBody>
          <a:bodyPr/>
          <a:lstStyle>
            <a:lvl1pPr>
              <a:defRPr sz="22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269173" y="1999032"/>
            <a:ext cx="4754880" cy="777240"/>
          </a:xfrm>
        </p:spPr>
        <p:txBody>
          <a:bodyPr anchor="ctr"/>
          <a:lstStyle>
            <a:lvl1pPr marL="0" indent="0">
              <a:spcBef>
                <a:spcPts val="0"/>
              </a:spcBef>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269173" y="2719322"/>
            <a:ext cx="4754880" cy="3383280"/>
          </a:xfrm>
        </p:spPr>
        <p:txBody>
          <a:bodyPr/>
          <a:lstStyle>
            <a:lvl1pPr>
              <a:defRPr sz="22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299CBEF7-B449-4D79-9E4F-13D84691EB96}" type="datetimeFigureOut">
              <a:rPr lang="zh-CN" altLang="en-US" smtClean="0"/>
              <a:t>2017-09-06</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9FF646F8-EE38-4D24-B768-75520E1BA569}" type="slidenum">
              <a:rPr lang="zh-CN" altLang="en-US" smtClean="0"/>
              <a:t>‹#›</a:t>
            </a:fld>
            <a:endParaRPr lang="zh-CN" altLang="en-US"/>
          </a:p>
        </p:txBody>
      </p:sp>
    </p:spTree>
    <p:extLst>
      <p:ext uri="{BB962C8B-B14F-4D97-AF65-F5344CB8AC3E}">
        <p14:creationId xmlns:p14="http://schemas.microsoft.com/office/powerpoint/2010/main" val="103797872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299CBEF7-B449-4D79-9E4F-13D84691EB96}" type="datetimeFigureOut">
              <a:rPr lang="zh-CN" altLang="en-US" smtClean="0"/>
              <a:t>2017-09-06</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9FF646F8-EE38-4D24-B768-75520E1BA569}" type="slidenum">
              <a:rPr lang="zh-CN" altLang="en-US" smtClean="0"/>
              <a:t>‹#›</a:t>
            </a:fld>
            <a:endParaRPr lang="zh-CN" altLang="en-US"/>
          </a:p>
        </p:txBody>
      </p:sp>
    </p:spTree>
    <p:extLst>
      <p:ext uri="{BB962C8B-B14F-4D97-AF65-F5344CB8AC3E}">
        <p14:creationId xmlns:p14="http://schemas.microsoft.com/office/powerpoint/2010/main" val="366219573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99CBEF7-B449-4D79-9E4F-13D84691EB96}" type="datetimeFigureOut">
              <a:rPr lang="zh-CN" altLang="en-US" smtClean="0"/>
              <a:t>2017-09-06</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9FF646F8-EE38-4D24-B768-75520E1BA569}" type="slidenum">
              <a:rPr lang="zh-CN" altLang="en-US" smtClean="0"/>
              <a:t>‹#›</a:t>
            </a:fld>
            <a:endParaRPr lang="zh-CN" altLang="en-US"/>
          </a:p>
        </p:txBody>
      </p:sp>
    </p:spTree>
    <p:extLst>
      <p:ext uri="{BB962C8B-B14F-4D97-AF65-F5344CB8AC3E}">
        <p14:creationId xmlns:p14="http://schemas.microsoft.com/office/powerpoint/2010/main" val="189192631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1143000" y="1097280"/>
            <a:ext cx="3931920" cy="1737360"/>
          </a:xfrm>
        </p:spPr>
        <p:txBody>
          <a:bodyPr anchor="b">
            <a:noAutofit/>
          </a:bodyPr>
          <a:lstStyle>
            <a:lvl1pPr>
              <a:lnSpc>
                <a:spcPct val="90000"/>
              </a:lnSpc>
              <a:defRPr sz="4000" b="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852159" y="1097280"/>
            <a:ext cx="5212080" cy="466344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1143000" y="2834640"/>
            <a:ext cx="3931920" cy="3017520"/>
          </a:xfrm>
        </p:spPr>
        <p:txBody>
          <a:bodyPr>
            <a:normAutofit/>
          </a:bodyPr>
          <a:lstStyle>
            <a:lvl1pPr marL="0" indent="0">
              <a:lnSpc>
                <a:spcPct val="100000"/>
              </a:lnSpc>
              <a:spcBef>
                <a:spcPts val="1000"/>
              </a:spcBef>
              <a:buNone/>
              <a:defRPr sz="17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299CBEF7-B449-4D79-9E4F-13D84691EB96}" type="datetimeFigureOut">
              <a:rPr lang="zh-CN" altLang="en-US" smtClean="0"/>
              <a:t>2017-09-06</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9FF646F8-EE38-4D24-B768-75520E1BA569}" type="slidenum">
              <a:rPr lang="zh-CN" altLang="en-US" smtClean="0"/>
              <a:t>‹#›</a:t>
            </a:fld>
            <a:endParaRPr lang="zh-CN" altLang="en-US"/>
          </a:p>
        </p:txBody>
      </p:sp>
    </p:spTree>
    <p:extLst>
      <p:ext uri="{BB962C8B-B14F-4D97-AF65-F5344CB8AC3E}">
        <p14:creationId xmlns:p14="http://schemas.microsoft.com/office/powerpoint/2010/main" val="20249551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1143000" y="1097280"/>
            <a:ext cx="3931920" cy="1737360"/>
          </a:xfrm>
        </p:spPr>
        <p:txBody>
          <a:bodyPr anchor="b">
            <a:noAutofit/>
          </a:bodyPr>
          <a:lstStyle>
            <a:lvl1pPr>
              <a:lnSpc>
                <a:spcPct val="90000"/>
              </a:lnSpc>
              <a:defRPr sz="4000" b="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413248" y="1069847"/>
            <a:ext cx="6099048" cy="4800600"/>
          </a:xfrm>
        </p:spPr>
        <p:txBody>
          <a:bodyPr lIns="274320" tIns="182880" anchor="t">
            <a:normAutofit/>
          </a:bodyPr>
          <a:lstStyle>
            <a:lvl1pPr marL="0" indent="0">
              <a:buNone/>
              <a:defRPr sz="28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1143000" y="2834640"/>
            <a:ext cx="3931920" cy="2880360"/>
          </a:xfrm>
        </p:spPr>
        <p:txBody>
          <a:bodyPr>
            <a:normAutofit/>
          </a:bodyPr>
          <a:lstStyle>
            <a:lvl1pPr marL="0" indent="0">
              <a:lnSpc>
                <a:spcPct val="100000"/>
              </a:lnSpc>
              <a:spcBef>
                <a:spcPts val="1000"/>
              </a:spcBef>
              <a:buNone/>
              <a:defRPr sz="17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299CBEF7-B449-4D79-9E4F-13D84691EB96}" type="datetimeFigureOut">
              <a:rPr lang="zh-CN" altLang="en-US" smtClean="0"/>
              <a:t>2017-09-06</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9FF646F8-EE38-4D24-B768-75520E1BA569}" type="slidenum">
              <a:rPr lang="zh-CN" altLang="en-US" smtClean="0"/>
              <a:t>‹#›</a:t>
            </a:fld>
            <a:endParaRPr lang="zh-CN" altLang="en-US"/>
          </a:p>
        </p:txBody>
      </p:sp>
    </p:spTree>
    <p:extLst>
      <p:ext uri="{BB962C8B-B14F-4D97-AF65-F5344CB8AC3E}">
        <p14:creationId xmlns:p14="http://schemas.microsoft.com/office/powerpoint/2010/main" val="366355569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7" name="Rectangle 6"/>
          <p:cNvSpPr>
            <a:spLocks noChangeAspect="1"/>
          </p:cNvSpPr>
          <p:nvPr/>
        </p:nvSpPr>
        <p:spPr>
          <a:xfrm>
            <a:off x="231140" y="243840"/>
            <a:ext cx="11724640" cy="6377939"/>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143000" y="609600"/>
            <a:ext cx="9875520" cy="1356360"/>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1143000" y="2057400"/>
            <a:ext cx="9872871" cy="40386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1142996" y="6223828"/>
            <a:ext cx="2329074" cy="365125"/>
          </a:xfrm>
          <a:prstGeom prst="rect">
            <a:avLst/>
          </a:prstGeom>
        </p:spPr>
        <p:txBody>
          <a:bodyPr vert="horz" lIns="91440" tIns="45720" rIns="91440" bIns="45720" rtlCol="0" anchor="ctr"/>
          <a:lstStyle>
            <a:lvl1pPr algn="l">
              <a:defRPr sz="1200">
                <a:solidFill>
                  <a:schemeClr val="accent1"/>
                </a:solidFill>
              </a:defRPr>
            </a:lvl1pPr>
          </a:lstStyle>
          <a:p>
            <a:fld id="{299CBEF7-B449-4D79-9E4F-13D84691EB96}" type="datetimeFigureOut">
              <a:rPr lang="zh-CN" altLang="en-US" smtClean="0"/>
              <a:t>2017-09-06</a:t>
            </a:fld>
            <a:endParaRPr lang="zh-CN" altLang="en-US"/>
          </a:p>
        </p:txBody>
      </p:sp>
      <p:sp>
        <p:nvSpPr>
          <p:cNvPr id="5" name="Footer Placeholder 4"/>
          <p:cNvSpPr>
            <a:spLocks noGrp="1"/>
          </p:cNvSpPr>
          <p:nvPr>
            <p:ph type="ftr" sz="quarter" idx="3"/>
          </p:nvPr>
        </p:nvSpPr>
        <p:spPr>
          <a:xfrm>
            <a:off x="3949148" y="6223828"/>
            <a:ext cx="4717774" cy="365125"/>
          </a:xfrm>
          <a:prstGeom prst="rect">
            <a:avLst/>
          </a:prstGeom>
        </p:spPr>
        <p:txBody>
          <a:bodyPr vert="horz" lIns="91440" tIns="45720" rIns="91440" bIns="45720" rtlCol="0" anchor="ctr"/>
          <a:lstStyle>
            <a:lvl1pPr algn="ctr">
              <a:defRPr sz="1200">
                <a:solidFill>
                  <a:schemeClr val="accent1"/>
                </a:solidFill>
              </a:defRPr>
            </a:lvl1pPr>
          </a:lstStyle>
          <a:p>
            <a:endParaRPr lang="zh-CN" altLang="en-US"/>
          </a:p>
        </p:txBody>
      </p:sp>
      <p:sp>
        <p:nvSpPr>
          <p:cNvPr id="6" name="Slide Number Placeholder 5"/>
          <p:cNvSpPr>
            <a:spLocks noGrp="1"/>
          </p:cNvSpPr>
          <p:nvPr>
            <p:ph type="sldNum" sz="quarter" idx="4"/>
          </p:nvPr>
        </p:nvSpPr>
        <p:spPr>
          <a:xfrm>
            <a:off x="9329530" y="6223828"/>
            <a:ext cx="1706217" cy="365125"/>
          </a:xfrm>
          <a:prstGeom prst="rect">
            <a:avLst/>
          </a:prstGeom>
        </p:spPr>
        <p:txBody>
          <a:bodyPr vert="horz" lIns="91440" tIns="45720" rIns="91440" bIns="45720" rtlCol="0" anchor="ctr"/>
          <a:lstStyle>
            <a:lvl1pPr algn="r">
              <a:defRPr sz="1200">
                <a:solidFill>
                  <a:schemeClr val="accent1"/>
                </a:solidFill>
              </a:defRPr>
            </a:lvl1pPr>
          </a:lstStyle>
          <a:p>
            <a:fld id="{9FF646F8-EE38-4D24-B768-75520E1BA569}" type="slidenum">
              <a:rPr lang="zh-CN" altLang="en-US" smtClean="0"/>
              <a:t>‹#›</a:t>
            </a:fld>
            <a:endParaRPr lang="zh-CN" altLang="en-US"/>
          </a:p>
        </p:txBody>
      </p:sp>
    </p:spTree>
    <p:extLst>
      <p:ext uri="{BB962C8B-B14F-4D97-AF65-F5344CB8AC3E}">
        <p14:creationId xmlns:p14="http://schemas.microsoft.com/office/powerpoint/2010/main" val="837666842"/>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accent1"/>
          </a:solidFill>
          <a:latin typeface="+mj-lt"/>
          <a:ea typeface="+mj-ea"/>
          <a:cs typeface="+mj-cs"/>
        </a:defRPr>
      </a:lvl1pPr>
    </p:titleStyle>
    <p:bodyStyle>
      <a:lvl1pPr marL="228600" indent="-182880" algn="l" defTabSz="914400" rtl="0" eaLnBrk="1" latinLnBrk="0" hangingPunct="1">
        <a:lnSpc>
          <a:spcPct val="90000"/>
        </a:lnSpc>
        <a:spcBef>
          <a:spcPts val="1400"/>
        </a:spcBef>
        <a:buClr>
          <a:schemeClr val="accent1"/>
        </a:buClr>
        <a:buSzPct val="80000"/>
        <a:buFont typeface="Corbel" pitchFamily="34" charset="0"/>
        <a:buChar char="•"/>
        <a:defRPr sz="2200" kern="1200">
          <a:solidFill>
            <a:schemeClr val="accent1"/>
          </a:solidFill>
          <a:latin typeface="+mn-lt"/>
          <a:ea typeface="+mn-ea"/>
          <a:cs typeface="+mn-cs"/>
        </a:defRPr>
      </a:lvl1pPr>
      <a:lvl2pPr marL="45720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2000" kern="1200">
          <a:solidFill>
            <a:schemeClr val="accent1"/>
          </a:solidFill>
          <a:latin typeface="+mn-lt"/>
          <a:ea typeface="+mn-ea"/>
          <a:cs typeface="+mn-cs"/>
        </a:defRPr>
      </a:lvl2pPr>
      <a:lvl3pPr marL="73152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800" kern="1200">
          <a:solidFill>
            <a:schemeClr val="accent1"/>
          </a:solidFill>
          <a:latin typeface="+mn-lt"/>
          <a:ea typeface="+mn-ea"/>
          <a:cs typeface="+mn-cs"/>
        </a:defRPr>
      </a:lvl3pPr>
      <a:lvl4pPr marL="100584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4pPr>
      <a:lvl5pPr marL="128016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5pPr>
      <a:lvl6pPr marL="16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6pPr>
      <a:lvl7pPr marL="19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7pPr>
      <a:lvl8pPr marL="22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8pPr>
      <a:lvl9pPr marL="25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7.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7.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7.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7.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2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7.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50.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7.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2" Type="http://schemas.openxmlformats.org/officeDocument/2006/relationships/image" Target="../media/image38.jpg"/><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3" Type="http://schemas.openxmlformats.org/officeDocument/2006/relationships/image" Target="../media/image40.jpg"/><Relationship Id="rId2" Type="http://schemas.openxmlformats.org/officeDocument/2006/relationships/image" Target="../media/image39.jpeg"/><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image" Target="../media/image41.png"/><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image" Target="../media/image44.jpeg"/><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image" Target="../media/image46.jpeg"/><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image" Target="../media/image48.jp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image" Target="../media/image50.jpeg"/><Relationship Id="rId1" Type="http://schemas.openxmlformats.org/officeDocument/2006/relationships/slideLayout" Target="../slideLayouts/slideLayout7.xml"/><Relationship Id="rId4" Type="http://schemas.openxmlformats.org/officeDocument/2006/relationships/image" Target="../media/image52.jpeg"/></Relationships>
</file>

<file path=ppt/slides/_rels/slide8.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ctrTitle"/>
          </p:nvPr>
        </p:nvSpPr>
        <p:spPr/>
        <p:txBody>
          <a:bodyPr/>
          <a:lstStyle/>
          <a:p>
            <a:r>
              <a:rPr lang="zh-CN" altLang="zh-CN" dirty="0">
                <a:effectLst/>
                <a:latin typeface="华文隶书" panose="02010800040101010101" pitchFamily="2" charset="-122"/>
                <a:ea typeface="华文隶书" panose="02010800040101010101" pitchFamily="2" charset="-122"/>
              </a:rPr>
              <a:t>第三章 网站架构设计</a:t>
            </a:r>
            <a:endParaRPr lang="zh-CN" altLang="en-US" dirty="0"/>
          </a:p>
        </p:txBody>
      </p:sp>
    </p:spTree>
    <p:extLst>
      <p:ext uri="{BB962C8B-B14F-4D97-AF65-F5344CB8AC3E}">
        <p14:creationId xmlns:p14="http://schemas.microsoft.com/office/powerpoint/2010/main" val="273796193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ext uri="{D42A27DB-BD31-4B8C-83A1-F6EECF244321}">
                <p14:modId xmlns:p14="http://schemas.microsoft.com/office/powerpoint/2010/main" val="2580856255"/>
              </p:ext>
            </p:extLst>
          </p:nvPr>
        </p:nvGraphicFramePr>
        <p:xfrm>
          <a:off x="206060" y="193182"/>
          <a:ext cx="11848564" cy="6400799"/>
        </p:xfrm>
        <a:graphic>
          <a:graphicData uri="http://schemas.openxmlformats.org/drawingml/2006/table">
            <a:tbl>
              <a:tblPr firstRow="1" firstCol="1" bandRow="1">
                <a:tableStyleId>{5C22544A-7EE6-4342-B048-85BDC9FD1C3A}</a:tableStyleId>
              </a:tblPr>
              <a:tblGrid>
                <a:gridCol w="2962141"/>
                <a:gridCol w="3528813"/>
                <a:gridCol w="1300766"/>
                <a:gridCol w="4056844"/>
              </a:tblGrid>
              <a:tr h="581890">
                <a:tc>
                  <a:txBody>
                    <a:bodyPr/>
                    <a:lstStyle/>
                    <a:p>
                      <a:pPr algn="ctr">
                        <a:spcAft>
                          <a:spcPts val="0"/>
                        </a:spcAft>
                      </a:pPr>
                      <a:r>
                        <a:rPr lang="zh-CN" sz="2000" kern="100" dirty="0">
                          <a:effectLst/>
                        </a:rPr>
                        <a:t>页面</a:t>
                      </a:r>
                      <a:endParaRPr lang="zh-CN" sz="2000" kern="100" dirty="0">
                        <a:effectLst/>
                        <a:latin typeface="Cambria" panose="02040503050406030204" pitchFamily="18" charset="0"/>
                        <a:ea typeface="宋体" panose="02010600030101010101" pitchFamily="2" charset="-122"/>
                        <a:cs typeface="Times New Roman" panose="02020603050405020304" pitchFamily="18" charset="0"/>
                      </a:endParaRPr>
                    </a:p>
                  </a:txBody>
                  <a:tcPr marL="68580" marR="68580" marT="0" marB="0" anchor="ctr"/>
                </a:tc>
                <a:tc gridSpan="3">
                  <a:txBody>
                    <a:bodyPr/>
                    <a:lstStyle/>
                    <a:p>
                      <a:pPr algn="ctr">
                        <a:spcAft>
                          <a:spcPts val="0"/>
                        </a:spcAft>
                      </a:pPr>
                      <a:r>
                        <a:rPr lang="en-US" sz="2000" kern="100">
                          <a:effectLst/>
                        </a:rPr>
                        <a:t>Index.html</a:t>
                      </a:r>
                      <a:endParaRPr lang="zh-CN" sz="2000" kern="100">
                        <a:effectLst/>
                        <a:latin typeface="Cambria" panose="02040503050406030204" pitchFamily="18" charset="0"/>
                        <a:ea typeface="宋体" panose="02010600030101010101" pitchFamily="2" charset="-122"/>
                        <a:cs typeface="Times New Roman" panose="02020603050405020304" pitchFamily="18" charset="0"/>
                      </a:endParaRPr>
                    </a:p>
                  </a:txBody>
                  <a:tcPr marL="68580" marR="68580" marT="0" marB="0" anchor="ctr"/>
                </a:tc>
                <a:tc hMerge="1">
                  <a:txBody>
                    <a:bodyPr/>
                    <a:lstStyle/>
                    <a:p>
                      <a:endParaRPr lang="zh-CN" altLang="en-US"/>
                    </a:p>
                  </a:txBody>
                  <a:tcPr/>
                </a:tc>
                <a:tc hMerge="1">
                  <a:txBody>
                    <a:bodyPr/>
                    <a:lstStyle/>
                    <a:p>
                      <a:endParaRPr lang="zh-CN" altLang="en-US"/>
                    </a:p>
                  </a:txBody>
                  <a:tcPr/>
                </a:tc>
              </a:tr>
              <a:tr h="581890">
                <a:tc>
                  <a:txBody>
                    <a:bodyPr/>
                    <a:lstStyle/>
                    <a:p>
                      <a:pPr algn="ctr">
                        <a:spcAft>
                          <a:spcPts val="0"/>
                        </a:spcAft>
                      </a:pPr>
                      <a:r>
                        <a:rPr lang="zh-CN" sz="2000" kern="100">
                          <a:effectLst/>
                        </a:rPr>
                        <a:t>内容项目</a:t>
                      </a:r>
                      <a:endParaRPr lang="zh-CN" sz="2000" kern="100">
                        <a:effectLst/>
                        <a:latin typeface="Cambria" panose="020405030504060302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2000" kern="100">
                          <a:effectLst/>
                        </a:rPr>
                        <a:t>简述</a:t>
                      </a:r>
                      <a:endParaRPr lang="zh-CN" sz="2000" kern="100">
                        <a:effectLst/>
                        <a:latin typeface="Cambria" panose="020405030504060302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2000" kern="100" dirty="0">
                          <a:effectLst/>
                        </a:rPr>
                        <a:t>重要性</a:t>
                      </a:r>
                      <a:endParaRPr lang="zh-CN" sz="2000" kern="100" dirty="0">
                        <a:effectLst/>
                        <a:latin typeface="Cambria" panose="020405030504060302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2000" kern="100">
                          <a:effectLst/>
                        </a:rPr>
                        <a:t>动向</a:t>
                      </a:r>
                      <a:endParaRPr lang="zh-CN" sz="2000" kern="100">
                        <a:effectLst/>
                        <a:latin typeface="Cambria" panose="02040503050406030204" pitchFamily="18" charset="0"/>
                        <a:ea typeface="宋体" panose="02010600030101010101" pitchFamily="2" charset="-122"/>
                        <a:cs typeface="Times New Roman" panose="02020603050405020304" pitchFamily="18" charset="0"/>
                      </a:endParaRPr>
                    </a:p>
                  </a:txBody>
                  <a:tcPr marL="68580" marR="68580" marT="0" marB="0" anchor="ctr"/>
                </a:tc>
              </a:tr>
              <a:tr h="581890">
                <a:tc>
                  <a:txBody>
                    <a:bodyPr/>
                    <a:lstStyle/>
                    <a:p>
                      <a:pPr algn="ctr">
                        <a:spcAft>
                          <a:spcPts val="0"/>
                        </a:spcAft>
                      </a:pPr>
                      <a:r>
                        <a:rPr lang="en-US" sz="2000" kern="100">
                          <a:effectLst/>
                        </a:rPr>
                        <a:t>Logo</a:t>
                      </a:r>
                      <a:endParaRPr lang="zh-CN" sz="2000" kern="100">
                        <a:effectLst/>
                        <a:latin typeface="Cambria" panose="020405030504060302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2000" kern="100">
                          <a:effectLst/>
                        </a:rPr>
                        <a:t>公司</a:t>
                      </a:r>
                      <a:r>
                        <a:rPr lang="en-US" sz="2000" kern="100">
                          <a:effectLst/>
                        </a:rPr>
                        <a:t>Logo</a:t>
                      </a:r>
                      <a:endParaRPr lang="zh-CN" sz="2000" kern="100">
                        <a:effectLst/>
                        <a:latin typeface="Cambria" panose="020405030504060302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2000" kern="100" dirty="0">
                          <a:effectLst/>
                        </a:rPr>
                        <a:t>4</a:t>
                      </a:r>
                      <a:endParaRPr lang="zh-CN" sz="2000" kern="100" dirty="0">
                        <a:effectLst/>
                        <a:latin typeface="Cambria" panose="020405030504060302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2000" kern="100">
                          <a:effectLst/>
                        </a:rPr>
                        <a:t>始终保留</a:t>
                      </a:r>
                      <a:endParaRPr lang="zh-CN" sz="2000" kern="100">
                        <a:effectLst/>
                        <a:latin typeface="Cambria" panose="02040503050406030204" pitchFamily="18" charset="0"/>
                        <a:ea typeface="宋体" panose="02010600030101010101" pitchFamily="2" charset="-122"/>
                        <a:cs typeface="Times New Roman" panose="02020603050405020304" pitchFamily="18" charset="0"/>
                      </a:endParaRPr>
                    </a:p>
                  </a:txBody>
                  <a:tcPr marL="68580" marR="68580" marT="0" marB="0" anchor="ctr"/>
                </a:tc>
              </a:tr>
              <a:tr h="1163783">
                <a:tc>
                  <a:txBody>
                    <a:bodyPr/>
                    <a:lstStyle/>
                    <a:p>
                      <a:pPr algn="ctr">
                        <a:spcAft>
                          <a:spcPts val="0"/>
                        </a:spcAft>
                      </a:pPr>
                      <a:r>
                        <a:rPr lang="zh-CN" sz="2000" kern="100">
                          <a:effectLst/>
                        </a:rPr>
                        <a:t>文字介绍</a:t>
                      </a:r>
                      <a:endParaRPr lang="zh-CN" sz="2000" kern="100">
                        <a:effectLst/>
                        <a:latin typeface="Cambria" panose="020405030504060302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2000" kern="100" dirty="0">
                          <a:effectLst/>
                        </a:rPr>
                        <a:t>两段文字简要概述公司服务与产品</a:t>
                      </a:r>
                      <a:endParaRPr lang="zh-CN" sz="2000" kern="100" dirty="0">
                        <a:effectLst/>
                        <a:latin typeface="Cambria" panose="020405030504060302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2000" kern="100">
                          <a:effectLst/>
                        </a:rPr>
                        <a:t>1</a:t>
                      </a:r>
                      <a:endParaRPr lang="zh-CN" sz="2000" kern="100">
                        <a:effectLst/>
                        <a:latin typeface="Cambria" panose="020405030504060302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2000" kern="100">
                          <a:effectLst/>
                        </a:rPr>
                        <a:t>重新撰写，增加服务项目的罗列</a:t>
                      </a:r>
                      <a:endParaRPr lang="zh-CN" sz="2000" kern="100">
                        <a:effectLst/>
                        <a:latin typeface="Cambria" panose="02040503050406030204" pitchFamily="18" charset="0"/>
                        <a:ea typeface="宋体" panose="02010600030101010101" pitchFamily="2" charset="-122"/>
                        <a:cs typeface="Times New Roman" panose="02020603050405020304" pitchFamily="18" charset="0"/>
                      </a:endParaRPr>
                    </a:p>
                  </a:txBody>
                  <a:tcPr marL="68580" marR="68580" marT="0" marB="0" anchor="ctr"/>
                </a:tc>
              </a:tr>
              <a:tr h="1745673">
                <a:tc>
                  <a:txBody>
                    <a:bodyPr/>
                    <a:lstStyle/>
                    <a:p>
                      <a:pPr algn="ctr">
                        <a:spcAft>
                          <a:spcPts val="0"/>
                        </a:spcAft>
                      </a:pPr>
                      <a:r>
                        <a:rPr lang="zh-CN" sz="2000" kern="100">
                          <a:effectLst/>
                        </a:rPr>
                        <a:t>广告链接</a:t>
                      </a:r>
                      <a:endParaRPr lang="zh-CN" sz="2000" kern="100">
                        <a:effectLst/>
                        <a:latin typeface="Cambria" panose="020405030504060302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2000" kern="100">
                          <a:effectLst/>
                        </a:rPr>
                        <a:t>一大两小</a:t>
                      </a:r>
                      <a:endParaRPr lang="zh-CN" sz="2000" kern="100">
                        <a:effectLst/>
                        <a:latin typeface="Cambria" panose="020405030504060302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2000" kern="100" dirty="0">
                          <a:effectLst/>
                        </a:rPr>
                        <a:t>3</a:t>
                      </a:r>
                      <a:endParaRPr lang="zh-CN" sz="2000" kern="100" dirty="0">
                        <a:effectLst/>
                        <a:latin typeface="Cambria" panose="020405030504060302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2000" kern="100">
                          <a:effectLst/>
                        </a:rPr>
                        <a:t>需要移动到其他位置，大的放在顶端，小的放底下</a:t>
                      </a:r>
                      <a:endParaRPr lang="zh-CN" sz="2000" kern="100">
                        <a:effectLst/>
                        <a:latin typeface="Cambria" panose="02040503050406030204" pitchFamily="18" charset="0"/>
                        <a:ea typeface="宋体" panose="02010600030101010101" pitchFamily="2" charset="-122"/>
                        <a:cs typeface="Times New Roman" panose="02020603050405020304" pitchFamily="18" charset="0"/>
                      </a:endParaRPr>
                    </a:p>
                  </a:txBody>
                  <a:tcPr marL="68580" marR="68580" marT="0" marB="0" anchor="ctr"/>
                </a:tc>
              </a:tr>
              <a:tr h="1163783">
                <a:tc>
                  <a:txBody>
                    <a:bodyPr/>
                    <a:lstStyle/>
                    <a:p>
                      <a:pPr algn="ctr">
                        <a:spcAft>
                          <a:spcPts val="0"/>
                        </a:spcAft>
                      </a:pPr>
                      <a:r>
                        <a:rPr lang="zh-CN" sz="2000" kern="100">
                          <a:effectLst/>
                        </a:rPr>
                        <a:t>公司动态信息</a:t>
                      </a:r>
                      <a:endParaRPr lang="zh-CN" sz="2000" kern="100">
                        <a:effectLst/>
                        <a:latin typeface="Cambria" panose="020405030504060302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2000" kern="100">
                          <a:effectLst/>
                        </a:rPr>
                        <a:t>最新活动介绍，</a:t>
                      </a:r>
                      <a:r>
                        <a:rPr lang="en-US" sz="2000" kern="100">
                          <a:effectLst/>
                        </a:rPr>
                        <a:t>Gif</a:t>
                      </a:r>
                      <a:r>
                        <a:rPr lang="zh-CN" sz="2000" kern="100">
                          <a:effectLst/>
                        </a:rPr>
                        <a:t>图</a:t>
                      </a:r>
                      <a:endParaRPr lang="zh-CN" sz="2000" kern="100">
                        <a:effectLst/>
                        <a:latin typeface="Cambria" panose="020405030504060302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2000" kern="100">
                          <a:effectLst/>
                        </a:rPr>
                        <a:t>2</a:t>
                      </a:r>
                      <a:endParaRPr lang="zh-CN" sz="2000" kern="100">
                        <a:effectLst/>
                        <a:latin typeface="Cambria" panose="020405030504060302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2000" kern="100">
                          <a:effectLst/>
                        </a:rPr>
                        <a:t>列表排序，放在重要位置</a:t>
                      </a:r>
                      <a:endParaRPr lang="zh-CN" sz="2000" kern="100">
                        <a:effectLst/>
                        <a:latin typeface="Cambria" panose="02040503050406030204" pitchFamily="18" charset="0"/>
                        <a:ea typeface="宋体" panose="02010600030101010101" pitchFamily="2" charset="-122"/>
                        <a:cs typeface="Times New Roman" panose="02020603050405020304" pitchFamily="18" charset="0"/>
                      </a:endParaRPr>
                    </a:p>
                  </a:txBody>
                  <a:tcPr marL="68580" marR="68580" marT="0" marB="0" anchor="ctr"/>
                </a:tc>
              </a:tr>
              <a:tr h="581890">
                <a:tc>
                  <a:txBody>
                    <a:bodyPr/>
                    <a:lstStyle/>
                    <a:p>
                      <a:pPr algn="ctr">
                        <a:spcAft>
                          <a:spcPts val="0"/>
                        </a:spcAft>
                      </a:pPr>
                      <a:r>
                        <a:rPr lang="zh-CN" sz="2000" kern="100">
                          <a:effectLst/>
                        </a:rPr>
                        <a:t>引导文字</a:t>
                      </a:r>
                      <a:endParaRPr lang="zh-CN" sz="2000" kern="100">
                        <a:effectLst/>
                        <a:latin typeface="Cambria" panose="020405030504060302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2000" kern="100">
                          <a:effectLst/>
                        </a:rPr>
                        <a:t>50</a:t>
                      </a:r>
                      <a:r>
                        <a:rPr lang="zh-CN" sz="2000" kern="100">
                          <a:effectLst/>
                        </a:rPr>
                        <a:t>字以内，两三行</a:t>
                      </a:r>
                      <a:endParaRPr lang="zh-CN" sz="2000" kern="100">
                        <a:effectLst/>
                        <a:latin typeface="Cambria" panose="020405030504060302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2000" kern="100" dirty="0">
                          <a:effectLst/>
                        </a:rPr>
                        <a:t>5</a:t>
                      </a:r>
                      <a:endParaRPr lang="zh-CN" sz="2000" kern="100" dirty="0">
                        <a:effectLst/>
                        <a:latin typeface="Cambria" panose="020405030504060302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2000" kern="100" dirty="0">
                          <a:effectLst/>
                        </a:rPr>
                        <a:t>可删除</a:t>
                      </a:r>
                      <a:endParaRPr lang="zh-CN" sz="2000" kern="100" dirty="0">
                        <a:effectLst/>
                        <a:latin typeface="Cambria" panose="02040503050406030204" pitchFamily="18" charset="0"/>
                        <a:ea typeface="宋体" panose="02010600030101010101" pitchFamily="2" charset="-122"/>
                        <a:cs typeface="Times New Roman" panose="02020603050405020304" pitchFamily="18" charset="0"/>
                      </a:endParaRPr>
                    </a:p>
                  </a:txBody>
                  <a:tcPr marL="68580" marR="68580" marT="0" marB="0" anchor="ctr"/>
                </a:tc>
              </a:tr>
            </a:tbl>
          </a:graphicData>
        </a:graphic>
      </p:graphicFrame>
    </p:spTree>
    <p:extLst>
      <p:ext uri="{BB962C8B-B14F-4D97-AF65-F5344CB8AC3E}">
        <p14:creationId xmlns:p14="http://schemas.microsoft.com/office/powerpoint/2010/main" val="262511647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图示 1"/>
          <p:cNvGraphicFramePr/>
          <p:nvPr>
            <p:extLst>
              <p:ext uri="{D42A27DB-BD31-4B8C-83A1-F6EECF244321}">
                <p14:modId xmlns:p14="http://schemas.microsoft.com/office/powerpoint/2010/main" val="2127157785"/>
              </p:ext>
            </p:extLst>
          </p:nvPr>
        </p:nvGraphicFramePr>
        <p:xfrm>
          <a:off x="1296470" y="1316035"/>
          <a:ext cx="9302843" cy="449476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矩形 3"/>
          <p:cNvSpPr/>
          <p:nvPr/>
        </p:nvSpPr>
        <p:spPr>
          <a:xfrm>
            <a:off x="770035" y="246815"/>
            <a:ext cx="2451280" cy="461665"/>
          </a:xfrm>
          <a:prstGeom prst="rect">
            <a:avLst/>
          </a:prstGeom>
        </p:spPr>
        <p:txBody>
          <a:bodyPr wrap="square">
            <a:spAutoFit/>
          </a:bodyPr>
          <a:lstStyle/>
          <a:p>
            <a:r>
              <a:rPr lang="zh-CN" altLang="en-US" sz="2400" dirty="0">
                <a:solidFill>
                  <a:schemeClr val="accent1">
                    <a:lumMod val="75000"/>
                  </a:schemeClr>
                </a:solidFill>
                <a:latin typeface="华文琥珀" panose="02010800040101010101" pitchFamily="2" charset="-122"/>
                <a:ea typeface="华文琥珀" panose="02010800040101010101" pitchFamily="2" charset="-122"/>
              </a:rPr>
              <a:t>3.1  内容</a:t>
            </a:r>
            <a:r>
              <a:rPr lang="zh-CN" altLang="en-US" sz="2400" dirty="0" smtClean="0">
                <a:solidFill>
                  <a:schemeClr val="accent1">
                    <a:lumMod val="75000"/>
                  </a:schemeClr>
                </a:solidFill>
                <a:latin typeface="华文琥珀" panose="02010800040101010101" pitchFamily="2" charset="-122"/>
                <a:ea typeface="华文琥珀" panose="02010800040101010101" pitchFamily="2" charset="-122"/>
              </a:rPr>
              <a:t>架构</a:t>
            </a:r>
            <a:endParaRPr lang="zh-CN" altLang="en-US" sz="2400" dirty="0" smtClean="0">
              <a:solidFill>
                <a:schemeClr val="accent1">
                  <a:lumMod val="75000"/>
                </a:schemeClr>
              </a:solidFill>
              <a:latin typeface="华文琥珀" panose="02010800040101010101" pitchFamily="2" charset="-122"/>
              <a:ea typeface="华文琥珀" panose="02010800040101010101" pitchFamily="2" charset="-122"/>
            </a:endParaRPr>
          </a:p>
        </p:txBody>
      </p:sp>
      <p:sp>
        <p:nvSpPr>
          <p:cNvPr id="5" name="矩形 4"/>
          <p:cNvSpPr/>
          <p:nvPr/>
        </p:nvSpPr>
        <p:spPr>
          <a:xfrm rot="19887753">
            <a:off x="78017" y="237292"/>
            <a:ext cx="409905" cy="430860"/>
          </a:xfrm>
          <a:prstGeom prst="rect">
            <a:avLst/>
          </a:prstGeom>
        </p:spPr>
        <p:style>
          <a:lnRef idx="3">
            <a:schemeClr val="lt1"/>
          </a:lnRef>
          <a:fillRef idx="1">
            <a:schemeClr val="accent6"/>
          </a:fillRef>
          <a:effectRef idx="1">
            <a:schemeClr val="accent6"/>
          </a:effectRef>
          <a:fontRef idx="minor">
            <a:schemeClr val="lt1"/>
          </a:fontRef>
        </p:style>
        <p:txBody>
          <a:bodyPr rtlCol="0" anchor="ctr"/>
          <a:lstStyle/>
          <a:p>
            <a:pPr algn="ctr"/>
            <a:endParaRPr lang="zh-CN" altLang="en-US"/>
          </a:p>
        </p:txBody>
      </p:sp>
      <p:sp>
        <p:nvSpPr>
          <p:cNvPr id="6" name="矩形 5"/>
          <p:cNvSpPr/>
          <p:nvPr/>
        </p:nvSpPr>
        <p:spPr>
          <a:xfrm rot="19887753">
            <a:off x="423281" y="341295"/>
            <a:ext cx="268866" cy="322556"/>
          </a:xfrm>
          <a:prstGeom prst="rect">
            <a:avLst/>
          </a:prstGeom>
        </p:spPr>
        <p:style>
          <a:lnRef idx="3">
            <a:schemeClr val="lt1"/>
          </a:lnRef>
          <a:fillRef idx="1">
            <a:schemeClr val="accent1"/>
          </a:fillRef>
          <a:effectRef idx="1">
            <a:schemeClr val="accent1"/>
          </a:effectRef>
          <a:fontRef idx="minor">
            <a:schemeClr val="lt1"/>
          </a:fontRef>
        </p:style>
        <p:txBody>
          <a:bodyPr rtlCol="0" anchor="ctr"/>
          <a:lstStyle/>
          <a:p>
            <a:pPr algn="ctr"/>
            <a:endParaRPr lang="zh-CN" altLang="en-US"/>
          </a:p>
        </p:txBody>
      </p:sp>
      <p:cxnSp>
        <p:nvCxnSpPr>
          <p:cNvPr id="7" name="直接连接符 6"/>
          <p:cNvCxnSpPr/>
          <p:nvPr/>
        </p:nvCxnSpPr>
        <p:spPr>
          <a:xfrm flipV="1">
            <a:off x="282969" y="739891"/>
            <a:ext cx="2498868" cy="1806"/>
          </a:xfrm>
          <a:prstGeom prst="line">
            <a:avLst/>
          </a:prstGeom>
          <a:ln w="38100">
            <a:prstDash val="lgDashDotDot"/>
          </a:ln>
        </p:spPr>
        <p:style>
          <a:lnRef idx="2">
            <a:schemeClr val="accent6"/>
          </a:lnRef>
          <a:fillRef idx="0">
            <a:schemeClr val="accent6"/>
          </a:fillRef>
          <a:effectRef idx="1">
            <a:schemeClr val="accent6"/>
          </a:effectRef>
          <a:fontRef idx="minor">
            <a:schemeClr val="tx1"/>
          </a:fontRef>
        </p:style>
      </p:cxnSp>
    </p:spTree>
    <p:extLst>
      <p:ext uri="{BB962C8B-B14F-4D97-AF65-F5344CB8AC3E}">
        <p14:creationId xmlns:p14="http://schemas.microsoft.com/office/powerpoint/2010/main" val="221538250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760112" y="1466638"/>
            <a:ext cx="8607380" cy="3185487"/>
          </a:xfrm>
          <a:prstGeom prst="rect">
            <a:avLst/>
          </a:prstGeom>
        </p:spPr>
        <p:txBody>
          <a:bodyPr wrap="square">
            <a:spAutoFit/>
          </a:bodyPr>
          <a:lstStyle/>
          <a:p>
            <a:pPr>
              <a:lnSpc>
                <a:spcPct val="150000"/>
              </a:lnSpc>
            </a:pPr>
            <a:r>
              <a:rPr lang="zh-CN" altLang="en-US" sz="2000" b="1" dirty="0" smtClean="0">
                <a:solidFill>
                  <a:schemeClr val="accent1">
                    <a:lumMod val="75000"/>
                  </a:schemeClr>
                </a:solidFill>
              </a:rPr>
              <a:t>4</a:t>
            </a:r>
            <a:r>
              <a:rPr lang="zh-CN" altLang="en-US" sz="2000" b="1" dirty="0">
                <a:solidFill>
                  <a:schemeClr val="accent1">
                    <a:lumMod val="75000"/>
                  </a:schemeClr>
                </a:solidFill>
              </a:rPr>
              <a:t>、内容分组（模块化分类）</a:t>
            </a:r>
          </a:p>
          <a:p>
            <a:pPr marL="342900" indent="-342900">
              <a:lnSpc>
                <a:spcPct val="150000"/>
              </a:lnSpc>
              <a:buFont typeface="Arial" panose="020B0604020202020204" pitchFamily="34" charset="0"/>
              <a:buChar char="•"/>
            </a:pPr>
            <a:r>
              <a:rPr lang="zh-CN" altLang="en-US" sz="1900" dirty="0" smtClean="0"/>
              <a:t>页面</a:t>
            </a:r>
            <a:r>
              <a:rPr lang="zh-CN" altLang="en-US" sz="1900" dirty="0"/>
              <a:t>内容都整理好以后，我们需要给它们分组。根据内容和主题的相似性，把同类进行编组；也可以根据页面风格的相似性，如色彩、页面布局、图案等等；还可以根据逻辑性，按照一定的逻辑层次结构编组</a:t>
            </a:r>
            <a:r>
              <a:rPr lang="zh-CN" altLang="en-US" sz="1900" dirty="0" smtClean="0"/>
              <a:t>。</a:t>
            </a:r>
            <a:endParaRPr lang="en-US" altLang="zh-CN" sz="1900" dirty="0" smtClean="0"/>
          </a:p>
          <a:p>
            <a:pPr marL="342900" indent="-342900">
              <a:lnSpc>
                <a:spcPct val="150000"/>
              </a:lnSpc>
              <a:buFont typeface="Arial" panose="020B0604020202020204" pitchFamily="34" charset="0"/>
              <a:buChar char="•"/>
            </a:pPr>
            <a:r>
              <a:rPr lang="zh-CN" altLang="en-US" sz="1900" dirty="0" smtClean="0"/>
              <a:t>内容</a:t>
            </a:r>
            <a:r>
              <a:rPr lang="zh-CN" altLang="en-US" sz="1900" dirty="0"/>
              <a:t>的模块化分组有利于在设计中一目了然地看到全部的内容，有利于团队工作人员之间以及设计者与客户之间的沟通，也有利于后期制作过程中网站内容的传递与修改。</a:t>
            </a:r>
          </a:p>
        </p:txBody>
      </p:sp>
      <p:sp>
        <p:nvSpPr>
          <p:cNvPr id="3" name="矩形 2"/>
          <p:cNvSpPr/>
          <p:nvPr/>
        </p:nvSpPr>
        <p:spPr>
          <a:xfrm>
            <a:off x="770035" y="246815"/>
            <a:ext cx="2451280" cy="461665"/>
          </a:xfrm>
          <a:prstGeom prst="rect">
            <a:avLst/>
          </a:prstGeom>
        </p:spPr>
        <p:txBody>
          <a:bodyPr wrap="square">
            <a:spAutoFit/>
          </a:bodyPr>
          <a:lstStyle/>
          <a:p>
            <a:r>
              <a:rPr lang="zh-CN" altLang="en-US" sz="2400" dirty="0">
                <a:solidFill>
                  <a:schemeClr val="accent1">
                    <a:lumMod val="75000"/>
                  </a:schemeClr>
                </a:solidFill>
                <a:latin typeface="华文琥珀" panose="02010800040101010101" pitchFamily="2" charset="-122"/>
                <a:ea typeface="华文琥珀" panose="02010800040101010101" pitchFamily="2" charset="-122"/>
              </a:rPr>
              <a:t>3.1  内容</a:t>
            </a:r>
            <a:r>
              <a:rPr lang="zh-CN" altLang="en-US" sz="2400" dirty="0" smtClean="0">
                <a:solidFill>
                  <a:schemeClr val="accent1">
                    <a:lumMod val="75000"/>
                  </a:schemeClr>
                </a:solidFill>
                <a:latin typeface="华文琥珀" panose="02010800040101010101" pitchFamily="2" charset="-122"/>
                <a:ea typeface="华文琥珀" panose="02010800040101010101" pitchFamily="2" charset="-122"/>
              </a:rPr>
              <a:t>架构</a:t>
            </a:r>
            <a:endParaRPr lang="zh-CN" altLang="en-US" sz="2400" dirty="0" smtClean="0">
              <a:solidFill>
                <a:schemeClr val="accent1">
                  <a:lumMod val="75000"/>
                </a:schemeClr>
              </a:solidFill>
              <a:latin typeface="华文琥珀" panose="02010800040101010101" pitchFamily="2" charset="-122"/>
              <a:ea typeface="华文琥珀" panose="02010800040101010101" pitchFamily="2" charset="-122"/>
            </a:endParaRPr>
          </a:p>
        </p:txBody>
      </p:sp>
      <p:sp>
        <p:nvSpPr>
          <p:cNvPr id="4" name="矩形 3"/>
          <p:cNvSpPr/>
          <p:nvPr/>
        </p:nvSpPr>
        <p:spPr>
          <a:xfrm rot="19887753">
            <a:off x="78017" y="237292"/>
            <a:ext cx="409905" cy="430860"/>
          </a:xfrm>
          <a:prstGeom prst="rect">
            <a:avLst/>
          </a:prstGeom>
        </p:spPr>
        <p:style>
          <a:lnRef idx="3">
            <a:schemeClr val="lt1"/>
          </a:lnRef>
          <a:fillRef idx="1">
            <a:schemeClr val="accent6"/>
          </a:fillRef>
          <a:effectRef idx="1">
            <a:schemeClr val="accent6"/>
          </a:effectRef>
          <a:fontRef idx="minor">
            <a:schemeClr val="lt1"/>
          </a:fontRef>
        </p:style>
        <p:txBody>
          <a:bodyPr rtlCol="0" anchor="ctr"/>
          <a:lstStyle/>
          <a:p>
            <a:pPr algn="ctr"/>
            <a:endParaRPr lang="zh-CN" altLang="en-US"/>
          </a:p>
        </p:txBody>
      </p:sp>
      <p:sp>
        <p:nvSpPr>
          <p:cNvPr id="5" name="矩形 4"/>
          <p:cNvSpPr/>
          <p:nvPr/>
        </p:nvSpPr>
        <p:spPr>
          <a:xfrm rot="19887753">
            <a:off x="423281" y="341295"/>
            <a:ext cx="268866" cy="322556"/>
          </a:xfrm>
          <a:prstGeom prst="rect">
            <a:avLst/>
          </a:prstGeom>
        </p:spPr>
        <p:style>
          <a:lnRef idx="3">
            <a:schemeClr val="lt1"/>
          </a:lnRef>
          <a:fillRef idx="1">
            <a:schemeClr val="accent1"/>
          </a:fillRef>
          <a:effectRef idx="1">
            <a:schemeClr val="accent1"/>
          </a:effectRef>
          <a:fontRef idx="minor">
            <a:schemeClr val="lt1"/>
          </a:fontRef>
        </p:style>
        <p:txBody>
          <a:bodyPr rtlCol="0" anchor="ctr"/>
          <a:lstStyle/>
          <a:p>
            <a:pPr algn="ctr"/>
            <a:endParaRPr lang="zh-CN" altLang="en-US"/>
          </a:p>
        </p:txBody>
      </p:sp>
      <p:cxnSp>
        <p:nvCxnSpPr>
          <p:cNvPr id="6" name="直接连接符 5"/>
          <p:cNvCxnSpPr/>
          <p:nvPr/>
        </p:nvCxnSpPr>
        <p:spPr>
          <a:xfrm flipV="1">
            <a:off x="282969" y="739891"/>
            <a:ext cx="2498868" cy="1806"/>
          </a:xfrm>
          <a:prstGeom prst="line">
            <a:avLst/>
          </a:prstGeom>
          <a:ln w="38100">
            <a:prstDash val="lgDashDotDot"/>
          </a:ln>
        </p:spPr>
        <p:style>
          <a:lnRef idx="2">
            <a:schemeClr val="accent6"/>
          </a:lnRef>
          <a:fillRef idx="0">
            <a:schemeClr val="accent6"/>
          </a:fillRef>
          <a:effectRef idx="1">
            <a:schemeClr val="accent6"/>
          </a:effectRef>
          <a:fontRef idx="minor">
            <a:schemeClr val="tx1"/>
          </a:fontRef>
        </p:style>
      </p:cxnSp>
    </p:spTree>
    <p:extLst>
      <p:ext uri="{BB962C8B-B14F-4D97-AF65-F5344CB8AC3E}">
        <p14:creationId xmlns:p14="http://schemas.microsoft.com/office/powerpoint/2010/main" val="351438808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532403" y="1538558"/>
            <a:ext cx="9221273" cy="2723823"/>
          </a:xfrm>
          <a:prstGeom prst="rect">
            <a:avLst/>
          </a:prstGeom>
        </p:spPr>
        <p:txBody>
          <a:bodyPr wrap="square">
            <a:spAutoFit/>
          </a:bodyPr>
          <a:lstStyle/>
          <a:p>
            <a:pPr marL="342900" indent="-342900">
              <a:lnSpc>
                <a:spcPct val="150000"/>
              </a:lnSpc>
              <a:buFont typeface="Wingdings" panose="05000000000000000000" pitchFamily="2" charset="2"/>
              <a:buChar char="u"/>
            </a:pPr>
            <a:r>
              <a:rPr lang="zh-CN" altLang="en-US" sz="1900" dirty="0" smtClean="0"/>
              <a:t>内容</a:t>
            </a:r>
            <a:r>
              <a:rPr lang="zh-CN" altLang="en-US" sz="1900" dirty="0"/>
              <a:t>的梳理还不够让我们看清整个网站的架构，有的内容在后期还会进行删补</a:t>
            </a:r>
            <a:r>
              <a:rPr lang="zh-CN" altLang="en-US" sz="1900" dirty="0" smtClean="0"/>
              <a:t>。</a:t>
            </a:r>
            <a:endParaRPr lang="en-US" altLang="zh-CN" sz="1900" dirty="0" smtClean="0"/>
          </a:p>
          <a:p>
            <a:pPr marL="342900" indent="-342900">
              <a:lnSpc>
                <a:spcPct val="150000"/>
              </a:lnSpc>
              <a:buFont typeface="Wingdings" panose="05000000000000000000" pitchFamily="2" charset="2"/>
              <a:buChar char="u"/>
            </a:pPr>
            <a:r>
              <a:rPr lang="zh-CN" altLang="en-US" sz="1900" dirty="0" smtClean="0"/>
              <a:t>为了</a:t>
            </a:r>
            <a:r>
              <a:rPr lang="zh-CN" altLang="en-US" sz="1900" dirty="0"/>
              <a:t>更好地看到网站的全貌，我们还需要把整个网站信息架构提炼出来，使得设计者准确识别整个网站的宽度与深度</a:t>
            </a:r>
            <a:r>
              <a:rPr lang="zh-CN" altLang="en-US" sz="1900" dirty="0" smtClean="0"/>
              <a:t>。</a:t>
            </a:r>
            <a:endParaRPr lang="en-US" altLang="zh-CN" sz="1900" dirty="0" smtClean="0"/>
          </a:p>
          <a:p>
            <a:pPr marL="342900" indent="-342900">
              <a:lnSpc>
                <a:spcPct val="150000"/>
              </a:lnSpc>
              <a:buFont typeface="Wingdings" panose="05000000000000000000" pitchFamily="2" charset="2"/>
              <a:buChar char="u"/>
            </a:pPr>
            <a:r>
              <a:rPr lang="zh-CN" altLang="en-US" sz="1900" dirty="0" smtClean="0"/>
              <a:t>信息</a:t>
            </a:r>
            <a:r>
              <a:rPr lang="zh-CN" altLang="en-US" sz="1900" dirty="0"/>
              <a:t>架构（Information Architecture）是一种手段，用于组织各个内容的分组</a:t>
            </a:r>
            <a:r>
              <a:rPr lang="zh-CN" altLang="en-US" sz="1900" dirty="0" smtClean="0"/>
              <a:t>。</a:t>
            </a:r>
            <a:endParaRPr lang="en-US" altLang="zh-CN" sz="1900" dirty="0" smtClean="0"/>
          </a:p>
          <a:p>
            <a:pPr marL="342900" indent="-342900">
              <a:lnSpc>
                <a:spcPct val="150000"/>
              </a:lnSpc>
              <a:buFont typeface="Wingdings" panose="05000000000000000000" pitchFamily="2" charset="2"/>
              <a:buChar char="u"/>
            </a:pPr>
            <a:r>
              <a:rPr lang="zh-CN" altLang="en-US" sz="1900" dirty="0" smtClean="0"/>
              <a:t>那么</a:t>
            </a:r>
            <a:r>
              <a:rPr lang="zh-CN" altLang="en-US" sz="1900" dirty="0"/>
              <a:t>如何组建网站的信息架构呢？在这里，我们推荐每位设计者都制作一份网站地图（sitemap），从而搭建起网站设计的主舞台。</a:t>
            </a:r>
          </a:p>
        </p:txBody>
      </p:sp>
      <p:sp>
        <p:nvSpPr>
          <p:cNvPr id="4" name="矩形 3"/>
          <p:cNvSpPr/>
          <p:nvPr/>
        </p:nvSpPr>
        <p:spPr>
          <a:xfrm>
            <a:off x="752862" y="230089"/>
            <a:ext cx="2451280" cy="461665"/>
          </a:xfrm>
          <a:prstGeom prst="rect">
            <a:avLst/>
          </a:prstGeom>
        </p:spPr>
        <p:txBody>
          <a:bodyPr wrap="square">
            <a:spAutoFit/>
          </a:bodyPr>
          <a:lstStyle/>
          <a:p>
            <a:r>
              <a:rPr lang="zh-CN" altLang="en-US" sz="2400" dirty="0">
                <a:solidFill>
                  <a:schemeClr val="accent5">
                    <a:lumMod val="75000"/>
                  </a:schemeClr>
                </a:solidFill>
                <a:latin typeface="华文琥珀" panose="02010800040101010101" pitchFamily="2" charset="-122"/>
                <a:ea typeface="华文琥珀" panose="02010800040101010101" pitchFamily="2" charset="-122"/>
              </a:rPr>
              <a:t>3</a:t>
            </a:r>
            <a:r>
              <a:rPr lang="zh-CN" altLang="en-US" sz="2400" dirty="0" smtClean="0">
                <a:solidFill>
                  <a:schemeClr val="accent5">
                    <a:lumMod val="75000"/>
                  </a:schemeClr>
                </a:solidFill>
                <a:latin typeface="华文琥珀" panose="02010800040101010101" pitchFamily="2" charset="-122"/>
                <a:ea typeface="华文琥珀" panose="02010800040101010101" pitchFamily="2" charset="-122"/>
              </a:rPr>
              <a:t>.</a:t>
            </a:r>
            <a:r>
              <a:rPr lang="en-US" altLang="zh-CN" sz="2400" dirty="0" smtClean="0">
                <a:solidFill>
                  <a:schemeClr val="accent5">
                    <a:lumMod val="75000"/>
                  </a:schemeClr>
                </a:solidFill>
                <a:latin typeface="华文琥珀" panose="02010800040101010101" pitchFamily="2" charset="-122"/>
                <a:ea typeface="华文琥珀" panose="02010800040101010101" pitchFamily="2" charset="-122"/>
              </a:rPr>
              <a:t>2</a:t>
            </a:r>
            <a:r>
              <a:rPr lang="zh-CN" altLang="en-US" sz="2400" dirty="0" smtClean="0">
                <a:solidFill>
                  <a:schemeClr val="accent5">
                    <a:lumMod val="75000"/>
                  </a:schemeClr>
                </a:solidFill>
                <a:latin typeface="华文琥珀" panose="02010800040101010101" pitchFamily="2" charset="-122"/>
                <a:ea typeface="华文琥珀" panose="02010800040101010101" pitchFamily="2" charset="-122"/>
              </a:rPr>
              <a:t>  </a:t>
            </a:r>
            <a:r>
              <a:rPr lang="zh-CN" altLang="en-US" sz="2400" dirty="0">
                <a:solidFill>
                  <a:schemeClr val="accent5">
                    <a:lumMod val="75000"/>
                  </a:schemeClr>
                </a:solidFill>
                <a:latin typeface="华文琥珀" panose="02010800040101010101" pitchFamily="2" charset="-122"/>
                <a:ea typeface="华文琥珀" panose="02010800040101010101" pitchFamily="2" charset="-122"/>
              </a:rPr>
              <a:t>信息</a:t>
            </a:r>
            <a:r>
              <a:rPr lang="zh-CN" altLang="en-US" sz="2400" dirty="0" smtClean="0">
                <a:solidFill>
                  <a:schemeClr val="accent5">
                    <a:lumMod val="75000"/>
                  </a:schemeClr>
                </a:solidFill>
                <a:latin typeface="华文琥珀" panose="02010800040101010101" pitchFamily="2" charset="-122"/>
                <a:ea typeface="华文琥珀" panose="02010800040101010101" pitchFamily="2" charset="-122"/>
              </a:rPr>
              <a:t>架构</a:t>
            </a:r>
            <a:endParaRPr lang="zh-CN" altLang="en-US" sz="2400" dirty="0" smtClean="0">
              <a:solidFill>
                <a:schemeClr val="accent5">
                  <a:lumMod val="75000"/>
                </a:schemeClr>
              </a:solidFill>
              <a:latin typeface="华文琥珀" panose="02010800040101010101" pitchFamily="2" charset="-122"/>
              <a:ea typeface="华文琥珀" panose="02010800040101010101" pitchFamily="2" charset="-122"/>
            </a:endParaRPr>
          </a:p>
        </p:txBody>
      </p:sp>
      <p:sp>
        <p:nvSpPr>
          <p:cNvPr id="5" name="矩形 4"/>
          <p:cNvSpPr/>
          <p:nvPr/>
        </p:nvSpPr>
        <p:spPr>
          <a:xfrm rot="19887753">
            <a:off x="78017" y="237292"/>
            <a:ext cx="409905" cy="430860"/>
          </a:xfrm>
          <a:prstGeom prst="rect">
            <a:avLst/>
          </a:prstGeom>
        </p:spPr>
        <p:style>
          <a:lnRef idx="3">
            <a:schemeClr val="lt1"/>
          </a:lnRef>
          <a:fillRef idx="1">
            <a:schemeClr val="accent5"/>
          </a:fillRef>
          <a:effectRef idx="1">
            <a:schemeClr val="accent5"/>
          </a:effectRef>
          <a:fontRef idx="minor">
            <a:schemeClr val="lt1"/>
          </a:fontRef>
        </p:style>
        <p:txBody>
          <a:bodyPr rtlCol="0" anchor="ctr"/>
          <a:lstStyle/>
          <a:p>
            <a:pPr algn="ctr"/>
            <a:endParaRPr lang="zh-CN" altLang="en-US"/>
          </a:p>
        </p:txBody>
      </p:sp>
      <p:sp>
        <p:nvSpPr>
          <p:cNvPr id="6" name="矩形 5"/>
          <p:cNvSpPr/>
          <p:nvPr/>
        </p:nvSpPr>
        <p:spPr>
          <a:xfrm rot="19887753">
            <a:off x="423281" y="341295"/>
            <a:ext cx="268866" cy="322556"/>
          </a:xfrm>
          <a:prstGeom prst="rect">
            <a:avLst/>
          </a:prstGeom>
        </p:spPr>
        <p:style>
          <a:lnRef idx="3">
            <a:schemeClr val="lt1"/>
          </a:lnRef>
          <a:fillRef idx="1">
            <a:schemeClr val="accent2"/>
          </a:fillRef>
          <a:effectRef idx="1">
            <a:schemeClr val="accent2"/>
          </a:effectRef>
          <a:fontRef idx="minor">
            <a:schemeClr val="lt1"/>
          </a:fontRef>
        </p:style>
        <p:txBody>
          <a:bodyPr rtlCol="0" anchor="ctr"/>
          <a:lstStyle/>
          <a:p>
            <a:pPr algn="ctr"/>
            <a:endParaRPr lang="zh-CN" altLang="en-US"/>
          </a:p>
        </p:txBody>
      </p:sp>
      <p:cxnSp>
        <p:nvCxnSpPr>
          <p:cNvPr id="7" name="直接连接符 6"/>
          <p:cNvCxnSpPr/>
          <p:nvPr/>
        </p:nvCxnSpPr>
        <p:spPr>
          <a:xfrm flipV="1">
            <a:off x="282969" y="739891"/>
            <a:ext cx="2498868" cy="1806"/>
          </a:xfrm>
          <a:prstGeom prst="line">
            <a:avLst/>
          </a:prstGeom>
          <a:ln w="38100">
            <a:solidFill>
              <a:schemeClr val="accent5">
                <a:lumMod val="75000"/>
              </a:schemeClr>
            </a:solidFill>
            <a:prstDash val="lgDashDotDot"/>
          </a:ln>
        </p:spPr>
        <p:style>
          <a:lnRef idx="2">
            <a:schemeClr val="accent6"/>
          </a:lnRef>
          <a:fillRef idx="0">
            <a:schemeClr val="accent6"/>
          </a:fillRef>
          <a:effectRef idx="1">
            <a:schemeClr val="accent6"/>
          </a:effectRef>
          <a:fontRef idx="minor">
            <a:schemeClr val="tx1"/>
          </a:fontRef>
        </p:style>
      </p:cxnSp>
    </p:spTree>
    <p:extLst>
      <p:ext uri="{BB962C8B-B14F-4D97-AF65-F5344CB8AC3E}">
        <p14:creationId xmlns:p14="http://schemas.microsoft.com/office/powerpoint/2010/main" val="223931051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sitemap"/>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383205" y="2187677"/>
            <a:ext cx="3961932" cy="23578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矩形 1"/>
          <p:cNvSpPr/>
          <p:nvPr/>
        </p:nvSpPr>
        <p:spPr>
          <a:xfrm>
            <a:off x="602238" y="739891"/>
            <a:ext cx="6253245" cy="4108817"/>
          </a:xfrm>
          <a:prstGeom prst="rect">
            <a:avLst/>
          </a:prstGeom>
        </p:spPr>
        <p:txBody>
          <a:bodyPr wrap="square">
            <a:spAutoFit/>
          </a:bodyPr>
          <a:lstStyle/>
          <a:p>
            <a:endParaRPr lang="zh-CN" altLang="en-US" dirty="0" smtClean="0"/>
          </a:p>
          <a:p>
            <a:pPr>
              <a:lnSpc>
                <a:spcPct val="150000"/>
              </a:lnSpc>
            </a:pPr>
            <a:endParaRPr lang="zh-CN" altLang="en-US" sz="1900" dirty="0"/>
          </a:p>
          <a:p>
            <a:pPr>
              <a:lnSpc>
                <a:spcPct val="150000"/>
              </a:lnSpc>
            </a:pPr>
            <a:r>
              <a:rPr lang="zh-CN" altLang="en-US" sz="2400" dirty="0">
                <a:solidFill>
                  <a:schemeClr val="accent5">
                    <a:lumMod val="50000"/>
                  </a:schemeClr>
                </a:solidFill>
                <a:latin typeface="华文新魏" panose="02010800040101010101" pitchFamily="2" charset="-122"/>
                <a:ea typeface="华文新魏" panose="02010800040101010101" pitchFamily="2" charset="-122"/>
              </a:rPr>
              <a:t>1、 什么是</a:t>
            </a:r>
            <a:r>
              <a:rPr lang="zh-CN" altLang="en-US" sz="2400" dirty="0">
                <a:solidFill>
                  <a:schemeClr val="accent5">
                    <a:lumMod val="50000"/>
                  </a:schemeClr>
                </a:solidFill>
                <a:latin typeface="华文新魏" panose="02010800040101010101" pitchFamily="2" charset="-122"/>
                <a:ea typeface="华文新魏" panose="02010800040101010101" pitchFamily="2" charset="-122"/>
              </a:rPr>
              <a:t>网站</a:t>
            </a:r>
            <a:r>
              <a:rPr lang="zh-CN" altLang="en-US" sz="2400" dirty="0">
                <a:solidFill>
                  <a:schemeClr val="accent5">
                    <a:lumMod val="50000"/>
                  </a:schemeClr>
                </a:solidFill>
                <a:latin typeface="华文新魏" panose="02010800040101010101" pitchFamily="2" charset="-122"/>
                <a:ea typeface="华文新魏" panose="02010800040101010101" pitchFamily="2" charset="-122"/>
              </a:rPr>
              <a:t>地图</a:t>
            </a:r>
            <a:endParaRPr lang="en-US" altLang="zh-CN" sz="2400" dirty="0">
              <a:solidFill>
                <a:schemeClr val="accent5">
                  <a:lumMod val="50000"/>
                </a:schemeClr>
              </a:solidFill>
              <a:latin typeface="华文新魏" panose="02010800040101010101" pitchFamily="2" charset="-122"/>
              <a:ea typeface="华文新魏" panose="02010800040101010101" pitchFamily="2" charset="-122"/>
            </a:endParaRPr>
          </a:p>
          <a:p>
            <a:pPr>
              <a:lnSpc>
                <a:spcPct val="150000"/>
              </a:lnSpc>
            </a:pPr>
            <a:endParaRPr lang="zh-CN" altLang="en-US" sz="2400" b="1" dirty="0">
              <a:solidFill>
                <a:schemeClr val="accent5">
                  <a:lumMod val="50000"/>
                </a:schemeClr>
              </a:solidFill>
              <a:latin typeface="华文新魏" panose="02010800040101010101" pitchFamily="2" charset="-122"/>
              <a:ea typeface="华文新魏" panose="02010800040101010101" pitchFamily="2" charset="-122"/>
            </a:endParaRPr>
          </a:p>
          <a:p>
            <a:pPr marL="342900" indent="-342900">
              <a:lnSpc>
                <a:spcPct val="150000"/>
              </a:lnSpc>
              <a:buFont typeface="Arial" panose="020B0604020202020204" pitchFamily="34" charset="0"/>
              <a:buChar char="•"/>
            </a:pPr>
            <a:r>
              <a:rPr lang="zh-CN" altLang="en-US" sz="1900" dirty="0" smtClean="0"/>
              <a:t>网站</a:t>
            </a:r>
            <a:r>
              <a:rPr lang="zh-CN" altLang="en-US" sz="1900" dirty="0"/>
              <a:t>地图是许多网站开发人员都会制作的一张图表，用来显示整个网站所有的信息内容和框架</a:t>
            </a:r>
            <a:r>
              <a:rPr lang="zh-CN" altLang="en-US" sz="1900" dirty="0" smtClean="0"/>
              <a:t>。</a:t>
            </a:r>
            <a:endParaRPr lang="en-US" altLang="zh-CN" sz="1900" dirty="0" smtClean="0"/>
          </a:p>
          <a:p>
            <a:pPr marL="342900" indent="-342900">
              <a:lnSpc>
                <a:spcPct val="150000"/>
              </a:lnSpc>
              <a:buFont typeface="Arial" panose="020B0604020202020204" pitchFamily="34" charset="0"/>
              <a:buChar char="•"/>
            </a:pPr>
            <a:r>
              <a:rPr lang="zh-CN" altLang="en-US" sz="1900" dirty="0" smtClean="0"/>
              <a:t>我们</a:t>
            </a:r>
            <a:r>
              <a:rPr lang="zh-CN" altLang="en-US" sz="1900" dirty="0"/>
              <a:t>在设计网站之初，就需要制作这么一张网站地图</a:t>
            </a:r>
            <a:r>
              <a:rPr lang="zh-CN" altLang="en-US" sz="1900" dirty="0" smtClean="0"/>
              <a:t>。</a:t>
            </a:r>
            <a:endParaRPr lang="en-US" altLang="zh-CN" sz="1900" dirty="0" smtClean="0"/>
          </a:p>
          <a:p>
            <a:pPr marL="342900" indent="-342900">
              <a:lnSpc>
                <a:spcPct val="150000"/>
              </a:lnSpc>
              <a:buFont typeface="Arial" panose="020B0604020202020204" pitchFamily="34" charset="0"/>
              <a:buChar char="•"/>
            </a:pPr>
            <a:r>
              <a:rPr lang="zh-CN" altLang="en-US" sz="1900" dirty="0" smtClean="0"/>
              <a:t>它</a:t>
            </a:r>
            <a:r>
              <a:rPr lang="zh-CN" altLang="en-US" sz="1900" dirty="0"/>
              <a:t>是一个网站开发项目的骨架,它显示了网站结构的视觉呈现、组织、流程、内容块以及信息分组</a:t>
            </a:r>
            <a:r>
              <a:rPr lang="zh-CN" altLang="en-US" sz="1900" dirty="0" smtClean="0"/>
              <a:t>。</a:t>
            </a:r>
            <a:endParaRPr lang="zh-CN" altLang="en-US" sz="1900" dirty="0"/>
          </a:p>
        </p:txBody>
      </p:sp>
      <p:sp>
        <p:nvSpPr>
          <p:cNvPr id="4" name="矩形 3"/>
          <p:cNvSpPr/>
          <p:nvPr/>
        </p:nvSpPr>
        <p:spPr>
          <a:xfrm>
            <a:off x="752862" y="230089"/>
            <a:ext cx="2451280" cy="461665"/>
          </a:xfrm>
          <a:prstGeom prst="rect">
            <a:avLst/>
          </a:prstGeom>
        </p:spPr>
        <p:txBody>
          <a:bodyPr wrap="square">
            <a:spAutoFit/>
          </a:bodyPr>
          <a:lstStyle/>
          <a:p>
            <a:r>
              <a:rPr lang="zh-CN" altLang="en-US" sz="2400" dirty="0">
                <a:solidFill>
                  <a:schemeClr val="accent5">
                    <a:lumMod val="75000"/>
                  </a:schemeClr>
                </a:solidFill>
                <a:latin typeface="华文琥珀" panose="02010800040101010101" pitchFamily="2" charset="-122"/>
                <a:ea typeface="华文琥珀" panose="02010800040101010101" pitchFamily="2" charset="-122"/>
              </a:rPr>
              <a:t>3</a:t>
            </a:r>
            <a:r>
              <a:rPr lang="zh-CN" altLang="en-US" sz="2400" dirty="0" smtClean="0">
                <a:solidFill>
                  <a:schemeClr val="accent5">
                    <a:lumMod val="75000"/>
                  </a:schemeClr>
                </a:solidFill>
                <a:latin typeface="华文琥珀" panose="02010800040101010101" pitchFamily="2" charset="-122"/>
                <a:ea typeface="华文琥珀" panose="02010800040101010101" pitchFamily="2" charset="-122"/>
              </a:rPr>
              <a:t>.</a:t>
            </a:r>
            <a:r>
              <a:rPr lang="en-US" altLang="zh-CN" sz="2400" dirty="0" smtClean="0">
                <a:solidFill>
                  <a:schemeClr val="accent5">
                    <a:lumMod val="75000"/>
                  </a:schemeClr>
                </a:solidFill>
                <a:latin typeface="华文琥珀" panose="02010800040101010101" pitchFamily="2" charset="-122"/>
                <a:ea typeface="华文琥珀" panose="02010800040101010101" pitchFamily="2" charset="-122"/>
              </a:rPr>
              <a:t>2</a:t>
            </a:r>
            <a:r>
              <a:rPr lang="zh-CN" altLang="en-US" sz="2400" dirty="0" smtClean="0">
                <a:solidFill>
                  <a:schemeClr val="accent5">
                    <a:lumMod val="75000"/>
                  </a:schemeClr>
                </a:solidFill>
                <a:latin typeface="华文琥珀" panose="02010800040101010101" pitchFamily="2" charset="-122"/>
                <a:ea typeface="华文琥珀" panose="02010800040101010101" pitchFamily="2" charset="-122"/>
              </a:rPr>
              <a:t>  </a:t>
            </a:r>
            <a:r>
              <a:rPr lang="zh-CN" altLang="en-US" sz="2400" dirty="0">
                <a:solidFill>
                  <a:schemeClr val="accent5">
                    <a:lumMod val="75000"/>
                  </a:schemeClr>
                </a:solidFill>
                <a:latin typeface="华文琥珀" panose="02010800040101010101" pitchFamily="2" charset="-122"/>
                <a:ea typeface="华文琥珀" panose="02010800040101010101" pitchFamily="2" charset="-122"/>
              </a:rPr>
              <a:t>信息</a:t>
            </a:r>
            <a:r>
              <a:rPr lang="zh-CN" altLang="en-US" sz="2400" dirty="0" smtClean="0">
                <a:solidFill>
                  <a:schemeClr val="accent5">
                    <a:lumMod val="75000"/>
                  </a:schemeClr>
                </a:solidFill>
                <a:latin typeface="华文琥珀" panose="02010800040101010101" pitchFamily="2" charset="-122"/>
                <a:ea typeface="华文琥珀" panose="02010800040101010101" pitchFamily="2" charset="-122"/>
              </a:rPr>
              <a:t>架构</a:t>
            </a:r>
            <a:endParaRPr lang="zh-CN" altLang="en-US" sz="2400" dirty="0" smtClean="0">
              <a:solidFill>
                <a:schemeClr val="accent5">
                  <a:lumMod val="75000"/>
                </a:schemeClr>
              </a:solidFill>
              <a:latin typeface="华文琥珀" panose="02010800040101010101" pitchFamily="2" charset="-122"/>
              <a:ea typeface="华文琥珀" panose="02010800040101010101" pitchFamily="2" charset="-122"/>
            </a:endParaRPr>
          </a:p>
        </p:txBody>
      </p:sp>
      <p:sp>
        <p:nvSpPr>
          <p:cNvPr id="5" name="矩形 4"/>
          <p:cNvSpPr/>
          <p:nvPr/>
        </p:nvSpPr>
        <p:spPr>
          <a:xfrm rot="19887753">
            <a:off x="423281" y="341295"/>
            <a:ext cx="268866" cy="322556"/>
          </a:xfrm>
          <a:prstGeom prst="rect">
            <a:avLst/>
          </a:prstGeom>
        </p:spPr>
        <p:style>
          <a:lnRef idx="3">
            <a:schemeClr val="lt1"/>
          </a:lnRef>
          <a:fillRef idx="1">
            <a:schemeClr val="accent2"/>
          </a:fillRef>
          <a:effectRef idx="1">
            <a:schemeClr val="accent2"/>
          </a:effectRef>
          <a:fontRef idx="minor">
            <a:schemeClr val="lt1"/>
          </a:fontRef>
        </p:style>
        <p:txBody>
          <a:bodyPr rtlCol="0" anchor="ctr"/>
          <a:lstStyle/>
          <a:p>
            <a:pPr algn="ctr"/>
            <a:endParaRPr lang="zh-CN" altLang="en-US"/>
          </a:p>
        </p:txBody>
      </p:sp>
      <p:cxnSp>
        <p:nvCxnSpPr>
          <p:cNvPr id="6" name="直接连接符 5"/>
          <p:cNvCxnSpPr/>
          <p:nvPr/>
        </p:nvCxnSpPr>
        <p:spPr>
          <a:xfrm flipV="1">
            <a:off x="282969" y="739891"/>
            <a:ext cx="2498868" cy="1806"/>
          </a:xfrm>
          <a:prstGeom prst="line">
            <a:avLst/>
          </a:prstGeom>
          <a:ln w="38100">
            <a:solidFill>
              <a:schemeClr val="accent5">
                <a:lumMod val="75000"/>
              </a:schemeClr>
            </a:solidFill>
            <a:prstDash val="lgDashDotDot"/>
          </a:ln>
        </p:spPr>
        <p:style>
          <a:lnRef idx="2">
            <a:schemeClr val="accent6"/>
          </a:lnRef>
          <a:fillRef idx="0">
            <a:schemeClr val="accent6"/>
          </a:fillRef>
          <a:effectRef idx="1">
            <a:schemeClr val="accent6"/>
          </a:effectRef>
          <a:fontRef idx="minor">
            <a:schemeClr val="tx1"/>
          </a:fontRef>
        </p:style>
      </p:cxnSp>
    </p:spTree>
    <p:extLst>
      <p:ext uri="{BB962C8B-B14F-4D97-AF65-F5344CB8AC3E}">
        <p14:creationId xmlns:p14="http://schemas.microsoft.com/office/powerpoint/2010/main" val="76899407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532403" y="1644791"/>
            <a:ext cx="8179188" cy="2723823"/>
          </a:xfrm>
          <a:prstGeom prst="rect">
            <a:avLst/>
          </a:prstGeom>
        </p:spPr>
        <p:txBody>
          <a:bodyPr wrap="square">
            <a:spAutoFit/>
          </a:bodyPr>
          <a:lstStyle/>
          <a:p>
            <a:pPr marL="342900" indent="-342900">
              <a:lnSpc>
                <a:spcPct val="150000"/>
              </a:lnSpc>
              <a:buFont typeface="Wingdings" panose="05000000000000000000" pitchFamily="2" charset="2"/>
              <a:buChar char="p"/>
            </a:pPr>
            <a:r>
              <a:rPr lang="zh-CN" altLang="en-US" sz="1900" dirty="0" smtClean="0"/>
              <a:t>就</a:t>
            </a:r>
            <a:r>
              <a:rPr lang="zh-CN" altLang="en-US" sz="1900" dirty="0"/>
              <a:t>像造房子要有设计蓝图一样，网站也需要把它的结构画出来，网站的结构信息可以绘制成网站地图,作为整个网站的骨架</a:t>
            </a:r>
            <a:r>
              <a:rPr lang="zh-CN" altLang="en-US" sz="1900" dirty="0" smtClean="0"/>
              <a:t>。</a:t>
            </a:r>
            <a:endParaRPr lang="en-US" altLang="zh-CN" sz="1900" dirty="0" smtClean="0"/>
          </a:p>
          <a:p>
            <a:pPr marL="342900" indent="-342900">
              <a:lnSpc>
                <a:spcPct val="150000"/>
              </a:lnSpc>
              <a:buFont typeface="Wingdings" panose="05000000000000000000" pitchFamily="2" charset="2"/>
              <a:buChar char="p"/>
            </a:pPr>
            <a:r>
              <a:rPr lang="zh-CN" altLang="en-US" sz="1900" dirty="0" smtClean="0"/>
              <a:t>建立</a:t>
            </a:r>
            <a:r>
              <a:rPr lang="zh-CN" altLang="en-US" sz="1900" dirty="0"/>
              <a:t>网站地图是一种过程,将网站的内容分解为多个模块和小组,然后依每块的逻辑关系分等级地将它们组织起来</a:t>
            </a:r>
            <a:r>
              <a:rPr lang="zh-CN" altLang="en-US" sz="1900" dirty="0" smtClean="0"/>
              <a:t>。</a:t>
            </a:r>
            <a:endParaRPr lang="en-US" altLang="zh-CN" sz="1900" dirty="0" smtClean="0"/>
          </a:p>
          <a:p>
            <a:pPr marL="342900" indent="-342900">
              <a:lnSpc>
                <a:spcPct val="150000"/>
              </a:lnSpc>
              <a:buFont typeface="Wingdings" panose="05000000000000000000" pitchFamily="2" charset="2"/>
              <a:buChar char="p"/>
            </a:pPr>
            <a:r>
              <a:rPr lang="zh-CN" altLang="en-US" sz="1900" dirty="0" smtClean="0"/>
              <a:t>网站</a:t>
            </a:r>
            <a:r>
              <a:rPr lang="zh-CN" altLang="en-US" sz="1900" dirty="0"/>
              <a:t>地图起着沟通、定义和架构的作用，是整个网站设计项目的凸显，显示了该项目的宽度与深度</a:t>
            </a:r>
            <a:r>
              <a:rPr lang="zh-CN" altLang="en-US" sz="1900" dirty="0" smtClean="0"/>
              <a:t>。</a:t>
            </a:r>
            <a:endParaRPr lang="zh-CN" altLang="en-US" sz="1900" dirty="0"/>
          </a:p>
        </p:txBody>
      </p:sp>
      <p:sp>
        <p:nvSpPr>
          <p:cNvPr id="4" name="矩形 3"/>
          <p:cNvSpPr/>
          <p:nvPr/>
        </p:nvSpPr>
        <p:spPr>
          <a:xfrm>
            <a:off x="752862" y="230089"/>
            <a:ext cx="2451280" cy="461665"/>
          </a:xfrm>
          <a:prstGeom prst="rect">
            <a:avLst/>
          </a:prstGeom>
        </p:spPr>
        <p:txBody>
          <a:bodyPr wrap="square">
            <a:spAutoFit/>
          </a:bodyPr>
          <a:lstStyle/>
          <a:p>
            <a:r>
              <a:rPr lang="zh-CN" altLang="en-US" sz="2400" dirty="0">
                <a:solidFill>
                  <a:schemeClr val="accent5">
                    <a:lumMod val="75000"/>
                  </a:schemeClr>
                </a:solidFill>
                <a:latin typeface="华文琥珀" panose="02010800040101010101" pitchFamily="2" charset="-122"/>
                <a:ea typeface="华文琥珀" panose="02010800040101010101" pitchFamily="2" charset="-122"/>
              </a:rPr>
              <a:t>3</a:t>
            </a:r>
            <a:r>
              <a:rPr lang="zh-CN" altLang="en-US" sz="2400" dirty="0" smtClean="0">
                <a:solidFill>
                  <a:schemeClr val="accent5">
                    <a:lumMod val="75000"/>
                  </a:schemeClr>
                </a:solidFill>
                <a:latin typeface="华文琥珀" panose="02010800040101010101" pitchFamily="2" charset="-122"/>
                <a:ea typeface="华文琥珀" panose="02010800040101010101" pitchFamily="2" charset="-122"/>
              </a:rPr>
              <a:t>.</a:t>
            </a:r>
            <a:r>
              <a:rPr lang="en-US" altLang="zh-CN" sz="2400" dirty="0" smtClean="0">
                <a:solidFill>
                  <a:schemeClr val="accent5">
                    <a:lumMod val="75000"/>
                  </a:schemeClr>
                </a:solidFill>
                <a:latin typeface="华文琥珀" panose="02010800040101010101" pitchFamily="2" charset="-122"/>
                <a:ea typeface="华文琥珀" panose="02010800040101010101" pitchFamily="2" charset="-122"/>
              </a:rPr>
              <a:t>2</a:t>
            </a:r>
            <a:r>
              <a:rPr lang="zh-CN" altLang="en-US" sz="2400" dirty="0" smtClean="0">
                <a:solidFill>
                  <a:schemeClr val="accent5">
                    <a:lumMod val="75000"/>
                  </a:schemeClr>
                </a:solidFill>
                <a:latin typeface="华文琥珀" panose="02010800040101010101" pitchFamily="2" charset="-122"/>
                <a:ea typeface="华文琥珀" panose="02010800040101010101" pitchFamily="2" charset="-122"/>
              </a:rPr>
              <a:t>  </a:t>
            </a:r>
            <a:r>
              <a:rPr lang="zh-CN" altLang="en-US" sz="2400" dirty="0">
                <a:solidFill>
                  <a:schemeClr val="accent5">
                    <a:lumMod val="75000"/>
                  </a:schemeClr>
                </a:solidFill>
                <a:latin typeface="华文琥珀" panose="02010800040101010101" pitchFamily="2" charset="-122"/>
                <a:ea typeface="华文琥珀" panose="02010800040101010101" pitchFamily="2" charset="-122"/>
              </a:rPr>
              <a:t>信息</a:t>
            </a:r>
            <a:r>
              <a:rPr lang="zh-CN" altLang="en-US" sz="2400" dirty="0" smtClean="0">
                <a:solidFill>
                  <a:schemeClr val="accent5">
                    <a:lumMod val="75000"/>
                  </a:schemeClr>
                </a:solidFill>
                <a:latin typeface="华文琥珀" panose="02010800040101010101" pitchFamily="2" charset="-122"/>
                <a:ea typeface="华文琥珀" panose="02010800040101010101" pitchFamily="2" charset="-122"/>
              </a:rPr>
              <a:t>架构</a:t>
            </a:r>
            <a:endParaRPr lang="zh-CN" altLang="en-US" sz="2400" dirty="0" smtClean="0">
              <a:solidFill>
                <a:schemeClr val="accent5">
                  <a:lumMod val="75000"/>
                </a:schemeClr>
              </a:solidFill>
              <a:latin typeface="华文琥珀" panose="02010800040101010101" pitchFamily="2" charset="-122"/>
              <a:ea typeface="华文琥珀" panose="02010800040101010101" pitchFamily="2" charset="-122"/>
            </a:endParaRPr>
          </a:p>
        </p:txBody>
      </p:sp>
      <p:sp>
        <p:nvSpPr>
          <p:cNvPr id="5" name="矩形 4"/>
          <p:cNvSpPr/>
          <p:nvPr/>
        </p:nvSpPr>
        <p:spPr>
          <a:xfrm rot="19887753">
            <a:off x="423281" y="341295"/>
            <a:ext cx="268866" cy="322556"/>
          </a:xfrm>
          <a:prstGeom prst="rect">
            <a:avLst/>
          </a:prstGeom>
        </p:spPr>
        <p:style>
          <a:lnRef idx="3">
            <a:schemeClr val="lt1"/>
          </a:lnRef>
          <a:fillRef idx="1">
            <a:schemeClr val="accent2"/>
          </a:fillRef>
          <a:effectRef idx="1">
            <a:schemeClr val="accent2"/>
          </a:effectRef>
          <a:fontRef idx="minor">
            <a:schemeClr val="lt1"/>
          </a:fontRef>
        </p:style>
        <p:txBody>
          <a:bodyPr rtlCol="0" anchor="ctr"/>
          <a:lstStyle/>
          <a:p>
            <a:pPr algn="ctr"/>
            <a:endParaRPr lang="zh-CN" altLang="en-US"/>
          </a:p>
        </p:txBody>
      </p:sp>
      <p:cxnSp>
        <p:nvCxnSpPr>
          <p:cNvPr id="6" name="直接连接符 5"/>
          <p:cNvCxnSpPr/>
          <p:nvPr/>
        </p:nvCxnSpPr>
        <p:spPr>
          <a:xfrm flipV="1">
            <a:off x="282969" y="739891"/>
            <a:ext cx="2498868" cy="1806"/>
          </a:xfrm>
          <a:prstGeom prst="line">
            <a:avLst/>
          </a:prstGeom>
          <a:ln w="38100">
            <a:solidFill>
              <a:schemeClr val="accent5">
                <a:lumMod val="75000"/>
              </a:schemeClr>
            </a:solidFill>
            <a:prstDash val="lgDashDotDot"/>
          </a:ln>
        </p:spPr>
        <p:style>
          <a:lnRef idx="2">
            <a:schemeClr val="accent6"/>
          </a:lnRef>
          <a:fillRef idx="0">
            <a:schemeClr val="accent6"/>
          </a:fillRef>
          <a:effectRef idx="1">
            <a:schemeClr val="accent6"/>
          </a:effectRef>
          <a:fontRef idx="minor">
            <a:schemeClr val="tx1"/>
          </a:fontRef>
        </p:style>
      </p:cxnSp>
    </p:spTree>
    <p:extLst>
      <p:ext uri="{BB962C8B-B14F-4D97-AF65-F5344CB8AC3E}">
        <p14:creationId xmlns:p14="http://schemas.microsoft.com/office/powerpoint/2010/main" val="202472493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112136" y="442024"/>
            <a:ext cx="8161772" cy="6029610"/>
          </a:xfrm>
          <a:prstGeom prst="rect">
            <a:avLst/>
          </a:prstGeom>
        </p:spPr>
      </p:pic>
      <p:sp>
        <p:nvSpPr>
          <p:cNvPr id="3" name="矩形 2"/>
          <p:cNvSpPr/>
          <p:nvPr/>
        </p:nvSpPr>
        <p:spPr>
          <a:xfrm>
            <a:off x="752862" y="230089"/>
            <a:ext cx="2451280" cy="461665"/>
          </a:xfrm>
          <a:prstGeom prst="rect">
            <a:avLst/>
          </a:prstGeom>
        </p:spPr>
        <p:txBody>
          <a:bodyPr wrap="square">
            <a:spAutoFit/>
          </a:bodyPr>
          <a:lstStyle/>
          <a:p>
            <a:r>
              <a:rPr lang="zh-CN" altLang="en-US" sz="2400" dirty="0">
                <a:solidFill>
                  <a:schemeClr val="accent5">
                    <a:lumMod val="75000"/>
                  </a:schemeClr>
                </a:solidFill>
                <a:latin typeface="华文琥珀" panose="02010800040101010101" pitchFamily="2" charset="-122"/>
                <a:ea typeface="华文琥珀" panose="02010800040101010101" pitchFamily="2" charset="-122"/>
              </a:rPr>
              <a:t>3</a:t>
            </a:r>
            <a:r>
              <a:rPr lang="zh-CN" altLang="en-US" sz="2400" dirty="0" smtClean="0">
                <a:solidFill>
                  <a:schemeClr val="accent5">
                    <a:lumMod val="75000"/>
                  </a:schemeClr>
                </a:solidFill>
                <a:latin typeface="华文琥珀" panose="02010800040101010101" pitchFamily="2" charset="-122"/>
                <a:ea typeface="华文琥珀" panose="02010800040101010101" pitchFamily="2" charset="-122"/>
              </a:rPr>
              <a:t>.</a:t>
            </a:r>
            <a:r>
              <a:rPr lang="en-US" altLang="zh-CN" sz="2400" dirty="0" smtClean="0">
                <a:solidFill>
                  <a:schemeClr val="accent5">
                    <a:lumMod val="75000"/>
                  </a:schemeClr>
                </a:solidFill>
                <a:latin typeface="华文琥珀" panose="02010800040101010101" pitchFamily="2" charset="-122"/>
                <a:ea typeface="华文琥珀" panose="02010800040101010101" pitchFamily="2" charset="-122"/>
              </a:rPr>
              <a:t>2</a:t>
            </a:r>
            <a:r>
              <a:rPr lang="zh-CN" altLang="en-US" sz="2400" dirty="0" smtClean="0">
                <a:solidFill>
                  <a:schemeClr val="accent5">
                    <a:lumMod val="75000"/>
                  </a:schemeClr>
                </a:solidFill>
                <a:latin typeface="华文琥珀" panose="02010800040101010101" pitchFamily="2" charset="-122"/>
                <a:ea typeface="华文琥珀" panose="02010800040101010101" pitchFamily="2" charset="-122"/>
              </a:rPr>
              <a:t>  </a:t>
            </a:r>
            <a:r>
              <a:rPr lang="zh-CN" altLang="en-US" sz="2400" dirty="0">
                <a:solidFill>
                  <a:schemeClr val="accent5">
                    <a:lumMod val="75000"/>
                  </a:schemeClr>
                </a:solidFill>
                <a:latin typeface="华文琥珀" panose="02010800040101010101" pitchFamily="2" charset="-122"/>
                <a:ea typeface="华文琥珀" panose="02010800040101010101" pitchFamily="2" charset="-122"/>
              </a:rPr>
              <a:t>信息</a:t>
            </a:r>
            <a:r>
              <a:rPr lang="zh-CN" altLang="en-US" sz="2400" dirty="0" smtClean="0">
                <a:solidFill>
                  <a:schemeClr val="accent5">
                    <a:lumMod val="75000"/>
                  </a:schemeClr>
                </a:solidFill>
                <a:latin typeface="华文琥珀" panose="02010800040101010101" pitchFamily="2" charset="-122"/>
                <a:ea typeface="华文琥珀" panose="02010800040101010101" pitchFamily="2" charset="-122"/>
              </a:rPr>
              <a:t>架构</a:t>
            </a:r>
            <a:endParaRPr lang="zh-CN" altLang="en-US" sz="2400" dirty="0" smtClean="0">
              <a:solidFill>
                <a:schemeClr val="accent5">
                  <a:lumMod val="75000"/>
                </a:schemeClr>
              </a:solidFill>
              <a:latin typeface="华文琥珀" panose="02010800040101010101" pitchFamily="2" charset="-122"/>
              <a:ea typeface="华文琥珀" panose="02010800040101010101" pitchFamily="2" charset="-122"/>
            </a:endParaRPr>
          </a:p>
        </p:txBody>
      </p:sp>
      <p:sp>
        <p:nvSpPr>
          <p:cNvPr id="4" name="矩形 3"/>
          <p:cNvSpPr/>
          <p:nvPr/>
        </p:nvSpPr>
        <p:spPr>
          <a:xfrm rot="19887753">
            <a:off x="423281" y="341295"/>
            <a:ext cx="268866" cy="322556"/>
          </a:xfrm>
          <a:prstGeom prst="rect">
            <a:avLst/>
          </a:prstGeom>
        </p:spPr>
        <p:style>
          <a:lnRef idx="3">
            <a:schemeClr val="lt1"/>
          </a:lnRef>
          <a:fillRef idx="1">
            <a:schemeClr val="accent2"/>
          </a:fillRef>
          <a:effectRef idx="1">
            <a:schemeClr val="accent2"/>
          </a:effectRef>
          <a:fontRef idx="minor">
            <a:schemeClr val="lt1"/>
          </a:fontRef>
        </p:style>
        <p:txBody>
          <a:bodyPr rtlCol="0" anchor="ctr"/>
          <a:lstStyle/>
          <a:p>
            <a:pPr algn="ctr"/>
            <a:endParaRPr lang="zh-CN" altLang="en-US"/>
          </a:p>
        </p:txBody>
      </p:sp>
      <p:cxnSp>
        <p:nvCxnSpPr>
          <p:cNvPr id="5" name="直接连接符 4"/>
          <p:cNvCxnSpPr/>
          <p:nvPr/>
        </p:nvCxnSpPr>
        <p:spPr>
          <a:xfrm flipV="1">
            <a:off x="282969" y="739891"/>
            <a:ext cx="2498868" cy="1806"/>
          </a:xfrm>
          <a:prstGeom prst="line">
            <a:avLst/>
          </a:prstGeom>
          <a:ln w="38100">
            <a:solidFill>
              <a:schemeClr val="accent5">
                <a:lumMod val="75000"/>
              </a:schemeClr>
            </a:solidFill>
            <a:prstDash val="lgDashDotDot"/>
          </a:ln>
        </p:spPr>
        <p:style>
          <a:lnRef idx="2">
            <a:schemeClr val="accent6"/>
          </a:lnRef>
          <a:fillRef idx="0">
            <a:schemeClr val="accent6"/>
          </a:fillRef>
          <a:effectRef idx="1">
            <a:schemeClr val="accent6"/>
          </a:effectRef>
          <a:fontRef idx="minor">
            <a:schemeClr val="tx1"/>
          </a:fontRef>
        </p:style>
      </p:cxnSp>
    </p:spTree>
    <p:extLst>
      <p:ext uri="{BB962C8B-B14F-4D97-AF65-F5344CB8AC3E}">
        <p14:creationId xmlns:p14="http://schemas.microsoft.com/office/powerpoint/2010/main" val="143721295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596979" y="329057"/>
            <a:ext cx="8606796" cy="6084622"/>
          </a:xfrm>
          <a:prstGeom prst="rect">
            <a:avLst/>
          </a:prstGeom>
        </p:spPr>
      </p:pic>
      <p:sp>
        <p:nvSpPr>
          <p:cNvPr id="4" name="矩形 3"/>
          <p:cNvSpPr/>
          <p:nvPr/>
        </p:nvSpPr>
        <p:spPr>
          <a:xfrm>
            <a:off x="752862" y="230089"/>
            <a:ext cx="2451280" cy="461665"/>
          </a:xfrm>
          <a:prstGeom prst="rect">
            <a:avLst/>
          </a:prstGeom>
        </p:spPr>
        <p:txBody>
          <a:bodyPr wrap="square">
            <a:spAutoFit/>
          </a:bodyPr>
          <a:lstStyle/>
          <a:p>
            <a:r>
              <a:rPr lang="zh-CN" altLang="en-US" sz="2400" dirty="0">
                <a:solidFill>
                  <a:schemeClr val="accent5">
                    <a:lumMod val="75000"/>
                  </a:schemeClr>
                </a:solidFill>
                <a:latin typeface="华文琥珀" panose="02010800040101010101" pitchFamily="2" charset="-122"/>
                <a:ea typeface="华文琥珀" panose="02010800040101010101" pitchFamily="2" charset="-122"/>
              </a:rPr>
              <a:t>3</a:t>
            </a:r>
            <a:r>
              <a:rPr lang="zh-CN" altLang="en-US" sz="2400" dirty="0" smtClean="0">
                <a:solidFill>
                  <a:schemeClr val="accent5">
                    <a:lumMod val="75000"/>
                  </a:schemeClr>
                </a:solidFill>
                <a:latin typeface="华文琥珀" panose="02010800040101010101" pitchFamily="2" charset="-122"/>
                <a:ea typeface="华文琥珀" panose="02010800040101010101" pitchFamily="2" charset="-122"/>
              </a:rPr>
              <a:t>.</a:t>
            </a:r>
            <a:r>
              <a:rPr lang="en-US" altLang="zh-CN" sz="2400" dirty="0" smtClean="0">
                <a:solidFill>
                  <a:schemeClr val="accent5">
                    <a:lumMod val="75000"/>
                  </a:schemeClr>
                </a:solidFill>
                <a:latin typeface="华文琥珀" panose="02010800040101010101" pitchFamily="2" charset="-122"/>
                <a:ea typeface="华文琥珀" panose="02010800040101010101" pitchFamily="2" charset="-122"/>
              </a:rPr>
              <a:t>2</a:t>
            </a:r>
            <a:r>
              <a:rPr lang="zh-CN" altLang="en-US" sz="2400" dirty="0" smtClean="0">
                <a:solidFill>
                  <a:schemeClr val="accent5">
                    <a:lumMod val="75000"/>
                  </a:schemeClr>
                </a:solidFill>
                <a:latin typeface="华文琥珀" panose="02010800040101010101" pitchFamily="2" charset="-122"/>
                <a:ea typeface="华文琥珀" panose="02010800040101010101" pitchFamily="2" charset="-122"/>
              </a:rPr>
              <a:t>  </a:t>
            </a:r>
            <a:r>
              <a:rPr lang="zh-CN" altLang="en-US" sz="2400" dirty="0">
                <a:solidFill>
                  <a:schemeClr val="accent5">
                    <a:lumMod val="75000"/>
                  </a:schemeClr>
                </a:solidFill>
                <a:latin typeface="华文琥珀" panose="02010800040101010101" pitchFamily="2" charset="-122"/>
                <a:ea typeface="华文琥珀" panose="02010800040101010101" pitchFamily="2" charset="-122"/>
              </a:rPr>
              <a:t>信息</a:t>
            </a:r>
            <a:r>
              <a:rPr lang="zh-CN" altLang="en-US" sz="2400" dirty="0" smtClean="0">
                <a:solidFill>
                  <a:schemeClr val="accent5">
                    <a:lumMod val="75000"/>
                  </a:schemeClr>
                </a:solidFill>
                <a:latin typeface="华文琥珀" panose="02010800040101010101" pitchFamily="2" charset="-122"/>
                <a:ea typeface="华文琥珀" panose="02010800040101010101" pitchFamily="2" charset="-122"/>
              </a:rPr>
              <a:t>架构</a:t>
            </a:r>
            <a:endParaRPr lang="zh-CN" altLang="en-US" sz="2400" dirty="0" smtClean="0">
              <a:solidFill>
                <a:schemeClr val="accent5">
                  <a:lumMod val="75000"/>
                </a:schemeClr>
              </a:solidFill>
              <a:latin typeface="华文琥珀" panose="02010800040101010101" pitchFamily="2" charset="-122"/>
              <a:ea typeface="华文琥珀" panose="02010800040101010101" pitchFamily="2" charset="-122"/>
            </a:endParaRPr>
          </a:p>
        </p:txBody>
      </p:sp>
      <p:sp>
        <p:nvSpPr>
          <p:cNvPr id="5" name="矩形 4"/>
          <p:cNvSpPr/>
          <p:nvPr/>
        </p:nvSpPr>
        <p:spPr>
          <a:xfrm rot="19887753">
            <a:off x="423281" y="341295"/>
            <a:ext cx="268866" cy="322556"/>
          </a:xfrm>
          <a:prstGeom prst="rect">
            <a:avLst/>
          </a:prstGeom>
        </p:spPr>
        <p:style>
          <a:lnRef idx="3">
            <a:schemeClr val="lt1"/>
          </a:lnRef>
          <a:fillRef idx="1">
            <a:schemeClr val="accent2"/>
          </a:fillRef>
          <a:effectRef idx="1">
            <a:schemeClr val="accent2"/>
          </a:effectRef>
          <a:fontRef idx="minor">
            <a:schemeClr val="lt1"/>
          </a:fontRef>
        </p:style>
        <p:txBody>
          <a:bodyPr rtlCol="0" anchor="ctr"/>
          <a:lstStyle/>
          <a:p>
            <a:pPr algn="ctr"/>
            <a:endParaRPr lang="zh-CN" altLang="en-US"/>
          </a:p>
        </p:txBody>
      </p:sp>
      <p:cxnSp>
        <p:nvCxnSpPr>
          <p:cNvPr id="6" name="直接连接符 5"/>
          <p:cNvCxnSpPr/>
          <p:nvPr/>
        </p:nvCxnSpPr>
        <p:spPr>
          <a:xfrm flipV="1">
            <a:off x="282969" y="739891"/>
            <a:ext cx="2498868" cy="1806"/>
          </a:xfrm>
          <a:prstGeom prst="line">
            <a:avLst/>
          </a:prstGeom>
          <a:ln w="38100">
            <a:solidFill>
              <a:schemeClr val="accent5">
                <a:lumMod val="75000"/>
              </a:schemeClr>
            </a:solidFill>
            <a:prstDash val="lgDashDotDot"/>
          </a:ln>
        </p:spPr>
        <p:style>
          <a:lnRef idx="2">
            <a:schemeClr val="accent6"/>
          </a:lnRef>
          <a:fillRef idx="0">
            <a:schemeClr val="accent6"/>
          </a:fillRef>
          <a:effectRef idx="1">
            <a:schemeClr val="accent6"/>
          </a:effectRef>
          <a:fontRef idx="minor">
            <a:schemeClr val="tx1"/>
          </a:fontRef>
        </p:style>
      </p:cxnSp>
    </p:spTree>
    <p:extLst>
      <p:ext uri="{BB962C8B-B14F-4D97-AF65-F5344CB8AC3E}">
        <p14:creationId xmlns:p14="http://schemas.microsoft.com/office/powerpoint/2010/main" val="283234869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232079" y="789834"/>
            <a:ext cx="9573296" cy="3277820"/>
          </a:xfrm>
          <a:prstGeom prst="rect">
            <a:avLst/>
          </a:prstGeom>
        </p:spPr>
        <p:txBody>
          <a:bodyPr wrap="square">
            <a:spAutoFit/>
          </a:bodyPr>
          <a:lstStyle/>
          <a:p>
            <a:pPr>
              <a:lnSpc>
                <a:spcPct val="150000"/>
              </a:lnSpc>
            </a:pPr>
            <a:endParaRPr lang="zh-CN" altLang="en-US" sz="1900" dirty="0"/>
          </a:p>
          <a:p>
            <a:pPr>
              <a:lnSpc>
                <a:spcPct val="150000"/>
              </a:lnSpc>
            </a:pPr>
            <a:r>
              <a:rPr lang="zh-CN" altLang="en-US" sz="2400" dirty="0">
                <a:solidFill>
                  <a:schemeClr val="accent5">
                    <a:lumMod val="50000"/>
                  </a:schemeClr>
                </a:solidFill>
                <a:latin typeface="华文新魏" panose="02010800040101010101" pitchFamily="2" charset="-122"/>
                <a:ea typeface="华文新魏" panose="02010800040101010101" pitchFamily="2" charset="-122"/>
              </a:rPr>
              <a:t>2、为什么要设计网站地图</a:t>
            </a:r>
          </a:p>
          <a:p>
            <a:pPr>
              <a:lnSpc>
                <a:spcPct val="150000"/>
              </a:lnSpc>
            </a:pPr>
            <a:r>
              <a:rPr lang="zh-CN" altLang="en-US" sz="1900" dirty="0"/>
              <a:t>    网站地图的搭建是在逻辑上为用户设置合理的浏览路径，为用户在网站内寻找信息更加便捷。网络上“找东西”与真实世界中“找东西”有很多相似之处。都是人们在确定内心需求的信息后，依照生活的经验与沿途提示进行搜索。但是在网络上的搜索体验缺少了很多我们在日常生活中与空间相处的感觉</a:t>
            </a:r>
            <a:r>
              <a:rPr lang="zh-CN" altLang="en-US" sz="1900" dirty="0" smtClean="0"/>
              <a:t>。</a:t>
            </a:r>
            <a:endParaRPr lang="en-US" altLang="zh-CN" sz="1900" dirty="0"/>
          </a:p>
          <a:p>
            <a:pPr>
              <a:lnSpc>
                <a:spcPct val="150000"/>
              </a:lnSpc>
            </a:pPr>
            <a:endParaRPr lang="zh-CN" altLang="en-US" sz="1900" dirty="0"/>
          </a:p>
        </p:txBody>
      </p:sp>
      <p:sp>
        <p:nvSpPr>
          <p:cNvPr id="3" name="矩形 2"/>
          <p:cNvSpPr/>
          <p:nvPr/>
        </p:nvSpPr>
        <p:spPr>
          <a:xfrm>
            <a:off x="752862" y="230089"/>
            <a:ext cx="2451280" cy="461665"/>
          </a:xfrm>
          <a:prstGeom prst="rect">
            <a:avLst/>
          </a:prstGeom>
        </p:spPr>
        <p:txBody>
          <a:bodyPr wrap="square">
            <a:spAutoFit/>
          </a:bodyPr>
          <a:lstStyle/>
          <a:p>
            <a:r>
              <a:rPr lang="zh-CN" altLang="en-US" sz="2400" dirty="0">
                <a:solidFill>
                  <a:schemeClr val="accent5">
                    <a:lumMod val="75000"/>
                  </a:schemeClr>
                </a:solidFill>
                <a:latin typeface="华文琥珀" panose="02010800040101010101" pitchFamily="2" charset="-122"/>
                <a:ea typeface="华文琥珀" panose="02010800040101010101" pitchFamily="2" charset="-122"/>
              </a:rPr>
              <a:t>3</a:t>
            </a:r>
            <a:r>
              <a:rPr lang="zh-CN" altLang="en-US" sz="2400" dirty="0" smtClean="0">
                <a:solidFill>
                  <a:schemeClr val="accent5">
                    <a:lumMod val="75000"/>
                  </a:schemeClr>
                </a:solidFill>
                <a:latin typeface="华文琥珀" panose="02010800040101010101" pitchFamily="2" charset="-122"/>
                <a:ea typeface="华文琥珀" panose="02010800040101010101" pitchFamily="2" charset="-122"/>
              </a:rPr>
              <a:t>.</a:t>
            </a:r>
            <a:r>
              <a:rPr lang="en-US" altLang="zh-CN" sz="2400" dirty="0" smtClean="0">
                <a:solidFill>
                  <a:schemeClr val="accent5">
                    <a:lumMod val="75000"/>
                  </a:schemeClr>
                </a:solidFill>
                <a:latin typeface="华文琥珀" panose="02010800040101010101" pitchFamily="2" charset="-122"/>
                <a:ea typeface="华文琥珀" panose="02010800040101010101" pitchFamily="2" charset="-122"/>
              </a:rPr>
              <a:t>2</a:t>
            </a:r>
            <a:r>
              <a:rPr lang="zh-CN" altLang="en-US" sz="2400" dirty="0" smtClean="0">
                <a:solidFill>
                  <a:schemeClr val="accent5">
                    <a:lumMod val="75000"/>
                  </a:schemeClr>
                </a:solidFill>
                <a:latin typeface="华文琥珀" panose="02010800040101010101" pitchFamily="2" charset="-122"/>
                <a:ea typeface="华文琥珀" panose="02010800040101010101" pitchFamily="2" charset="-122"/>
              </a:rPr>
              <a:t>  </a:t>
            </a:r>
            <a:r>
              <a:rPr lang="zh-CN" altLang="en-US" sz="2400" dirty="0">
                <a:solidFill>
                  <a:schemeClr val="accent5">
                    <a:lumMod val="75000"/>
                  </a:schemeClr>
                </a:solidFill>
                <a:latin typeface="华文琥珀" panose="02010800040101010101" pitchFamily="2" charset="-122"/>
                <a:ea typeface="华文琥珀" panose="02010800040101010101" pitchFamily="2" charset="-122"/>
              </a:rPr>
              <a:t>信息</a:t>
            </a:r>
            <a:r>
              <a:rPr lang="zh-CN" altLang="en-US" sz="2400" dirty="0" smtClean="0">
                <a:solidFill>
                  <a:schemeClr val="accent5">
                    <a:lumMod val="75000"/>
                  </a:schemeClr>
                </a:solidFill>
                <a:latin typeface="华文琥珀" panose="02010800040101010101" pitchFamily="2" charset="-122"/>
                <a:ea typeface="华文琥珀" panose="02010800040101010101" pitchFamily="2" charset="-122"/>
              </a:rPr>
              <a:t>架构</a:t>
            </a:r>
            <a:endParaRPr lang="zh-CN" altLang="en-US" sz="2400" dirty="0" smtClean="0">
              <a:solidFill>
                <a:schemeClr val="accent5">
                  <a:lumMod val="75000"/>
                </a:schemeClr>
              </a:solidFill>
              <a:latin typeface="华文琥珀" panose="02010800040101010101" pitchFamily="2" charset="-122"/>
              <a:ea typeface="华文琥珀" panose="02010800040101010101" pitchFamily="2" charset="-122"/>
            </a:endParaRPr>
          </a:p>
        </p:txBody>
      </p:sp>
      <p:sp>
        <p:nvSpPr>
          <p:cNvPr id="4" name="矩形 3"/>
          <p:cNvSpPr/>
          <p:nvPr/>
        </p:nvSpPr>
        <p:spPr>
          <a:xfrm rot="19887753">
            <a:off x="423281" y="341295"/>
            <a:ext cx="268866" cy="322556"/>
          </a:xfrm>
          <a:prstGeom prst="rect">
            <a:avLst/>
          </a:prstGeom>
        </p:spPr>
        <p:style>
          <a:lnRef idx="3">
            <a:schemeClr val="lt1"/>
          </a:lnRef>
          <a:fillRef idx="1">
            <a:schemeClr val="accent2"/>
          </a:fillRef>
          <a:effectRef idx="1">
            <a:schemeClr val="accent2"/>
          </a:effectRef>
          <a:fontRef idx="minor">
            <a:schemeClr val="lt1"/>
          </a:fontRef>
        </p:style>
        <p:txBody>
          <a:bodyPr rtlCol="0" anchor="ctr"/>
          <a:lstStyle/>
          <a:p>
            <a:pPr algn="ctr"/>
            <a:endParaRPr lang="zh-CN" altLang="en-US"/>
          </a:p>
        </p:txBody>
      </p:sp>
      <p:cxnSp>
        <p:nvCxnSpPr>
          <p:cNvPr id="5" name="直接连接符 4"/>
          <p:cNvCxnSpPr/>
          <p:nvPr/>
        </p:nvCxnSpPr>
        <p:spPr>
          <a:xfrm flipV="1">
            <a:off x="282969" y="739891"/>
            <a:ext cx="2498868" cy="1806"/>
          </a:xfrm>
          <a:prstGeom prst="line">
            <a:avLst/>
          </a:prstGeom>
          <a:ln w="38100">
            <a:solidFill>
              <a:schemeClr val="accent5">
                <a:lumMod val="75000"/>
              </a:schemeClr>
            </a:solidFill>
            <a:prstDash val="lgDashDotDot"/>
          </a:ln>
        </p:spPr>
        <p:style>
          <a:lnRef idx="2">
            <a:schemeClr val="accent6"/>
          </a:lnRef>
          <a:fillRef idx="0">
            <a:schemeClr val="accent6"/>
          </a:fillRef>
          <a:effectRef idx="1">
            <a:schemeClr val="accent6"/>
          </a:effectRef>
          <a:fontRef idx="minor">
            <a:schemeClr val="tx1"/>
          </a:fontRef>
        </p:style>
      </p:cxnSp>
    </p:spTree>
    <p:extLst>
      <p:ext uri="{BB962C8B-B14F-4D97-AF65-F5344CB8AC3E}">
        <p14:creationId xmlns:p14="http://schemas.microsoft.com/office/powerpoint/2010/main" val="269513085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89359" y="1639839"/>
            <a:ext cx="9573296" cy="4039567"/>
          </a:xfrm>
          <a:prstGeom prst="rect">
            <a:avLst/>
          </a:prstGeom>
        </p:spPr>
        <p:txBody>
          <a:bodyPr wrap="square">
            <a:spAutoFit/>
          </a:bodyPr>
          <a:lstStyle/>
          <a:p>
            <a:pPr marL="342900" indent="-342900">
              <a:lnSpc>
                <a:spcPct val="150000"/>
              </a:lnSpc>
              <a:buFont typeface="Arial" panose="020B0604020202020204" pitchFamily="34" charset="0"/>
              <a:buChar char="•"/>
            </a:pPr>
            <a:r>
              <a:rPr lang="zh-CN" altLang="en-US" sz="1900" dirty="0" smtClean="0">
                <a:solidFill>
                  <a:srgbClr val="C00000"/>
                </a:solidFill>
              </a:rPr>
              <a:t>网络</a:t>
            </a:r>
            <a:r>
              <a:rPr lang="zh-CN" altLang="en-US" sz="1900" dirty="0">
                <a:solidFill>
                  <a:srgbClr val="C00000"/>
                </a:solidFill>
              </a:rPr>
              <a:t>世界感觉不到大小</a:t>
            </a:r>
            <a:r>
              <a:rPr lang="zh-CN" altLang="en-US" sz="1900" dirty="0" smtClean="0">
                <a:solidFill>
                  <a:srgbClr val="C00000"/>
                </a:solidFill>
              </a:rPr>
              <a:t>。</a:t>
            </a:r>
            <a:endParaRPr lang="en-US" altLang="zh-CN" sz="1900" dirty="0" smtClean="0">
              <a:solidFill>
                <a:srgbClr val="C00000"/>
              </a:solidFill>
            </a:endParaRPr>
          </a:p>
          <a:p>
            <a:pPr marL="342900" indent="-342900">
              <a:lnSpc>
                <a:spcPct val="150000"/>
              </a:lnSpc>
              <a:buFont typeface="Arial" panose="020B0604020202020204" pitchFamily="34" charset="0"/>
              <a:buChar char="•"/>
            </a:pPr>
            <a:r>
              <a:rPr lang="zh-CN" altLang="en-US" sz="1900" dirty="0" smtClean="0"/>
              <a:t>在</a:t>
            </a:r>
            <a:r>
              <a:rPr lang="zh-CN" altLang="en-US" sz="1900" dirty="0"/>
              <a:t>网络世界中，我们只知道有很多角落</a:t>
            </a:r>
            <a:r>
              <a:rPr lang="zh-CN" altLang="en-US" sz="1900" dirty="0" smtClean="0"/>
              <a:t>可能</a:t>
            </a:r>
            <a:endParaRPr lang="en-US" altLang="zh-CN" sz="1900" dirty="0" smtClean="0"/>
          </a:p>
          <a:p>
            <a:pPr lvl="1">
              <a:lnSpc>
                <a:spcPct val="150000"/>
              </a:lnSpc>
            </a:pPr>
            <a:r>
              <a:rPr lang="zh-CN" altLang="en-US" sz="1900" dirty="0" smtClean="0"/>
              <a:t>还</a:t>
            </a:r>
            <a:r>
              <a:rPr lang="zh-CN" altLang="en-US" sz="1900" dirty="0"/>
              <a:t>未涉足，却很难知道是否自己已经看到</a:t>
            </a:r>
            <a:r>
              <a:rPr lang="zh-CN" altLang="en-US" sz="1900" dirty="0" smtClean="0"/>
              <a:t>了</a:t>
            </a:r>
            <a:endParaRPr lang="en-US" altLang="zh-CN" sz="1900" dirty="0" smtClean="0"/>
          </a:p>
          <a:p>
            <a:pPr lvl="1">
              <a:lnSpc>
                <a:spcPct val="150000"/>
              </a:lnSpc>
            </a:pPr>
            <a:r>
              <a:rPr lang="zh-CN" altLang="en-US" sz="1900" dirty="0" smtClean="0"/>
              <a:t>所</a:t>
            </a:r>
            <a:r>
              <a:rPr lang="zh-CN" altLang="en-US" sz="1900" dirty="0"/>
              <a:t>有感兴趣的内容，是否该停止浏览和搜寻了</a:t>
            </a:r>
            <a:r>
              <a:rPr lang="zh-CN" altLang="en-US" sz="1900" dirty="0" smtClean="0"/>
              <a:t>。</a:t>
            </a:r>
            <a:endParaRPr lang="en-US" altLang="zh-CN" sz="1900" dirty="0" smtClean="0"/>
          </a:p>
          <a:p>
            <a:pPr marL="342900" indent="-342900">
              <a:lnSpc>
                <a:spcPct val="150000"/>
              </a:lnSpc>
              <a:buFont typeface="Arial" panose="020B0604020202020204" pitchFamily="34" charset="0"/>
              <a:buChar char="•"/>
            </a:pPr>
            <a:r>
              <a:rPr lang="zh-CN" altLang="en-US" sz="1900" dirty="0" smtClean="0"/>
              <a:t>如果</a:t>
            </a:r>
            <a:r>
              <a:rPr lang="zh-CN" altLang="en-US" sz="1900" dirty="0"/>
              <a:t>在现实世界中，一间博物馆或商场，你有个大概的视野内的规模估计</a:t>
            </a:r>
            <a:r>
              <a:rPr lang="zh-CN" altLang="en-US" sz="1900" dirty="0" smtClean="0"/>
              <a:t>。</a:t>
            </a:r>
            <a:endParaRPr lang="en-US" altLang="zh-CN" sz="1900" dirty="0" smtClean="0"/>
          </a:p>
          <a:p>
            <a:pPr marL="342900" indent="-342900">
              <a:lnSpc>
                <a:spcPct val="150000"/>
              </a:lnSpc>
              <a:buFont typeface="Arial" panose="020B0604020202020204" pitchFamily="34" charset="0"/>
              <a:buChar char="•"/>
            </a:pPr>
            <a:r>
              <a:rPr lang="zh-CN" altLang="en-US" sz="1900" dirty="0" smtClean="0"/>
              <a:t>但</a:t>
            </a:r>
            <a:r>
              <a:rPr lang="zh-CN" altLang="en-US" sz="1900" dirty="0"/>
              <a:t>网站的规模和大小并不容易被用户感知到，用户也不可能把所有网站页面都浏览一遍，所以网站地图的框架能够为用户显示一个虚拟网站的大概规模。</a:t>
            </a:r>
          </a:p>
          <a:p>
            <a:pPr marL="342900" indent="-342900">
              <a:lnSpc>
                <a:spcPct val="150000"/>
              </a:lnSpc>
              <a:buFont typeface="Arial" panose="020B0604020202020204" pitchFamily="34" charset="0"/>
              <a:buChar char="•"/>
            </a:pPr>
            <a:r>
              <a:rPr lang="zh-CN" altLang="en-US" sz="1900" dirty="0" smtClean="0"/>
              <a:t>网络</a:t>
            </a:r>
            <a:r>
              <a:rPr lang="zh-CN" altLang="en-US" sz="1900" dirty="0"/>
              <a:t>世界感觉不到方向。网站没有上下左右，我们可能会说往上、往下，但意思是层次结构上的上一级和下一级</a:t>
            </a:r>
            <a:r>
              <a:rPr lang="zh-CN" altLang="en-US" sz="1900" dirty="0" smtClean="0"/>
              <a:t>。</a:t>
            </a:r>
            <a:endParaRPr lang="en-US" altLang="zh-CN" sz="1900" dirty="0" smtClean="0"/>
          </a:p>
        </p:txBody>
      </p:sp>
      <p:sp>
        <p:nvSpPr>
          <p:cNvPr id="3" name="矩形 2"/>
          <p:cNvSpPr/>
          <p:nvPr/>
        </p:nvSpPr>
        <p:spPr>
          <a:xfrm>
            <a:off x="752862" y="230089"/>
            <a:ext cx="2451280" cy="461665"/>
          </a:xfrm>
          <a:prstGeom prst="rect">
            <a:avLst/>
          </a:prstGeom>
        </p:spPr>
        <p:txBody>
          <a:bodyPr wrap="square">
            <a:spAutoFit/>
          </a:bodyPr>
          <a:lstStyle/>
          <a:p>
            <a:r>
              <a:rPr lang="zh-CN" altLang="en-US" sz="2400" dirty="0">
                <a:solidFill>
                  <a:schemeClr val="accent5">
                    <a:lumMod val="75000"/>
                  </a:schemeClr>
                </a:solidFill>
                <a:latin typeface="华文琥珀" panose="02010800040101010101" pitchFamily="2" charset="-122"/>
                <a:ea typeface="华文琥珀" panose="02010800040101010101" pitchFamily="2" charset="-122"/>
              </a:rPr>
              <a:t>3</a:t>
            </a:r>
            <a:r>
              <a:rPr lang="zh-CN" altLang="en-US" sz="2400" dirty="0" smtClean="0">
                <a:solidFill>
                  <a:schemeClr val="accent5">
                    <a:lumMod val="75000"/>
                  </a:schemeClr>
                </a:solidFill>
                <a:latin typeface="华文琥珀" panose="02010800040101010101" pitchFamily="2" charset="-122"/>
                <a:ea typeface="华文琥珀" panose="02010800040101010101" pitchFamily="2" charset="-122"/>
              </a:rPr>
              <a:t>.</a:t>
            </a:r>
            <a:r>
              <a:rPr lang="en-US" altLang="zh-CN" sz="2400" dirty="0" smtClean="0">
                <a:solidFill>
                  <a:schemeClr val="accent5">
                    <a:lumMod val="75000"/>
                  </a:schemeClr>
                </a:solidFill>
                <a:latin typeface="华文琥珀" panose="02010800040101010101" pitchFamily="2" charset="-122"/>
                <a:ea typeface="华文琥珀" panose="02010800040101010101" pitchFamily="2" charset="-122"/>
              </a:rPr>
              <a:t>2</a:t>
            </a:r>
            <a:r>
              <a:rPr lang="zh-CN" altLang="en-US" sz="2400" dirty="0" smtClean="0">
                <a:solidFill>
                  <a:schemeClr val="accent5">
                    <a:lumMod val="75000"/>
                  </a:schemeClr>
                </a:solidFill>
                <a:latin typeface="华文琥珀" panose="02010800040101010101" pitchFamily="2" charset="-122"/>
                <a:ea typeface="华文琥珀" panose="02010800040101010101" pitchFamily="2" charset="-122"/>
              </a:rPr>
              <a:t>  </a:t>
            </a:r>
            <a:r>
              <a:rPr lang="zh-CN" altLang="en-US" sz="2400" dirty="0">
                <a:solidFill>
                  <a:schemeClr val="accent5">
                    <a:lumMod val="75000"/>
                  </a:schemeClr>
                </a:solidFill>
                <a:latin typeface="华文琥珀" panose="02010800040101010101" pitchFamily="2" charset="-122"/>
                <a:ea typeface="华文琥珀" panose="02010800040101010101" pitchFamily="2" charset="-122"/>
              </a:rPr>
              <a:t>信息</a:t>
            </a:r>
            <a:r>
              <a:rPr lang="zh-CN" altLang="en-US" sz="2400" dirty="0" smtClean="0">
                <a:solidFill>
                  <a:schemeClr val="accent5">
                    <a:lumMod val="75000"/>
                  </a:schemeClr>
                </a:solidFill>
                <a:latin typeface="华文琥珀" panose="02010800040101010101" pitchFamily="2" charset="-122"/>
                <a:ea typeface="华文琥珀" panose="02010800040101010101" pitchFamily="2" charset="-122"/>
              </a:rPr>
              <a:t>架构</a:t>
            </a:r>
            <a:endParaRPr lang="zh-CN" altLang="en-US" sz="2400" dirty="0" smtClean="0">
              <a:solidFill>
                <a:schemeClr val="accent5">
                  <a:lumMod val="75000"/>
                </a:schemeClr>
              </a:solidFill>
              <a:latin typeface="华文琥珀" panose="02010800040101010101" pitchFamily="2" charset="-122"/>
              <a:ea typeface="华文琥珀" panose="02010800040101010101" pitchFamily="2" charset="-122"/>
            </a:endParaRPr>
          </a:p>
        </p:txBody>
      </p:sp>
      <p:sp>
        <p:nvSpPr>
          <p:cNvPr id="4" name="矩形 3"/>
          <p:cNvSpPr/>
          <p:nvPr/>
        </p:nvSpPr>
        <p:spPr>
          <a:xfrm rot="19887753">
            <a:off x="423281" y="341295"/>
            <a:ext cx="268866" cy="322556"/>
          </a:xfrm>
          <a:prstGeom prst="rect">
            <a:avLst/>
          </a:prstGeom>
        </p:spPr>
        <p:style>
          <a:lnRef idx="3">
            <a:schemeClr val="lt1"/>
          </a:lnRef>
          <a:fillRef idx="1">
            <a:schemeClr val="accent2"/>
          </a:fillRef>
          <a:effectRef idx="1">
            <a:schemeClr val="accent2"/>
          </a:effectRef>
          <a:fontRef idx="minor">
            <a:schemeClr val="lt1"/>
          </a:fontRef>
        </p:style>
        <p:txBody>
          <a:bodyPr rtlCol="0" anchor="ctr"/>
          <a:lstStyle/>
          <a:p>
            <a:pPr algn="ctr"/>
            <a:endParaRPr lang="zh-CN" altLang="en-US"/>
          </a:p>
        </p:txBody>
      </p:sp>
      <p:cxnSp>
        <p:nvCxnSpPr>
          <p:cNvPr id="5" name="直接连接符 4"/>
          <p:cNvCxnSpPr/>
          <p:nvPr/>
        </p:nvCxnSpPr>
        <p:spPr>
          <a:xfrm flipV="1">
            <a:off x="282969" y="739891"/>
            <a:ext cx="2498868" cy="1806"/>
          </a:xfrm>
          <a:prstGeom prst="line">
            <a:avLst/>
          </a:prstGeom>
          <a:ln w="38100">
            <a:solidFill>
              <a:schemeClr val="accent5">
                <a:lumMod val="75000"/>
              </a:schemeClr>
            </a:solidFill>
            <a:prstDash val="lgDashDotDot"/>
          </a:ln>
        </p:spPr>
        <p:style>
          <a:lnRef idx="2">
            <a:schemeClr val="accent6"/>
          </a:lnRef>
          <a:fillRef idx="0">
            <a:schemeClr val="accent6"/>
          </a:fillRef>
          <a:effectRef idx="1">
            <a:schemeClr val="accent6"/>
          </a:effectRef>
          <a:fontRef idx="minor">
            <a:schemeClr val="tx1"/>
          </a:fontRef>
        </p:style>
      </p:cxnSp>
      <p:sp>
        <p:nvSpPr>
          <p:cNvPr id="6" name="剪去对角的矩形 5"/>
          <p:cNvSpPr/>
          <p:nvPr/>
        </p:nvSpPr>
        <p:spPr>
          <a:xfrm>
            <a:off x="6405094" y="230089"/>
            <a:ext cx="5529328" cy="2557101"/>
          </a:xfrm>
          <a:prstGeom prst="snip2Diag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nSpc>
                <a:spcPct val="150000"/>
              </a:lnSpc>
            </a:pPr>
            <a:r>
              <a:rPr lang="zh-CN" altLang="en-US" dirty="0">
                <a:latin typeface="华文中宋" panose="02010600040101010101" pitchFamily="2" charset="-122"/>
                <a:ea typeface="华文中宋" panose="02010600040101010101" pitchFamily="2" charset="-122"/>
              </a:rPr>
              <a:t>我们在生活中可以通过观察、问询、查找等形式断定方向，但网络里是一片虚无，只有建立清晰的层次与结构，才能在逻辑上为用户建立清晰的网站格局，方便用户在网站中辨别浏览“方向”</a:t>
            </a:r>
            <a:r>
              <a:rPr lang="zh-CN" altLang="en-US" dirty="0" smtClean="0">
                <a:latin typeface="华文中宋" panose="02010600040101010101" pitchFamily="2" charset="-122"/>
                <a:ea typeface="华文中宋" panose="02010600040101010101" pitchFamily="2" charset="-122"/>
              </a:rPr>
              <a:t>。</a:t>
            </a:r>
            <a:endParaRPr lang="zh-CN" altLang="en-US" dirty="0">
              <a:latin typeface="华文中宋" panose="02010600040101010101" pitchFamily="2" charset="-122"/>
              <a:ea typeface="华文中宋" panose="02010600040101010101" pitchFamily="2" charset="-122"/>
            </a:endParaRPr>
          </a:p>
        </p:txBody>
      </p:sp>
    </p:spTree>
    <p:extLst>
      <p:ext uri="{BB962C8B-B14F-4D97-AF65-F5344CB8AC3E}">
        <p14:creationId xmlns:p14="http://schemas.microsoft.com/office/powerpoint/2010/main" val="289565284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图示 4"/>
          <p:cNvGraphicFramePr/>
          <p:nvPr>
            <p:extLst>
              <p:ext uri="{D42A27DB-BD31-4B8C-83A1-F6EECF244321}">
                <p14:modId xmlns:p14="http://schemas.microsoft.com/office/powerpoint/2010/main" val="4202720844"/>
              </p:ext>
            </p:extLst>
          </p:nvPr>
        </p:nvGraphicFramePr>
        <p:xfrm>
          <a:off x="481183" y="426302"/>
          <a:ext cx="11313251" cy="627929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01243446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154805" y="1073316"/>
            <a:ext cx="9573296" cy="3112390"/>
          </a:xfrm>
          <a:prstGeom prst="rect">
            <a:avLst/>
          </a:prstGeom>
        </p:spPr>
        <p:txBody>
          <a:bodyPr wrap="square">
            <a:spAutoFit/>
          </a:bodyPr>
          <a:lstStyle/>
          <a:p>
            <a:pPr>
              <a:lnSpc>
                <a:spcPct val="150000"/>
              </a:lnSpc>
            </a:pPr>
            <a:endParaRPr lang="zh-CN" altLang="en-US" sz="1900" dirty="0"/>
          </a:p>
          <a:p>
            <a:pPr>
              <a:lnSpc>
                <a:spcPct val="150000"/>
              </a:lnSpc>
            </a:pPr>
            <a:r>
              <a:rPr lang="zh-CN" altLang="en-US" sz="1900" dirty="0"/>
              <a:t>　</a:t>
            </a:r>
            <a:r>
              <a:rPr lang="zh-CN" altLang="en-US" sz="1900" dirty="0">
                <a:solidFill>
                  <a:srgbClr val="C00000"/>
                </a:solidFill>
              </a:rPr>
              <a:t>　网络世界感觉不到位置。</a:t>
            </a:r>
            <a:r>
              <a:rPr lang="zh-CN" altLang="en-US" sz="1900" dirty="0"/>
              <a:t>在现实世界的物理空间里，我们四处走动，不断积累着对周围环境情况的了解，并逐渐熟悉目的地在哪里，第一次可能会根据指示牌或路牌到达，以后就会抄近路到达。但是在网络世界里，双脚永远踏不到真正的地面，如果我们想再次访问某网站的某个内容，不是依靠它在哪里的物理感觉，而是记住它在概念层次上的位置，然后重新顺着以往的链接过去。这种特殊性，使得网络书签、存储功能的作用非常重要。也是为何后退按钮的点击率占网络所有点击率30-40%的原因</a:t>
            </a:r>
            <a:r>
              <a:rPr lang="zh-CN" altLang="en-US" sz="1900" dirty="0" smtClean="0"/>
              <a:t>。</a:t>
            </a:r>
            <a:endParaRPr lang="zh-CN" altLang="en-US" sz="1900" dirty="0"/>
          </a:p>
        </p:txBody>
      </p:sp>
      <p:sp>
        <p:nvSpPr>
          <p:cNvPr id="3" name="矩形 2"/>
          <p:cNvSpPr/>
          <p:nvPr/>
        </p:nvSpPr>
        <p:spPr>
          <a:xfrm>
            <a:off x="752862" y="230089"/>
            <a:ext cx="2451280" cy="461665"/>
          </a:xfrm>
          <a:prstGeom prst="rect">
            <a:avLst/>
          </a:prstGeom>
        </p:spPr>
        <p:txBody>
          <a:bodyPr wrap="square">
            <a:spAutoFit/>
          </a:bodyPr>
          <a:lstStyle/>
          <a:p>
            <a:r>
              <a:rPr lang="zh-CN" altLang="en-US" sz="2400" dirty="0">
                <a:solidFill>
                  <a:schemeClr val="accent5">
                    <a:lumMod val="75000"/>
                  </a:schemeClr>
                </a:solidFill>
                <a:latin typeface="华文琥珀" panose="02010800040101010101" pitchFamily="2" charset="-122"/>
                <a:ea typeface="华文琥珀" panose="02010800040101010101" pitchFamily="2" charset="-122"/>
              </a:rPr>
              <a:t>3</a:t>
            </a:r>
            <a:r>
              <a:rPr lang="zh-CN" altLang="en-US" sz="2400" dirty="0" smtClean="0">
                <a:solidFill>
                  <a:schemeClr val="accent5">
                    <a:lumMod val="75000"/>
                  </a:schemeClr>
                </a:solidFill>
                <a:latin typeface="华文琥珀" panose="02010800040101010101" pitchFamily="2" charset="-122"/>
                <a:ea typeface="华文琥珀" panose="02010800040101010101" pitchFamily="2" charset="-122"/>
              </a:rPr>
              <a:t>.</a:t>
            </a:r>
            <a:r>
              <a:rPr lang="en-US" altLang="zh-CN" sz="2400" dirty="0" smtClean="0">
                <a:solidFill>
                  <a:schemeClr val="accent5">
                    <a:lumMod val="75000"/>
                  </a:schemeClr>
                </a:solidFill>
                <a:latin typeface="华文琥珀" panose="02010800040101010101" pitchFamily="2" charset="-122"/>
                <a:ea typeface="华文琥珀" panose="02010800040101010101" pitchFamily="2" charset="-122"/>
              </a:rPr>
              <a:t>2</a:t>
            </a:r>
            <a:r>
              <a:rPr lang="zh-CN" altLang="en-US" sz="2400" dirty="0" smtClean="0">
                <a:solidFill>
                  <a:schemeClr val="accent5">
                    <a:lumMod val="75000"/>
                  </a:schemeClr>
                </a:solidFill>
                <a:latin typeface="华文琥珀" panose="02010800040101010101" pitchFamily="2" charset="-122"/>
                <a:ea typeface="华文琥珀" panose="02010800040101010101" pitchFamily="2" charset="-122"/>
              </a:rPr>
              <a:t>  </a:t>
            </a:r>
            <a:r>
              <a:rPr lang="zh-CN" altLang="en-US" sz="2400" dirty="0">
                <a:solidFill>
                  <a:schemeClr val="accent5">
                    <a:lumMod val="75000"/>
                  </a:schemeClr>
                </a:solidFill>
                <a:latin typeface="华文琥珀" panose="02010800040101010101" pitchFamily="2" charset="-122"/>
                <a:ea typeface="华文琥珀" panose="02010800040101010101" pitchFamily="2" charset="-122"/>
              </a:rPr>
              <a:t>信息</a:t>
            </a:r>
            <a:r>
              <a:rPr lang="zh-CN" altLang="en-US" sz="2400" dirty="0" smtClean="0">
                <a:solidFill>
                  <a:schemeClr val="accent5">
                    <a:lumMod val="75000"/>
                  </a:schemeClr>
                </a:solidFill>
                <a:latin typeface="华文琥珀" panose="02010800040101010101" pitchFamily="2" charset="-122"/>
                <a:ea typeface="华文琥珀" panose="02010800040101010101" pitchFamily="2" charset="-122"/>
              </a:rPr>
              <a:t>架构</a:t>
            </a:r>
            <a:endParaRPr lang="zh-CN" altLang="en-US" sz="2400" dirty="0" smtClean="0">
              <a:solidFill>
                <a:schemeClr val="accent5">
                  <a:lumMod val="75000"/>
                </a:schemeClr>
              </a:solidFill>
              <a:latin typeface="华文琥珀" panose="02010800040101010101" pitchFamily="2" charset="-122"/>
              <a:ea typeface="华文琥珀" panose="02010800040101010101" pitchFamily="2" charset="-122"/>
            </a:endParaRPr>
          </a:p>
        </p:txBody>
      </p:sp>
      <p:sp>
        <p:nvSpPr>
          <p:cNvPr id="4" name="矩形 3"/>
          <p:cNvSpPr/>
          <p:nvPr/>
        </p:nvSpPr>
        <p:spPr>
          <a:xfrm rot="19887753">
            <a:off x="423281" y="341295"/>
            <a:ext cx="268866" cy="322556"/>
          </a:xfrm>
          <a:prstGeom prst="rect">
            <a:avLst/>
          </a:prstGeom>
        </p:spPr>
        <p:style>
          <a:lnRef idx="3">
            <a:schemeClr val="lt1"/>
          </a:lnRef>
          <a:fillRef idx="1">
            <a:schemeClr val="accent2"/>
          </a:fillRef>
          <a:effectRef idx="1">
            <a:schemeClr val="accent2"/>
          </a:effectRef>
          <a:fontRef idx="minor">
            <a:schemeClr val="lt1"/>
          </a:fontRef>
        </p:style>
        <p:txBody>
          <a:bodyPr rtlCol="0" anchor="ctr"/>
          <a:lstStyle/>
          <a:p>
            <a:pPr algn="ctr"/>
            <a:endParaRPr lang="zh-CN" altLang="en-US"/>
          </a:p>
        </p:txBody>
      </p:sp>
      <p:cxnSp>
        <p:nvCxnSpPr>
          <p:cNvPr id="5" name="直接连接符 4"/>
          <p:cNvCxnSpPr/>
          <p:nvPr/>
        </p:nvCxnSpPr>
        <p:spPr>
          <a:xfrm flipV="1">
            <a:off x="282969" y="739891"/>
            <a:ext cx="2498868" cy="1806"/>
          </a:xfrm>
          <a:prstGeom prst="line">
            <a:avLst/>
          </a:prstGeom>
          <a:ln w="38100">
            <a:solidFill>
              <a:schemeClr val="accent5">
                <a:lumMod val="75000"/>
              </a:schemeClr>
            </a:solidFill>
            <a:prstDash val="lgDashDotDot"/>
          </a:ln>
        </p:spPr>
        <p:style>
          <a:lnRef idx="2">
            <a:schemeClr val="accent6"/>
          </a:lnRef>
          <a:fillRef idx="0">
            <a:schemeClr val="accent6"/>
          </a:fillRef>
          <a:effectRef idx="1">
            <a:schemeClr val="accent6"/>
          </a:effectRef>
          <a:fontRef idx="minor">
            <a:schemeClr val="tx1"/>
          </a:fontRef>
        </p:style>
      </p:cxnSp>
    </p:spTree>
    <p:extLst>
      <p:ext uri="{BB962C8B-B14F-4D97-AF65-F5344CB8AC3E}">
        <p14:creationId xmlns:p14="http://schemas.microsoft.com/office/powerpoint/2010/main" val="27161689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52862" y="1189226"/>
            <a:ext cx="5776727" cy="4478149"/>
          </a:xfrm>
          <a:prstGeom prst="rect">
            <a:avLst/>
          </a:prstGeom>
        </p:spPr>
        <p:txBody>
          <a:bodyPr wrap="square">
            <a:spAutoFit/>
          </a:bodyPr>
          <a:lstStyle/>
          <a:p>
            <a:pPr marL="342900" indent="-342900">
              <a:lnSpc>
                <a:spcPct val="150000"/>
              </a:lnSpc>
              <a:buFont typeface="Arial" panose="020B0604020202020204" pitchFamily="34" charset="0"/>
              <a:buChar char="•"/>
            </a:pPr>
            <a:r>
              <a:rPr lang="zh-CN" altLang="en-US" sz="1900" dirty="0" smtClean="0"/>
              <a:t>因此</a:t>
            </a:r>
            <a:r>
              <a:rPr lang="zh-CN" altLang="en-US" sz="1900" dirty="0"/>
              <a:t>，主页（Homepage）的概念如此重要。相对来说，主页就是一个网络固定空间</a:t>
            </a:r>
            <a:r>
              <a:rPr lang="zh-CN" altLang="en-US" sz="1900" dirty="0" smtClean="0"/>
              <a:t>。</a:t>
            </a:r>
            <a:endParaRPr lang="en-US" altLang="zh-CN" sz="1900" dirty="0" smtClean="0"/>
          </a:p>
          <a:p>
            <a:pPr marL="342900" indent="-342900">
              <a:lnSpc>
                <a:spcPct val="150000"/>
              </a:lnSpc>
              <a:buFont typeface="Arial" panose="020B0604020202020204" pitchFamily="34" charset="0"/>
              <a:buChar char="•"/>
            </a:pPr>
            <a:r>
              <a:rPr lang="zh-CN" altLang="en-US" sz="1900" dirty="0" smtClean="0"/>
              <a:t>当</a:t>
            </a:r>
            <a:r>
              <a:rPr lang="zh-CN" altLang="en-US" sz="1900" dirty="0"/>
              <a:t>你在一个网站上，主页就像北极星和一键还原一样，永远给你一个重新开始的机会</a:t>
            </a:r>
            <a:r>
              <a:rPr lang="zh-CN" altLang="en-US" sz="1900" dirty="0" smtClean="0"/>
              <a:t>。</a:t>
            </a:r>
            <a:endParaRPr lang="en-US" altLang="zh-CN" sz="1900" dirty="0" smtClean="0"/>
          </a:p>
          <a:p>
            <a:pPr marL="342900" indent="-342900">
              <a:lnSpc>
                <a:spcPct val="150000"/>
              </a:lnSpc>
              <a:buFont typeface="Arial" panose="020B0604020202020204" pitchFamily="34" charset="0"/>
              <a:buChar char="•"/>
            </a:pPr>
            <a:r>
              <a:rPr lang="zh-CN" altLang="en-US" sz="1900" dirty="0" smtClean="0"/>
              <a:t>同时</a:t>
            </a:r>
            <a:r>
              <a:rPr lang="zh-CN" altLang="en-US" sz="1900" dirty="0"/>
              <a:t>，网页中的导航功能和链接也非常重要，它让你得知你当前的位置，并指导如何去另一个位置，以及让你知道该网站还有哪些“空间位置”。</a:t>
            </a:r>
          </a:p>
          <a:p>
            <a:pPr marL="342900" indent="-342900">
              <a:lnSpc>
                <a:spcPct val="150000"/>
              </a:lnSpc>
              <a:buFont typeface="Arial" panose="020B0604020202020204" pitchFamily="34" charset="0"/>
              <a:buChar char="•"/>
            </a:pPr>
            <a:r>
              <a:rPr lang="zh-CN" altLang="en-US" sz="1900" dirty="0" smtClean="0"/>
              <a:t>当</a:t>
            </a:r>
            <a:r>
              <a:rPr lang="zh-CN" altLang="en-US" sz="1900" dirty="0"/>
              <a:t>我们置身网络，这些问题比在物理空间中重要得多。主页和导航通过具体化的网站层次结构补偿了这种缺失的空间感，营造出某种位置的感觉。</a:t>
            </a:r>
            <a:endParaRPr lang="zh-CN" altLang="en-US" sz="1900" dirty="0"/>
          </a:p>
        </p:txBody>
      </p:sp>
      <p:sp>
        <p:nvSpPr>
          <p:cNvPr id="3" name="矩形 2"/>
          <p:cNvSpPr/>
          <p:nvPr/>
        </p:nvSpPr>
        <p:spPr>
          <a:xfrm>
            <a:off x="752862" y="230089"/>
            <a:ext cx="2451280" cy="461665"/>
          </a:xfrm>
          <a:prstGeom prst="rect">
            <a:avLst/>
          </a:prstGeom>
        </p:spPr>
        <p:txBody>
          <a:bodyPr wrap="square">
            <a:spAutoFit/>
          </a:bodyPr>
          <a:lstStyle/>
          <a:p>
            <a:r>
              <a:rPr lang="zh-CN" altLang="en-US" sz="2400" dirty="0">
                <a:solidFill>
                  <a:schemeClr val="accent5">
                    <a:lumMod val="75000"/>
                  </a:schemeClr>
                </a:solidFill>
                <a:latin typeface="华文琥珀" panose="02010800040101010101" pitchFamily="2" charset="-122"/>
                <a:ea typeface="华文琥珀" panose="02010800040101010101" pitchFamily="2" charset="-122"/>
              </a:rPr>
              <a:t>3</a:t>
            </a:r>
            <a:r>
              <a:rPr lang="zh-CN" altLang="en-US" sz="2400" dirty="0" smtClean="0">
                <a:solidFill>
                  <a:schemeClr val="accent5">
                    <a:lumMod val="75000"/>
                  </a:schemeClr>
                </a:solidFill>
                <a:latin typeface="华文琥珀" panose="02010800040101010101" pitchFamily="2" charset="-122"/>
                <a:ea typeface="华文琥珀" panose="02010800040101010101" pitchFamily="2" charset="-122"/>
              </a:rPr>
              <a:t>.</a:t>
            </a:r>
            <a:r>
              <a:rPr lang="en-US" altLang="zh-CN" sz="2400" dirty="0" smtClean="0">
                <a:solidFill>
                  <a:schemeClr val="accent5">
                    <a:lumMod val="75000"/>
                  </a:schemeClr>
                </a:solidFill>
                <a:latin typeface="华文琥珀" panose="02010800040101010101" pitchFamily="2" charset="-122"/>
                <a:ea typeface="华文琥珀" panose="02010800040101010101" pitchFamily="2" charset="-122"/>
              </a:rPr>
              <a:t>2</a:t>
            </a:r>
            <a:r>
              <a:rPr lang="zh-CN" altLang="en-US" sz="2400" dirty="0" smtClean="0">
                <a:solidFill>
                  <a:schemeClr val="accent5">
                    <a:lumMod val="75000"/>
                  </a:schemeClr>
                </a:solidFill>
                <a:latin typeface="华文琥珀" panose="02010800040101010101" pitchFamily="2" charset="-122"/>
                <a:ea typeface="华文琥珀" panose="02010800040101010101" pitchFamily="2" charset="-122"/>
              </a:rPr>
              <a:t>  </a:t>
            </a:r>
            <a:r>
              <a:rPr lang="zh-CN" altLang="en-US" sz="2400" dirty="0">
                <a:solidFill>
                  <a:schemeClr val="accent5">
                    <a:lumMod val="75000"/>
                  </a:schemeClr>
                </a:solidFill>
                <a:latin typeface="华文琥珀" panose="02010800040101010101" pitchFamily="2" charset="-122"/>
                <a:ea typeface="华文琥珀" panose="02010800040101010101" pitchFamily="2" charset="-122"/>
              </a:rPr>
              <a:t>信息</a:t>
            </a:r>
            <a:r>
              <a:rPr lang="zh-CN" altLang="en-US" sz="2400" dirty="0" smtClean="0">
                <a:solidFill>
                  <a:schemeClr val="accent5">
                    <a:lumMod val="75000"/>
                  </a:schemeClr>
                </a:solidFill>
                <a:latin typeface="华文琥珀" panose="02010800040101010101" pitchFamily="2" charset="-122"/>
                <a:ea typeface="华文琥珀" panose="02010800040101010101" pitchFamily="2" charset="-122"/>
              </a:rPr>
              <a:t>架构</a:t>
            </a:r>
            <a:endParaRPr lang="zh-CN" altLang="en-US" sz="2400" dirty="0" smtClean="0">
              <a:solidFill>
                <a:schemeClr val="accent5">
                  <a:lumMod val="75000"/>
                </a:schemeClr>
              </a:solidFill>
              <a:latin typeface="华文琥珀" panose="02010800040101010101" pitchFamily="2" charset="-122"/>
              <a:ea typeface="华文琥珀" panose="02010800040101010101" pitchFamily="2" charset="-122"/>
            </a:endParaRPr>
          </a:p>
        </p:txBody>
      </p:sp>
      <p:sp>
        <p:nvSpPr>
          <p:cNvPr id="4" name="矩形 3"/>
          <p:cNvSpPr/>
          <p:nvPr/>
        </p:nvSpPr>
        <p:spPr>
          <a:xfrm rot="19887753">
            <a:off x="423281" y="341295"/>
            <a:ext cx="268866" cy="322556"/>
          </a:xfrm>
          <a:prstGeom prst="rect">
            <a:avLst/>
          </a:prstGeom>
        </p:spPr>
        <p:style>
          <a:lnRef idx="3">
            <a:schemeClr val="lt1"/>
          </a:lnRef>
          <a:fillRef idx="1">
            <a:schemeClr val="accent2"/>
          </a:fillRef>
          <a:effectRef idx="1">
            <a:schemeClr val="accent2"/>
          </a:effectRef>
          <a:fontRef idx="minor">
            <a:schemeClr val="lt1"/>
          </a:fontRef>
        </p:style>
        <p:txBody>
          <a:bodyPr rtlCol="0" anchor="ctr"/>
          <a:lstStyle/>
          <a:p>
            <a:pPr algn="ctr"/>
            <a:endParaRPr lang="zh-CN" altLang="en-US"/>
          </a:p>
        </p:txBody>
      </p:sp>
      <p:cxnSp>
        <p:nvCxnSpPr>
          <p:cNvPr id="5" name="直接连接符 4"/>
          <p:cNvCxnSpPr/>
          <p:nvPr/>
        </p:nvCxnSpPr>
        <p:spPr>
          <a:xfrm flipV="1">
            <a:off x="282969" y="739891"/>
            <a:ext cx="2498868" cy="1806"/>
          </a:xfrm>
          <a:prstGeom prst="line">
            <a:avLst/>
          </a:prstGeom>
          <a:ln w="38100">
            <a:solidFill>
              <a:schemeClr val="accent5">
                <a:lumMod val="75000"/>
              </a:schemeClr>
            </a:solidFill>
            <a:prstDash val="lgDashDotDot"/>
          </a:ln>
        </p:spPr>
        <p:style>
          <a:lnRef idx="2">
            <a:schemeClr val="accent6"/>
          </a:lnRef>
          <a:fillRef idx="0">
            <a:schemeClr val="accent6"/>
          </a:fillRef>
          <a:effectRef idx="1">
            <a:schemeClr val="accent6"/>
          </a:effectRef>
          <a:fontRef idx="minor">
            <a:schemeClr val="tx1"/>
          </a:fontRef>
        </p:style>
      </p:cxnSp>
      <p:pic>
        <p:nvPicPr>
          <p:cNvPr id="6" name="图片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838682" y="940829"/>
            <a:ext cx="4726546" cy="4726546"/>
          </a:xfrm>
          <a:prstGeom prst="rect">
            <a:avLst/>
          </a:prstGeom>
        </p:spPr>
      </p:pic>
    </p:spTree>
    <p:extLst>
      <p:ext uri="{BB962C8B-B14F-4D97-AF65-F5344CB8AC3E}">
        <p14:creationId xmlns:p14="http://schemas.microsoft.com/office/powerpoint/2010/main" val="132239626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52862" y="992251"/>
            <a:ext cx="6096000" cy="646331"/>
          </a:xfrm>
          <a:prstGeom prst="rect">
            <a:avLst/>
          </a:prstGeom>
        </p:spPr>
        <p:txBody>
          <a:bodyPr>
            <a:spAutoFit/>
          </a:bodyPr>
          <a:lstStyle/>
          <a:p>
            <a:pPr>
              <a:lnSpc>
                <a:spcPct val="150000"/>
              </a:lnSpc>
            </a:pPr>
            <a:r>
              <a:rPr lang="zh-CN" altLang="en-US" sz="2400" dirty="0">
                <a:solidFill>
                  <a:schemeClr val="accent5">
                    <a:lumMod val="50000"/>
                  </a:schemeClr>
                </a:solidFill>
                <a:latin typeface="华文新魏" panose="02010800040101010101" pitchFamily="2" charset="-122"/>
                <a:ea typeface="华文新魏" panose="02010800040101010101" pitchFamily="2" charset="-122"/>
              </a:rPr>
              <a:t>3、谁来设计网站</a:t>
            </a:r>
            <a:r>
              <a:rPr lang="zh-CN" altLang="en-US" sz="2400" dirty="0" smtClean="0">
                <a:solidFill>
                  <a:schemeClr val="accent5">
                    <a:lumMod val="50000"/>
                  </a:schemeClr>
                </a:solidFill>
                <a:latin typeface="华文新魏" panose="02010800040101010101" pitchFamily="2" charset="-122"/>
                <a:ea typeface="华文新魏" panose="02010800040101010101" pitchFamily="2" charset="-122"/>
              </a:rPr>
              <a:t>地图</a:t>
            </a:r>
            <a:endParaRPr lang="zh-CN" altLang="en-US" sz="2400" dirty="0">
              <a:solidFill>
                <a:schemeClr val="accent5">
                  <a:lumMod val="50000"/>
                </a:schemeClr>
              </a:solidFill>
              <a:latin typeface="华文新魏" panose="02010800040101010101" pitchFamily="2" charset="-122"/>
              <a:ea typeface="华文新魏" panose="02010800040101010101" pitchFamily="2" charset="-122"/>
            </a:endParaRPr>
          </a:p>
        </p:txBody>
      </p:sp>
      <p:sp>
        <p:nvSpPr>
          <p:cNvPr id="3" name="矩形 2"/>
          <p:cNvSpPr/>
          <p:nvPr/>
        </p:nvSpPr>
        <p:spPr>
          <a:xfrm>
            <a:off x="752862" y="230089"/>
            <a:ext cx="2451280" cy="461665"/>
          </a:xfrm>
          <a:prstGeom prst="rect">
            <a:avLst/>
          </a:prstGeom>
        </p:spPr>
        <p:txBody>
          <a:bodyPr wrap="square">
            <a:spAutoFit/>
          </a:bodyPr>
          <a:lstStyle/>
          <a:p>
            <a:r>
              <a:rPr lang="zh-CN" altLang="en-US" sz="2400" dirty="0">
                <a:solidFill>
                  <a:schemeClr val="accent5">
                    <a:lumMod val="75000"/>
                  </a:schemeClr>
                </a:solidFill>
                <a:latin typeface="华文琥珀" panose="02010800040101010101" pitchFamily="2" charset="-122"/>
                <a:ea typeface="华文琥珀" panose="02010800040101010101" pitchFamily="2" charset="-122"/>
              </a:rPr>
              <a:t>3</a:t>
            </a:r>
            <a:r>
              <a:rPr lang="zh-CN" altLang="en-US" sz="2400" dirty="0" smtClean="0">
                <a:solidFill>
                  <a:schemeClr val="accent5">
                    <a:lumMod val="75000"/>
                  </a:schemeClr>
                </a:solidFill>
                <a:latin typeface="华文琥珀" panose="02010800040101010101" pitchFamily="2" charset="-122"/>
                <a:ea typeface="华文琥珀" panose="02010800040101010101" pitchFamily="2" charset="-122"/>
              </a:rPr>
              <a:t>.</a:t>
            </a:r>
            <a:r>
              <a:rPr lang="en-US" altLang="zh-CN" sz="2400" dirty="0" smtClean="0">
                <a:solidFill>
                  <a:schemeClr val="accent5">
                    <a:lumMod val="75000"/>
                  </a:schemeClr>
                </a:solidFill>
                <a:latin typeface="华文琥珀" panose="02010800040101010101" pitchFamily="2" charset="-122"/>
                <a:ea typeface="华文琥珀" panose="02010800040101010101" pitchFamily="2" charset="-122"/>
              </a:rPr>
              <a:t>2</a:t>
            </a:r>
            <a:r>
              <a:rPr lang="zh-CN" altLang="en-US" sz="2400" dirty="0" smtClean="0">
                <a:solidFill>
                  <a:schemeClr val="accent5">
                    <a:lumMod val="75000"/>
                  </a:schemeClr>
                </a:solidFill>
                <a:latin typeface="华文琥珀" panose="02010800040101010101" pitchFamily="2" charset="-122"/>
                <a:ea typeface="华文琥珀" panose="02010800040101010101" pitchFamily="2" charset="-122"/>
              </a:rPr>
              <a:t>  </a:t>
            </a:r>
            <a:r>
              <a:rPr lang="zh-CN" altLang="en-US" sz="2400" dirty="0">
                <a:solidFill>
                  <a:schemeClr val="accent5">
                    <a:lumMod val="75000"/>
                  </a:schemeClr>
                </a:solidFill>
                <a:latin typeface="华文琥珀" panose="02010800040101010101" pitchFamily="2" charset="-122"/>
                <a:ea typeface="华文琥珀" panose="02010800040101010101" pitchFamily="2" charset="-122"/>
              </a:rPr>
              <a:t>信息</a:t>
            </a:r>
            <a:r>
              <a:rPr lang="zh-CN" altLang="en-US" sz="2400" dirty="0" smtClean="0">
                <a:solidFill>
                  <a:schemeClr val="accent5">
                    <a:lumMod val="75000"/>
                  </a:schemeClr>
                </a:solidFill>
                <a:latin typeface="华文琥珀" panose="02010800040101010101" pitchFamily="2" charset="-122"/>
                <a:ea typeface="华文琥珀" panose="02010800040101010101" pitchFamily="2" charset="-122"/>
              </a:rPr>
              <a:t>架构</a:t>
            </a:r>
            <a:endParaRPr lang="zh-CN" altLang="en-US" sz="2400" dirty="0" smtClean="0">
              <a:solidFill>
                <a:schemeClr val="accent5">
                  <a:lumMod val="75000"/>
                </a:schemeClr>
              </a:solidFill>
              <a:latin typeface="华文琥珀" panose="02010800040101010101" pitchFamily="2" charset="-122"/>
              <a:ea typeface="华文琥珀" panose="02010800040101010101" pitchFamily="2" charset="-122"/>
            </a:endParaRPr>
          </a:p>
        </p:txBody>
      </p:sp>
      <p:sp>
        <p:nvSpPr>
          <p:cNvPr id="4" name="矩形 3"/>
          <p:cNvSpPr/>
          <p:nvPr/>
        </p:nvSpPr>
        <p:spPr>
          <a:xfrm rot="19887753">
            <a:off x="423281" y="341295"/>
            <a:ext cx="268866" cy="322556"/>
          </a:xfrm>
          <a:prstGeom prst="rect">
            <a:avLst/>
          </a:prstGeom>
        </p:spPr>
        <p:style>
          <a:lnRef idx="3">
            <a:schemeClr val="lt1"/>
          </a:lnRef>
          <a:fillRef idx="1">
            <a:schemeClr val="accent2"/>
          </a:fillRef>
          <a:effectRef idx="1">
            <a:schemeClr val="accent2"/>
          </a:effectRef>
          <a:fontRef idx="minor">
            <a:schemeClr val="lt1"/>
          </a:fontRef>
        </p:style>
        <p:txBody>
          <a:bodyPr rtlCol="0" anchor="ctr"/>
          <a:lstStyle/>
          <a:p>
            <a:pPr algn="ctr"/>
            <a:endParaRPr lang="zh-CN" altLang="en-US"/>
          </a:p>
        </p:txBody>
      </p:sp>
      <p:cxnSp>
        <p:nvCxnSpPr>
          <p:cNvPr id="5" name="直接连接符 4"/>
          <p:cNvCxnSpPr/>
          <p:nvPr/>
        </p:nvCxnSpPr>
        <p:spPr>
          <a:xfrm flipV="1">
            <a:off x="282969" y="739891"/>
            <a:ext cx="2498868" cy="1806"/>
          </a:xfrm>
          <a:prstGeom prst="line">
            <a:avLst/>
          </a:prstGeom>
          <a:ln w="38100">
            <a:solidFill>
              <a:schemeClr val="accent5">
                <a:lumMod val="75000"/>
              </a:schemeClr>
            </a:solidFill>
            <a:prstDash val="lgDashDotDot"/>
          </a:ln>
        </p:spPr>
        <p:style>
          <a:lnRef idx="2">
            <a:schemeClr val="accent6"/>
          </a:lnRef>
          <a:fillRef idx="0">
            <a:schemeClr val="accent6"/>
          </a:fillRef>
          <a:effectRef idx="1">
            <a:schemeClr val="accent6"/>
          </a:effectRef>
          <a:fontRef idx="minor">
            <a:schemeClr val="tx1"/>
          </a:fontRef>
        </p:style>
      </p:cxnSp>
      <p:graphicFrame>
        <p:nvGraphicFramePr>
          <p:cNvPr id="7" name="图示 6"/>
          <p:cNvGraphicFramePr/>
          <p:nvPr>
            <p:extLst>
              <p:ext uri="{D42A27DB-BD31-4B8C-83A1-F6EECF244321}">
                <p14:modId xmlns:p14="http://schemas.microsoft.com/office/powerpoint/2010/main" val="3151473726"/>
              </p:ext>
            </p:extLst>
          </p:nvPr>
        </p:nvGraphicFramePr>
        <p:xfrm>
          <a:off x="557714" y="1939079"/>
          <a:ext cx="10127087" cy="300082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01806437"/>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57714" y="1215190"/>
            <a:ext cx="11028609" cy="4154984"/>
          </a:xfrm>
          <a:prstGeom prst="rect">
            <a:avLst/>
          </a:prstGeom>
        </p:spPr>
        <p:txBody>
          <a:bodyPr wrap="square">
            <a:spAutoFit/>
          </a:bodyPr>
          <a:lstStyle/>
          <a:p>
            <a:pPr>
              <a:lnSpc>
                <a:spcPct val="150000"/>
              </a:lnSpc>
            </a:pPr>
            <a:r>
              <a:rPr lang="zh-CN" altLang="en-US" sz="2400" dirty="0" smtClean="0">
                <a:solidFill>
                  <a:schemeClr val="accent5">
                    <a:lumMod val="50000"/>
                  </a:schemeClr>
                </a:solidFill>
                <a:latin typeface="华文新魏" panose="02010800040101010101" pitchFamily="2" charset="-122"/>
                <a:ea typeface="华文新魏" panose="02010800040101010101" pitchFamily="2" charset="-122"/>
              </a:rPr>
              <a:t>4</a:t>
            </a:r>
            <a:r>
              <a:rPr lang="zh-CN" altLang="en-US" sz="2400" dirty="0">
                <a:solidFill>
                  <a:schemeClr val="accent5">
                    <a:lumMod val="50000"/>
                  </a:schemeClr>
                </a:solidFill>
                <a:latin typeface="华文新魏" panose="02010800040101010101" pitchFamily="2" charset="-122"/>
                <a:ea typeface="华文新魏" panose="02010800040101010101" pitchFamily="2" charset="-122"/>
              </a:rPr>
              <a:t>、如何制作网站地图</a:t>
            </a:r>
          </a:p>
          <a:p>
            <a:pPr>
              <a:lnSpc>
                <a:spcPct val="150000"/>
              </a:lnSpc>
            </a:pPr>
            <a:r>
              <a:rPr lang="zh-CN" altLang="en-US" sz="1900" dirty="0">
                <a:solidFill>
                  <a:schemeClr val="accent2">
                    <a:lumMod val="75000"/>
                  </a:schemeClr>
                </a:solidFill>
              </a:rPr>
              <a:t>绘制网站地图</a:t>
            </a:r>
          </a:p>
          <a:p>
            <a:pPr>
              <a:lnSpc>
                <a:spcPct val="150000"/>
              </a:lnSpc>
            </a:pPr>
            <a:r>
              <a:rPr lang="zh-CN" altLang="en-US" sz="1900" dirty="0"/>
              <a:t>    网站地图显示了有目的性、方向性的链接和主导航。一般网站地图和内容梗概一起使用，彼此对照。</a:t>
            </a:r>
          </a:p>
          <a:p>
            <a:pPr>
              <a:lnSpc>
                <a:spcPct val="150000"/>
              </a:lnSpc>
            </a:pPr>
            <a:r>
              <a:rPr lang="zh-CN" altLang="en-US" sz="1900" dirty="0">
                <a:solidFill>
                  <a:schemeClr val="accent2">
                    <a:lumMod val="75000"/>
                  </a:schemeClr>
                </a:solidFill>
              </a:rPr>
              <a:t>了解现有网站的结构组织</a:t>
            </a:r>
          </a:p>
          <a:p>
            <a:pPr>
              <a:lnSpc>
                <a:spcPct val="150000"/>
              </a:lnSpc>
            </a:pPr>
            <a:r>
              <a:rPr lang="zh-CN" altLang="en-US" sz="1900" dirty="0"/>
              <a:t>    在建立一个新网站的地图时，看一下现有旧网站的结构，用使用者的角度分析它，设想它该如何改进以便更容易被认知。新的网站地图可以与老地图对比，发现自己是否真的在尝试解决问题，改进方案。</a:t>
            </a:r>
          </a:p>
          <a:p>
            <a:pPr>
              <a:lnSpc>
                <a:spcPct val="150000"/>
              </a:lnSpc>
            </a:pPr>
            <a:r>
              <a:rPr lang="zh-CN" altLang="en-US" sz="1900" dirty="0">
                <a:solidFill>
                  <a:schemeClr val="accent2">
                    <a:lumMod val="75000"/>
                  </a:schemeClr>
                </a:solidFill>
              </a:rPr>
              <a:t>命名</a:t>
            </a:r>
          </a:p>
          <a:p>
            <a:pPr>
              <a:lnSpc>
                <a:spcPct val="150000"/>
              </a:lnSpc>
            </a:pPr>
            <a:r>
              <a:rPr lang="zh-CN" altLang="en-US" sz="1900" dirty="0"/>
              <a:t>    所有的内容，不管是栏目还是页面，都必须被统一、有方法地分类命名。命名方法并没有绝对的规定，所以最好团队开会选一个方法一起建立。</a:t>
            </a:r>
          </a:p>
        </p:txBody>
      </p:sp>
      <p:sp>
        <p:nvSpPr>
          <p:cNvPr id="3" name="矩形 2"/>
          <p:cNvSpPr/>
          <p:nvPr/>
        </p:nvSpPr>
        <p:spPr>
          <a:xfrm>
            <a:off x="752862" y="230089"/>
            <a:ext cx="2451280" cy="461665"/>
          </a:xfrm>
          <a:prstGeom prst="rect">
            <a:avLst/>
          </a:prstGeom>
        </p:spPr>
        <p:txBody>
          <a:bodyPr wrap="square">
            <a:spAutoFit/>
          </a:bodyPr>
          <a:lstStyle/>
          <a:p>
            <a:r>
              <a:rPr lang="zh-CN" altLang="en-US" sz="2400" dirty="0">
                <a:solidFill>
                  <a:schemeClr val="accent5">
                    <a:lumMod val="75000"/>
                  </a:schemeClr>
                </a:solidFill>
                <a:latin typeface="华文琥珀" panose="02010800040101010101" pitchFamily="2" charset="-122"/>
                <a:ea typeface="华文琥珀" panose="02010800040101010101" pitchFamily="2" charset="-122"/>
              </a:rPr>
              <a:t>3</a:t>
            </a:r>
            <a:r>
              <a:rPr lang="zh-CN" altLang="en-US" sz="2400" dirty="0" smtClean="0">
                <a:solidFill>
                  <a:schemeClr val="accent5">
                    <a:lumMod val="75000"/>
                  </a:schemeClr>
                </a:solidFill>
                <a:latin typeface="华文琥珀" panose="02010800040101010101" pitchFamily="2" charset="-122"/>
                <a:ea typeface="华文琥珀" panose="02010800040101010101" pitchFamily="2" charset="-122"/>
              </a:rPr>
              <a:t>.</a:t>
            </a:r>
            <a:r>
              <a:rPr lang="en-US" altLang="zh-CN" sz="2400" dirty="0" smtClean="0">
                <a:solidFill>
                  <a:schemeClr val="accent5">
                    <a:lumMod val="75000"/>
                  </a:schemeClr>
                </a:solidFill>
                <a:latin typeface="华文琥珀" panose="02010800040101010101" pitchFamily="2" charset="-122"/>
                <a:ea typeface="华文琥珀" panose="02010800040101010101" pitchFamily="2" charset="-122"/>
              </a:rPr>
              <a:t>2</a:t>
            </a:r>
            <a:r>
              <a:rPr lang="zh-CN" altLang="en-US" sz="2400" dirty="0" smtClean="0">
                <a:solidFill>
                  <a:schemeClr val="accent5">
                    <a:lumMod val="75000"/>
                  </a:schemeClr>
                </a:solidFill>
                <a:latin typeface="华文琥珀" panose="02010800040101010101" pitchFamily="2" charset="-122"/>
                <a:ea typeface="华文琥珀" panose="02010800040101010101" pitchFamily="2" charset="-122"/>
              </a:rPr>
              <a:t>  </a:t>
            </a:r>
            <a:r>
              <a:rPr lang="zh-CN" altLang="en-US" sz="2400" dirty="0">
                <a:solidFill>
                  <a:schemeClr val="accent5">
                    <a:lumMod val="75000"/>
                  </a:schemeClr>
                </a:solidFill>
                <a:latin typeface="华文琥珀" panose="02010800040101010101" pitchFamily="2" charset="-122"/>
                <a:ea typeface="华文琥珀" panose="02010800040101010101" pitchFamily="2" charset="-122"/>
              </a:rPr>
              <a:t>信息</a:t>
            </a:r>
            <a:r>
              <a:rPr lang="zh-CN" altLang="en-US" sz="2400" dirty="0" smtClean="0">
                <a:solidFill>
                  <a:schemeClr val="accent5">
                    <a:lumMod val="75000"/>
                  </a:schemeClr>
                </a:solidFill>
                <a:latin typeface="华文琥珀" panose="02010800040101010101" pitchFamily="2" charset="-122"/>
                <a:ea typeface="华文琥珀" panose="02010800040101010101" pitchFamily="2" charset="-122"/>
              </a:rPr>
              <a:t>架构</a:t>
            </a:r>
            <a:endParaRPr lang="zh-CN" altLang="en-US" sz="2400" dirty="0" smtClean="0">
              <a:solidFill>
                <a:schemeClr val="accent5">
                  <a:lumMod val="75000"/>
                </a:schemeClr>
              </a:solidFill>
              <a:latin typeface="华文琥珀" panose="02010800040101010101" pitchFamily="2" charset="-122"/>
              <a:ea typeface="华文琥珀" panose="02010800040101010101" pitchFamily="2" charset="-122"/>
            </a:endParaRPr>
          </a:p>
        </p:txBody>
      </p:sp>
      <p:sp>
        <p:nvSpPr>
          <p:cNvPr id="4" name="矩形 3"/>
          <p:cNvSpPr/>
          <p:nvPr/>
        </p:nvSpPr>
        <p:spPr>
          <a:xfrm rot="19887753">
            <a:off x="423281" y="341295"/>
            <a:ext cx="268866" cy="322556"/>
          </a:xfrm>
          <a:prstGeom prst="rect">
            <a:avLst/>
          </a:prstGeom>
        </p:spPr>
        <p:style>
          <a:lnRef idx="3">
            <a:schemeClr val="lt1"/>
          </a:lnRef>
          <a:fillRef idx="1">
            <a:schemeClr val="accent2"/>
          </a:fillRef>
          <a:effectRef idx="1">
            <a:schemeClr val="accent2"/>
          </a:effectRef>
          <a:fontRef idx="minor">
            <a:schemeClr val="lt1"/>
          </a:fontRef>
        </p:style>
        <p:txBody>
          <a:bodyPr rtlCol="0" anchor="ctr"/>
          <a:lstStyle/>
          <a:p>
            <a:pPr algn="ctr"/>
            <a:endParaRPr lang="zh-CN" altLang="en-US"/>
          </a:p>
        </p:txBody>
      </p:sp>
      <p:cxnSp>
        <p:nvCxnSpPr>
          <p:cNvPr id="5" name="直接连接符 4"/>
          <p:cNvCxnSpPr/>
          <p:nvPr/>
        </p:nvCxnSpPr>
        <p:spPr>
          <a:xfrm flipV="1">
            <a:off x="282969" y="739891"/>
            <a:ext cx="2498868" cy="1806"/>
          </a:xfrm>
          <a:prstGeom prst="line">
            <a:avLst/>
          </a:prstGeom>
          <a:ln w="38100">
            <a:solidFill>
              <a:schemeClr val="accent5">
                <a:lumMod val="75000"/>
              </a:schemeClr>
            </a:solidFill>
            <a:prstDash val="lgDashDotDot"/>
          </a:ln>
        </p:spPr>
        <p:style>
          <a:lnRef idx="2">
            <a:schemeClr val="accent6"/>
          </a:lnRef>
          <a:fillRef idx="0">
            <a:schemeClr val="accent6"/>
          </a:fillRef>
          <a:effectRef idx="1">
            <a:schemeClr val="accent6"/>
          </a:effectRef>
          <a:fontRef idx="minor">
            <a:schemeClr val="tx1"/>
          </a:fontRef>
        </p:style>
      </p:cxnSp>
    </p:spTree>
    <p:extLst>
      <p:ext uri="{BB962C8B-B14F-4D97-AF65-F5344CB8AC3E}">
        <p14:creationId xmlns:p14="http://schemas.microsoft.com/office/powerpoint/2010/main" val="2825845910"/>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ext uri="{D42A27DB-BD31-4B8C-83A1-F6EECF244321}">
                <p14:modId xmlns:p14="http://schemas.microsoft.com/office/powerpoint/2010/main" val="2160647536"/>
              </p:ext>
            </p:extLst>
          </p:nvPr>
        </p:nvGraphicFramePr>
        <p:xfrm>
          <a:off x="759854" y="798491"/>
          <a:ext cx="10290219" cy="5537915"/>
        </p:xfrm>
        <a:graphic>
          <a:graphicData uri="http://schemas.openxmlformats.org/drawingml/2006/table">
            <a:tbl>
              <a:tblPr firstRow="1" firstCol="1" bandRow="1">
                <a:tableStyleId>{5C22544A-7EE6-4342-B048-85BDC9FD1C3A}</a:tableStyleId>
              </a:tblPr>
              <a:tblGrid>
                <a:gridCol w="10290219"/>
              </a:tblGrid>
              <a:tr h="428706">
                <a:tc>
                  <a:txBody>
                    <a:bodyPr/>
                    <a:lstStyle/>
                    <a:p>
                      <a:pPr algn="l">
                        <a:spcAft>
                          <a:spcPts val="0"/>
                        </a:spcAft>
                      </a:pPr>
                      <a:r>
                        <a:rPr lang="zh-CN" sz="2000" kern="0" dirty="0">
                          <a:effectLst/>
                        </a:rPr>
                        <a:t>绘制网站地图</a:t>
                      </a:r>
                      <a:endParaRPr lang="zh-CN" sz="2000" kern="100" dirty="0">
                        <a:effectLst/>
                        <a:latin typeface="Cambria" panose="02040503050406030204" pitchFamily="18" charset="0"/>
                        <a:ea typeface="宋体" panose="02010600030101010101" pitchFamily="2" charset="-122"/>
                        <a:cs typeface="Times New Roman" panose="02020603050405020304" pitchFamily="18" charset="0"/>
                      </a:endParaRPr>
                    </a:p>
                  </a:txBody>
                  <a:tcPr marL="68580" marR="68580" marT="0" marB="0"/>
                </a:tc>
              </a:tr>
              <a:tr h="1202912">
                <a:tc>
                  <a:txBody>
                    <a:bodyPr/>
                    <a:lstStyle/>
                    <a:p>
                      <a:pPr algn="l">
                        <a:lnSpc>
                          <a:spcPct val="150000"/>
                        </a:lnSpc>
                        <a:spcAft>
                          <a:spcPts val="0"/>
                        </a:spcAft>
                      </a:pPr>
                      <a:r>
                        <a:rPr lang="en-US" sz="2000" kern="0">
                          <a:effectLst/>
                        </a:rPr>
                        <a:t>    </a:t>
                      </a:r>
                      <a:r>
                        <a:rPr lang="zh-CN" sz="2000" kern="0">
                          <a:effectLst/>
                        </a:rPr>
                        <a:t>网站地图显示了有目的性、方向性的链接和主导航。一般网站地图和内容梗概一起使用，彼此对照。</a:t>
                      </a:r>
                      <a:endParaRPr lang="zh-CN" sz="2000" kern="100">
                        <a:effectLst/>
                        <a:latin typeface="Cambria" panose="02040503050406030204" pitchFamily="18" charset="0"/>
                        <a:ea typeface="宋体" panose="02010600030101010101" pitchFamily="2" charset="-122"/>
                        <a:cs typeface="Times New Roman" panose="02020603050405020304" pitchFamily="18" charset="0"/>
                      </a:endParaRPr>
                    </a:p>
                  </a:txBody>
                  <a:tcPr marL="68580" marR="68580" marT="0" marB="0"/>
                </a:tc>
              </a:tr>
              <a:tr h="428706">
                <a:tc>
                  <a:txBody>
                    <a:bodyPr/>
                    <a:lstStyle/>
                    <a:p>
                      <a:pPr algn="l">
                        <a:spcAft>
                          <a:spcPts val="0"/>
                        </a:spcAft>
                      </a:pPr>
                      <a:r>
                        <a:rPr lang="zh-CN" sz="2000" kern="0">
                          <a:effectLst/>
                        </a:rPr>
                        <a:t>了解现有网站的结构组织</a:t>
                      </a:r>
                      <a:endParaRPr lang="zh-CN" sz="2000" kern="100">
                        <a:effectLst/>
                        <a:latin typeface="Cambria" panose="02040503050406030204" pitchFamily="18" charset="0"/>
                        <a:ea typeface="宋体" panose="02010600030101010101" pitchFamily="2" charset="-122"/>
                        <a:cs typeface="Times New Roman" panose="02020603050405020304" pitchFamily="18" charset="0"/>
                      </a:endParaRPr>
                    </a:p>
                  </a:txBody>
                  <a:tcPr marL="68580" marR="68580" marT="0" marB="0"/>
                </a:tc>
              </a:tr>
              <a:tr h="1845973">
                <a:tc>
                  <a:txBody>
                    <a:bodyPr/>
                    <a:lstStyle/>
                    <a:p>
                      <a:pPr algn="l">
                        <a:lnSpc>
                          <a:spcPct val="150000"/>
                        </a:lnSpc>
                        <a:spcAft>
                          <a:spcPts val="0"/>
                        </a:spcAft>
                      </a:pPr>
                      <a:r>
                        <a:rPr lang="en-US" sz="2000" kern="0" dirty="0">
                          <a:effectLst/>
                        </a:rPr>
                        <a:t>    </a:t>
                      </a:r>
                      <a:r>
                        <a:rPr lang="zh-CN" sz="2000" kern="0" dirty="0">
                          <a:effectLst/>
                        </a:rPr>
                        <a:t>在建立一个新网站的地图时，看一下现有旧网站的结构，用使用者的角度分析它，设想它该如何改进以便更容易被认知。新的网站地图可以与老地图对比，发现自己是否真的在尝试解决问题，改进方案。</a:t>
                      </a:r>
                      <a:endParaRPr lang="zh-CN" sz="2000" kern="100" dirty="0">
                        <a:effectLst/>
                        <a:latin typeface="Cambria" panose="02040503050406030204" pitchFamily="18" charset="0"/>
                        <a:ea typeface="宋体" panose="02010600030101010101" pitchFamily="2" charset="-122"/>
                        <a:cs typeface="Times New Roman" panose="02020603050405020304" pitchFamily="18" charset="0"/>
                      </a:endParaRPr>
                    </a:p>
                  </a:txBody>
                  <a:tcPr marL="68580" marR="68580" marT="0" marB="0"/>
                </a:tc>
              </a:tr>
              <a:tr h="428706">
                <a:tc>
                  <a:txBody>
                    <a:bodyPr/>
                    <a:lstStyle/>
                    <a:p>
                      <a:pPr algn="l">
                        <a:spcAft>
                          <a:spcPts val="0"/>
                        </a:spcAft>
                      </a:pPr>
                      <a:r>
                        <a:rPr lang="zh-CN" sz="2000" kern="0">
                          <a:effectLst/>
                        </a:rPr>
                        <a:t>命名</a:t>
                      </a:r>
                      <a:endParaRPr lang="zh-CN" sz="2000" kern="100">
                        <a:effectLst/>
                        <a:latin typeface="Cambria" panose="02040503050406030204" pitchFamily="18" charset="0"/>
                        <a:ea typeface="宋体" panose="02010600030101010101" pitchFamily="2" charset="-122"/>
                        <a:cs typeface="Times New Roman" panose="02020603050405020304" pitchFamily="18" charset="0"/>
                      </a:endParaRPr>
                    </a:p>
                  </a:txBody>
                  <a:tcPr marL="68580" marR="68580" marT="0" marB="0"/>
                </a:tc>
              </a:tr>
              <a:tr h="1202912">
                <a:tc>
                  <a:txBody>
                    <a:bodyPr/>
                    <a:lstStyle/>
                    <a:p>
                      <a:pPr algn="l">
                        <a:lnSpc>
                          <a:spcPct val="150000"/>
                        </a:lnSpc>
                        <a:spcAft>
                          <a:spcPts val="0"/>
                        </a:spcAft>
                      </a:pPr>
                      <a:r>
                        <a:rPr lang="en-US" sz="2000" kern="0" dirty="0">
                          <a:effectLst/>
                        </a:rPr>
                        <a:t>    </a:t>
                      </a:r>
                      <a:r>
                        <a:rPr lang="zh-CN" sz="2000" kern="0" dirty="0">
                          <a:effectLst/>
                        </a:rPr>
                        <a:t>所有的内容，不管是栏目还是页面，都必须被统一、有方法地分类命名。命名方法并没有绝对的规定，所以最好团队开会选一个方法一起建立。</a:t>
                      </a:r>
                      <a:endParaRPr lang="zh-CN" sz="2000" kern="100" dirty="0">
                        <a:effectLst/>
                        <a:latin typeface="Cambria" panose="02040503050406030204" pitchFamily="18" charset="0"/>
                        <a:ea typeface="宋体" panose="02010600030101010101" pitchFamily="2" charset="-122"/>
                        <a:cs typeface="Times New Roman" panose="02020603050405020304" pitchFamily="18" charset="0"/>
                      </a:endParaRPr>
                    </a:p>
                  </a:txBody>
                  <a:tcPr marL="68580" marR="68580" marT="0" marB="0"/>
                </a:tc>
              </a:tr>
            </a:tbl>
          </a:graphicData>
        </a:graphic>
      </p:graphicFrame>
      <p:sp>
        <p:nvSpPr>
          <p:cNvPr id="3" name="矩形 2"/>
          <p:cNvSpPr/>
          <p:nvPr/>
        </p:nvSpPr>
        <p:spPr>
          <a:xfrm>
            <a:off x="752862" y="230089"/>
            <a:ext cx="2451280" cy="461665"/>
          </a:xfrm>
          <a:prstGeom prst="rect">
            <a:avLst/>
          </a:prstGeom>
        </p:spPr>
        <p:txBody>
          <a:bodyPr wrap="square">
            <a:spAutoFit/>
          </a:bodyPr>
          <a:lstStyle/>
          <a:p>
            <a:r>
              <a:rPr lang="zh-CN" altLang="en-US" sz="2400" dirty="0">
                <a:solidFill>
                  <a:schemeClr val="accent5">
                    <a:lumMod val="75000"/>
                  </a:schemeClr>
                </a:solidFill>
                <a:latin typeface="华文琥珀" panose="02010800040101010101" pitchFamily="2" charset="-122"/>
                <a:ea typeface="华文琥珀" panose="02010800040101010101" pitchFamily="2" charset="-122"/>
              </a:rPr>
              <a:t>3</a:t>
            </a:r>
            <a:r>
              <a:rPr lang="zh-CN" altLang="en-US" sz="2400" dirty="0" smtClean="0">
                <a:solidFill>
                  <a:schemeClr val="accent5">
                    <a:lumMod val="75000"/>
                  </a:schemeClr>
                </a:solidFill>
                <a:latin typeface="华文琥珀" panose="02010800040101010101" pitchFamily="2" charset="-122"/>
                <a:ea typeface="华文琥珀" panose="02010800040101010101" pitchFamily="2" charset="-122"/>
              </a:rPr>
              <a:t>.</a:t>
            </a:r>
            <a:r>
              <a:rPr lang="en-US" altLang="zh-CN" sz="2400" dirty="0" smtClean="0">
                <a:solidFill>
                  <a:schemeClr val="accent5">
                    <a:lumMod val="75000"/>
                  </a:schemeClr>
                </a:solidFill>
                <a:latin typeface="华文琥珀" panose="02010800040101010101" pitchFamily="2" charset="-122"/>
                <a:ea typeface="华文琥珀" panose="02010800040101010101" pitchFamily="2" charset="-122"/>
              </a:rPr>
              <a:t>2</a:t>
            </a:r>
            <a:r>
              <a:rPr lang="zh-CN" altLang="en-US" sz="2400" dirty="0" smtClean="0">
                <a:solidFill>
                  <a:schemeClr val="accent5">
                    <a:lumMod val="75000"/>
                  </a:schemeClr>
                </a:solidFill>
                <a:latin typeface="华文琥珀" panose="02010800040101010101" pitchFamily="2" charset="-122"/>
                <a:ea typeface="华文琥珀" panose="02010800040101010101" pitchFamily="2" charset="-122"/>
              </a:rPr>
              <a:t>  </a:t>
            </a:r>
            <a:r>
              <a:rPr lang="zh-CN" altLang="en-US" sz="2400" dirty="0">
                <a:solidFill>
                  <a:schemeClr val="accent5">
                    <a:lumMod val="75000"/>
                  </a:schemeClr>
                </a:solidFill>
                <a:latin typeface="华文琥珀" panose="02010800040101010101" pitchFamily="2" charset="-122"/>
                <a:ea typeface="华文琥珀" panose="02010800040101010101" pitchFamily="2" charset="-122"/>
              </a:rPr>
              <a:t>信息</a:t>
            </a:r>
            <a:r>
              <a:rPr lang="zh-CN" altLang="en-US" sz="2400" dirty="0" smtClean="0">
                <a:solidFill>
                  <a:schemeClr val="accent5">
                    <a:lumMod val="75000"/>
                  </a:schemeClr>
                </a:solidFill>
                <a:latin typeface="华文琥珀" panose="02010800040101010101" pitchFamily="2" charset="-122"/>
                <a:ea typeface="华文琥珀" panose="02010800040101010101" pitchFamily="2" charset="-122"/>
              </a:rPr>
              <a:t>架构</a:t>
            </a:r>
            <a:endParaRPr lang="zh-CN" altLang="en-US" sz="2400" dirty="0" smtClean="0">
              <a:solidFill>
                <a:schemeClr val="accent5">
                  <a:lumMod val="75000"/>
                </a:schemeClr>
              </a:solidFill>
              <a:latin typeface="华文琥珀" panose="02010800040101010101" pitchFamily="2" charset="-122"/>
              <a:ea typeface="华文琥珀" panose="02010800040101010101" pitchFamily="2" charset="-122"/>
            </a:endParaRPr>
          </a:p>
        </p:txBody>
      </p:sp>
      <p:sp>
        <p:nvSpPr>
          <p:cNvPr id="4" name="矩形 3"/>
          <p:cNvSpPr/>
          <p:nvPr/>
        </p:nvSpPr>
        <p:spPr>
          <a:xfrm rot="19887753">
            <a:off x="423281" y="341295"/>
            <a:ext cx="268866" cy="322556"/>
          </a:xfrm>
          <a:prstGeom prst="rect">
            <a:avLst/>
          </a:prstGeom>
        </p:spPr>
        <p:style>
          <a:lnRef idx="3">
            <a:schemeClr val="lt1"/>
          </a:lnRef>
          <a:fillRef idx="1">
            <a:schemeClr val="accent2"/>
          </a:fillRef>
          <a:effectRef idx="1">
            <a:schemeClr val="accent2"/>
          </a:effectRef>
          <a:fontRef idx="minor">
            <a:schemeClr val="lt1"/>
          </a:fontRef>
        </p:style>
        <p:txBody>
          <a:bodyPr rtlCol="0" anchor="ctr"/>
          <a:lstStyle/>
          <a:p>
            <a:pPr algn="ctr"/>
            <a:endParaRPr lang="zh-CN" altLang="en-US"/>
          </a:p>
        </p:txBody>
      </p:sp>
      <p:cxnSp>
        <p:nvCxnSpPr>
          <p:cNvPr id="5" name="直接连接符 4"/>
          <p:cNvCxnSpPr/>
          <p:nvPr/>
        </p:nvCxnSpPr>
        <p:spPr>
          <a:xfrm flipV="1">
            <a:off x="282969" y="739891"/>
            <a:ext cx="2498868" cy="1806"/>
          </a:xfrm>
          <a:prstGeom prst="line">
            <a:avLst/>
          </a:prstGeom>
          <a:ln w="38100">
            <a:solidFill>
              <a:schemeClr val="accent5">
                <a:lumMod val="75000"/>
              </a:schemeClr>
            </a:solidFill>
            <a:prstDash val="lgDashDotDot"/>
          </a:ln>
        </p:spPr>
        <p:style>
          <a:lnRef idx="2">
            <a:schemeClr val="accent6"/>
          </a:lnRef>
          <a:fillRef idx="0">
            <a:schemeClr val="accent6"/>
          </a:fillRef>
          <a:effectRef idx="1">
            <a:schemeClr val="accent6"/>
          </a:effectRef>
          <a:fontRef idx="minor">
            <a:schemeClr val="tx1"/>
          </a:fontRef>
        </p:style>
      </p:cxnSp>
    </p:spTree>
    <p:extLst>
      <p:ext uri="{BB962C8B-B14F-4D97-AF65-F5344CB8AC3E}">
        <p14:creationId xmlns:p14="http://schemas.microsoft.com/office/powerpoint/2010/main" val="4200067460"/>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35865" y="1134542"/>
            <a:ext cx="10513454" cy="3162404"/>
          </a:xfrm>
          <a:prstGeom prst="rect">
            <a:avLst/>
          </a:prstGeom>
        </p:spPr>
        <p:txBody>
          <a:bodyPr wrap="square">
            <a:spAutoFit/>
          </a:bodyPr>
          <a:lstStyle/>
          <a:p>
            <a:pPr>
              <a:lnSpc>
                <a:spcPct val="150000"/>
              </a:lnSpc>
            </a:pPr>
            <a:r>
              <a:rPr lang="zh-CN" altLang="en-US" sz="1900" dirty="0" smtClean="0"/>
              <a:t>在</a:t>
            </a:r>
            <a:r>
              <a:rPr lang="zh-CN" altLang="en-US" sz="1900" dirty="0"/>
              <a:t>设计网站地图时，我们要注意以下几个准则：</a:t>
            </a:r>
          </a:p>
          <a:p>
            <a:pPr>
              <a:lnSpc>
                <a:spcPct val="150000"/>
              </a:lnSpc>
            </a:pPr>
            <a:r>
              <a:rPr lang="zh-CN" altLang="en-US" sz="1900" dirty="0"/>
              <a:t>    （1）任何能清楚准确地表达内容分区与子分区的图表都可以；</a:t>
            </a:r>
          </a:p>
          <a:p>
            <a:pPr>
              <a:lnSpc>
                <a:spcPct val="150000"/>
              </a:lnSpc>
            </a:pPr>
            <a:r>
              <a:rPr lang="zh-CN" altLang="en-US" sz="1900" dirty="0"/>
              <a:t>    （2）网站地图呈现的是网站内容分区与子分区的层次关系,并非呈现分区间的链接；</a:t>
            </a:r>
          </a:p>
          <a:p>
            <a:pPr>
              <a:lnSpc>
                <a:spcPct val="150000"/>
              </a:lnSpc>
            </a:pPr>
            <a:r>
              <a:rPr lang="zh-CN" altLang="en-US" sz="1900" dirty="0"/>
              <a:t>    （3）与委托客户访谈时可以获得额外分区细节与设计构想</a:t>
            </a:r>
            <a:r>
              <a:rPr lang="zh-CN" altLang="en-US" sz="1900" dirty="0" smtClean="0"/>
              <a:t>；</a:t>
            </a:r>
            <a:endParaRPr lang="en-US" altLang="zh-CN" sz="1900" dirty="0" smtClean="0"/>
          </a:p>
          <a:p>
            <a:pPr>
              <a:lnSpc>
                <a:spcPct val="150000"/>
              </a:lnSpc>
            </a:pPr>
            <a:r>
              <a:rPr lang="zh-CN" altLang="en-US" sz="1900" dirty="0" smtClean="0"/>
              <a:t>    </a:t>
            </a:r>
            <a:r>
              <a:rPr lang="zh-CN" altLang="en-US" sz="1900" dirty="0"/>
              <a:t>（4）记住重要的内容要放在两次点击之内，越重要越要靠前</a:t>
            </a:r>
            <a:r>
              <a:rPr lang="zh-CN" altLang="en-US" sz="1900" dirty="0" smtClean="0"/>
              <a:t>；</a:t>
            </a:r>
            <a:endParaRPr lang="zh-CN" altLang="en-US" sz="1900" dirty="0"/>
          </a:p>
          <a:p>
            <a:pPr>
              <a:lnSpc>
                <a:spcPct val="150000"/>
              </a:lnSpc>
            </a:pPr>
            <a:r>
              <a:rPr lang="zh-CN" altLang="en-US" sz="1900" dirty="0"/>
              <a:t>    （5）命名也是一门技术，需要摆脱那些自以为很酷很聪明的名字,或是带有营销倾向以及生僻技术名词的名称，要通俗易懂，意思上全面概括</a:t>
            </a:r>
            <a:r>
              <a:rPr lang="zh-CN" altLang="en-US" sz="1900" dirty="0" smtClean="0"/>
              <a:t>。</a:t>
            </a:r>
            <a:endParaRPr lang="zh-CN" altLang="en-US" sz="1900" dirty="0"/>
          </a:p>
        </p:txBody>
      </p:sp>
      <p:sp>
        <p:nvSpPr>
          <p:cNvPr id="3" name="矩形 2"/>
          <p:cNvSpPr/>
          <p:nvPr/>
        </p:nvSpPr>
        <p:spPr>
          <a:xfrm>
            <a:off x="752862" y="230089"/>
            <a:ext cx="2451280" cy="461665"/>
          </a:xfrm>
          <a:prstGeom prst="rect">
            <a:avLst/>
          </a:prstGeom>
        </p:spPr>
        <p:txBody>
          <a:bodyPr wrap="square">
            <a:spAutoFit/>
          </a:bodyPr>
          <a:lstStyle/>
          <a:p>
            <a:r>
              <a:rPr lang="zh-CN" altLang="en-US" sz="2400" dirty="0">
                <a:solidFill>
                  <a:schemeClr val="accent5">
                    <a:lumMod val="75000"/>
                  </a:schemeClr>
                </a:solidFill>
                <a:latin typeface="华文琥珀" panose="02010800040101010101" pitchFamily="2" charset="-122"/>
                <a:ea typeface="华文琥珀" panose="02010800040101010101" pitchFamily="2" charset="-122"/>
              </a:rPr>
              <a:t>3</a:t>
            </a:r>
            <a:r>
              <a:rPr lang="zh-CN" altLang="en-US" sz="2400" dirty="0" smtClean="0">
                <a:solidFill>
                  <a:schemeClr val="accent5">
                    <a:lumMod val="75000"/>
                  </a:schemeClr>
                </a:solidFill>
                <a:latin typeface="华文琥珀" panose="02010800040101010101" pitchFamily="2" charset="-122"/>
                <a:ea typeface="华文琥珀" panose="02010800040101010101" pitchFamily="2" charset="-122"/>
              </a:rPr>
              <a:t>.</a:t>
            </a:r>
            <a:r>
              <a:rPr lang="en-US" altLang="zh-CN" sz="2400" dirty="0" smtClean="0">
                <a:solidFill>
                  <a:schemeClr val="accent5">
                    <a:lumMod val="75000"/>
                  </a:schemeClr>
                </a:solidFill>
                <a:latin typeface="华文琥珀" panose="02010800040101010101" pitchFamily="2" charset="-122"/>
                <a:ea typeface="华文琥珀" panose="02010800040101010101" pitchFamily="2" charset="-122"/>
              </a:rPr>
              <a:t>2</a:t>
            </a:r>
            <a:r>
              <a:rPr lang="zh-CN" altLang="en-US" sz="2400" dirty="0" smtClean="0">
                <a:solidFill>
                  <a:schemeClr val="accent5">
                    <a:lumMod val="75000"/>
                  </a:schemeClr>
                </a:solidFill>
                <a:latin typeface="华文琥珀" panose="02010800040101010101" pitchFamily="2" charset="-122"/>
                <a:ea typeface="华文琥珀" panose="02010800040101010101" pitchFamily="2" charset="-122"/>
              </a:rPr>
              <a:t>  </a:t>
            </a:r>
            <a:r>
              <a:rPr lang="zh-CN" altLang="en-US" sz="2400" dirty="0">
                <a:solidFill>
                  <a:schemeClr val="accent5">
                    <a:lumMod val="75000"/>
                  </a:schemeClr>
                </a:solidFill>
                <a:latin typeface="华文琥珀" panose="02010800040101010101" pitchFamily="2" charset="-122"/>
                <a:ea typeface="华文琥珀" panose="02010800040101010101" pitchFamily="2" charset="-122"/>
              </a:rPr>
              <a:t>信息</a:t>
            </a:r>
            <a:r>
              <a:rPr lang="zh-CN" altLang="en-US" sz="2400" dirty="0" smtClean="0">
                <a:solidFill>
                  <a:schemeClr val="accent5">
                    <a:lumMod val="75000"/>
                  </a:schemeClr>
                </a:solidFill>
                <a:latin typeface="华文琥珀" panose="02010800040101010101" pitchFamily="2" charset="-122"/>
                <a:ea typeface="华文琥珀" panose="02010800040101010101" pitchFamily="2" charset="-122"/>
              </a:rPr>
              <a:t>架构</a:t>
            </a:r>
            <a:endParaRPr lang="zh-CN" altLang="en-US" sz="2400" dirty="0" smtClean="0">
              <a:solidFill>
                <a:schemeClr val="accent5">
                  <a:lumMod val="75000"/>
                </a:schemeClr>
              </a:solidFill>
              <a:latin typeface="华文琥珀" panose="02010800040101010101" pitchFamily="2" charset="-122"/>
              <a:ea typeface="华文琥珀" panose="02010800040101010101" pitchFamily="2" charset="-122"/>
            </a:endParaRPr>
          </a:p>
        </p:txBody>
      </p:sp>
      <p:sp>
        <p:nvSpPr>
          <p:cNvPr id="4" name="矩形 3"/>
          <p:cNvSpPr/>
          <p:nvPr/>
        </p:nvSpPr>
        <p:spPr>
          <a:xfrm rot="19887753">
            <a:off x="423281" y="341295"/>
            <a:ext cx="268866" cy="322556"/>
          </a:xfrm>
          <a:prstGeom prst="rect">
            <a:avLst/>
          </a:prstGeom>
        </p:spPr>
        <p:style>
          <a:lnRef idx="3">
            <a:schemeClr val="lt1"/>
          </a:lnRef>
          <a:fillRef idx="1">
            <a:schemeClr val="accent2"/>
          </a:fillRef>
          <a:effectRef idx="1">
            <a:schemeClr val="accent2"/>
          </a:effectRef>
          <a:fontRef idx="minor">
            <a:schemeClr val="lt1"/>
          </a:fontRef>
        </p:style>
        <p:txBody>
          <a:bodyPr rtlCol="0" anchor="ctr"/>
          <a:lstStyle/>
          <a:p>
            <a:pPr algn="ctr"/>
            <a:endParaRPr lang="zh-CN" altLang="en-US"/>
          </a:p>
        </p:txBody>
      </p:sp>
      <p:cxnSp>
        <p:nvCxnSpPr>
          <p:cNvPr id="5" name="直接连接符 4"/>
          <p:cNvCxnSpPr/>
          <p:nvPr/>
        </p:nvCxnSpPr>
        <p:spPr>
          <a:xfrm flipV="1">
            <a:off x="282969" y="739891"/>
            <a:ext cx="2498868" cy="1806"/>
          </a:xfrm>
          <a:prstGeom prst="line">
            <a:avLst/>
          </a:prstGeom>
          <a:ln w="38100">
            <a:solidFill>
              <a:schemeClr val="accent5">
                <a:lumMod val="75000"/>
              </a:schemeClr>
            </a:solidFill>
            <a:prstDash val="lgDashDotDot"/>
          </a:ln>
        </p:spPr>
        <p:style>
          <a:lnRef idx="2">
            <a:schemeClr val="accent6"/>
          </a:lnRef>
          <a:fillRef idx="0">
            <a:schemeClr val="accent6"/>
          </a:fillRef>
          <a:effectRef idx="1">
            <a:schemeClr val="accent6"/>
          </a:effectRef>
          <a:fontRef idx="minor">
            <a:schemeClr val="tx1"/>
          </a:fontRef>
        </p:style>
      </p:cxnSp>
      <p:sp>
        <p:nvSpPr>
          <p:cNvPr id="6" name="横卷形 5"/>
          <p:cNvSpPr/>
          <p:nvPr/>
        </p:nvSpPr>
        <p:spPr>
          <a:xfrm>
            <a:off x="1261946" y="4471159"/>
            <a:ext cx="9234335" cy="1912513"/>
          </a:xfrm>
          <a:prstGeom prst="horizontalScroll">
            <a:avLst/>
          </a:prstGeom>
        </p:spPr>
        <p:style>
          <a:lnRef idx="3">
            <a:schemeClr val="lt1"/>
          </a:lnRef>
          <a:fillRef idx="1">
            <a:schemeClr val="accent1"/>
          </a:fillRef>
          <a:effectRef idx="1">
            <a:schemeClr val="accent1"/>
          </a:effectRef>
          <a:fontRef idx="minor">
            <a:schemeClr val="lt1"/>
          </a:fontRef>
        </p:style>
        <p:txBody>
          <a:bodyPr rtlCol="0" anchor="ctr"/>
          <a:lstStyle/>
          <a:p>
            <a:pPr>
              <a:lnSpc>
                <a:spcPct val="150000"/>
              </a:lnSpc>
            </a:pPr>
            <a:r>
              <a:rPr lang="zh-CN" altLang="en-US" dirty="0" smtClean="0"/>
              <a:t>一旦</a:t>
            </a:r>
            <a:r>
              <a:rPr lang="zh-CN" altLang="en-US" dirty="0"/>
              <a:t>建立网站地图，要清楚显示所有页面，每个部分，还可以加入链接关系</a:t>
            </a:r>
            <a:r>
              <a:rPr lang="zh-CN" altLang="en-US" dirty="0" smtClean="0"/>
              <a:t>。</a:t>
            </a:r>
            <a:endParaRPr lang="en-US" altLang="zh-CN" dirty="0" smtClean="0"/>
          </a:p>
          <a:p>
            <a:pPr>
              <a:lnSpc>
                <a:spcPct val="150000"/>
              </a:lnSpc>
            </a:pPr>
            <a:r>
              <a:rPr lang="zh-CN" altLang="en-US" dirty="0" smtClean="0"/>
              <a:t>这</a:t>
            </a:r>
            <a:r>
              <a:rPr lang="zh-CN" altLang="en-US" dirty="0"/>
              <a:t>不是技术原理图，也不是功能表，设计过程中要从受众的需求考虑，重视逻辑等级关系的普遍性与合理性</a:t>
            </a:r>
            <a:r>
              <a:rPr lang="zh-CN" altLang="en-US" dirty="0" smtClean="0"/>
              <a:t>。</a:t>
            </a:r>
            <a:endParaRPr lang="zh-CN" altLang="en-US" dirty="0"/>
          </a:p>
        </p:txBody>
      </p:sp>
    </p:spTree>
    <p:extLst>
      <p:ext uri="{BB962C8B-B14F-4D97-AF65-F5344CB8AC3E}">
        <p14:creationId xmlns:p14="http://schemas.microsoft.com/office/powerpoint/2010/main" val="337817200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97386" y="1447216"/>
            <a:ext cx="10451758" cy="3116238"/>
          </a:xfrm>
          <a:prstGeom prst="rect">
            <a:avLst/>
          </a:prstGeom>
        </p:spPr>
        <p:txBody>
          <a:bodyPr wrap="square">
            <a:spAutoFit/>
          </a:bodyPr>
          <a:lstStyle/>
          <a:p>
            <a:pPr>
              <a:lnSpc>
                <a:spcPct val="150000"/>
              </a:lnSpc>
            </a:pPr>
            <a:r>
              <a:rPr lang="zh-CN" altLang="en-US" sz="2400" dirty="0">
                <a:solidFill>
                  <a:schemeClr val="accent5">
                    <a:lumMod val="50000"/>
                  </a:schemeClr>
                </a:solidFill>
                <a:latin typeface="华文新魏" panose="02010800040101010101" pitchFamily="2" charset="-122"/>
                <a:ea typeface="华文新魏" panose="02010800040101010101" pitchFamily="2" charset="-122"/>
              </a:rPr>
              <a:t>5、熟悉用户的行为</a:t>
            </a:r>
          </a:p>
          <a:p>
            <a:pPr marL="342900" indent="-342900">
              <a:lnSpc>
                <a:spcPct val="150000"/>
              </a:lnSpc>
              <a:buFont typeface="Arial" panose="020B0604020202020204" pitchFamily="34" charset="0"/>
              <a:buChar char="•"/>
            </a:pPr>
            <a:r>
              <a:rPr lang="zh-CN" altLang="en-US" sz="1900" dirty="0" smtClean="0"/>
              <a:t>用户</a:t>
            </a:r>
            <a:r>
              <a:rPr lang="zh-CN" altLang="en-US" sz="1900" dirty="0"/>
              <a:t>在浏览网站时，会通过标志的指引，在层次结构中穿梭</a:t>
            </a:r>
            <a:r>
              <a:rPr lang="zh-CN" altLang="en-US" sz="1900" dirty="0" smtClean="0"/>
              <a:t>。</a:t>
            </a:r>
            <a:endParaRPr lang="en-US" altLang="zh-CN" sz="1900" dirty="0" smtClean="0"/>
          </a:p>
          <a:p>
            <a:pPr marL="342900" indent="-342900">
              <a:lnSpc>
                <a:spcPct val="150000"/>
              </a:lnSpc>
              <a:buFont typeface="Arial" panose="020B0604020202020204" pitchFamily="34" charset="0"/>
              <a:buChar char="•"/>
            </a:pPr>
            <a:r>
              <a:rPr lang="zh-CN" altLang="en-US" sz="1900" dirty="0" smtClean="0"/>
              <a:t>一般来说</a:t>
            </a:r>
            <a:r>
              <a:rPr lang="zh-CN" altLang="en-US" sz="1900" dirty="0"/>
              <a:t>，用户会在主页上寻找该站点的栏目清单（或导航），然后点击一个看起来差不多的栏目，然后从下一层栏目中再选择。如果没有找到寻找的目标，则会进一步重新寻中，或寻求站内搜索</a:t>
            </a:r>
            <a:r>
              <a:rPr lang="zh-CN" altLang="en-US" sz="1900" dirty="0" smtClean="0"/>
              <a:t>。</a:t>
            </a:r>
            <a:endParaRPr lang="en-US" altLang="zh-CN" sz="1900" dirty="0" smtClean="0"/>
          </a:p>
          <a:p>
            <a:pPr marL="342900" indent="-342900">
              <a:lnSpc>
                <a:spcPct val="150000"/>
              </a:lnSpc>
              <a:buFont typeface="Arial" panose="020B0604020202020204" pitchFamily="34" charset="0"/>
              <a:buChar char="•"/>
            </a:pPr>
            <a:r>
              <a:rPr lang="zh-CN" altLang="en-US" sz="1900" dirty="0" smtClean="0"/>
              <a:t>我们</a:t>
            </a:r>
            <a:r>
              <a:rPr lang="zh-CN" altLang="en-US" sz="1900" dirty="0"/>
              <a:t>需要研究用户的行为模式，以便明白建立合理网站架构和逻辑层次的重要性</a:t>
            </a:r>
            <a:r>
              <a:rPr lang="zh-CN" altLang="en-US" sz="1900" dirty="0" smtClean="0"/>
              <a:t>。</a:t>
            </a:r>
            <a:endParaRPr lang="en-US" altLang="zh-CN" sz="1900" dirty="0" smtClean="0"/>
          </a:p>
          <a:p>
            <a:endParaRPr lang="zh-CN" altLang="en-US" dirty="0" smtClean="0"/>
          </a:p>
        </p:txBody>
      </p:sp>
      <p:sp>
        <p:nvSpPr>
          <p:cNvPr id="3" name="矩形 2"/>
          <p:cNvSpPr/>
          <p:nvPr/>
        </p:nvSpPr>
        <p:spPr>
          <a:xfrm>
            <a:off x="752862" y="230089"/>
            <a:ext cx="2451280" cy="461665"/>
          </a:xfrm>
          <a:prstGeom prst="rect">
            <a:avLst/>
          </a:prstGeom>
        </p:spPr>
        <p:txBody>
          <a:bodyPr wrap="square">
            <a:spAutoFit/>
          </a:bodyPr>
          <a:lstStyle/>
          <a:p>
            <a:r>
              <a:rPr lang="zh-CN" altLang="en-US" sz="2400" dirty="0">
                <a:solidFill>
                  <a:schemeClr val="accent5">
                    <a:lumMod val="75000"/>
                  </a:schemeClr>
                </a:solidFill>
                <a:latin typeface="华文琥珀" panose="02010800040101010101" pitchFamily="2" charset="-122"/>
                <a:ea typeface="华文琥珀" panose="02010800040101010101" pitchFamily="2" charset="-122"/>
              </a:rPr>
              <a:t>3</a:t>
            </a:r>
            <a:r>
              <a:rPr lang="zh-CN" altLang="en-US" sz="2400" dirty="0" smtClean="0">
                <a:solidFill>
                  <a:schemeClr val="accent5">
                    <a:lumMod val="75000"/>
                  </a:schemeClr>
                </a:solidFill>
                <a:latin typeface="华文琥珀" panose="02010800040101010101" pitchFamily="2" charset="-122"/>
                <a:ea typeface="华文琥珀" panose="02010800040101010101" pitchFamily="2" charset="-122"/>
              </a:rPr>
              <a:t>.</a:t>
            </a:r>
            <a:r>
              <a:rPr lang="en-US" altLang="zh-CN" sz="2400" dirty="0" smtClean="0">
                <a:solidFill>
                  <a:schemeClr val="accent5">
                    <a:lumMod val="75000"/>
                  </a:schemeClr>
                </a:solidFill>
                <a:latin typeface="华文琥珀" panose="02010800040101010101" pitchFamily="2" charset="-122"/>
                <a:ea typeface="华文琥珀" panose="02010800040101010101" pitchFamily="2" charset="-122"/>
              </a:rPr>
              <a:t>2</a:t>
            </a:r>
            <a:r>
              <a:rPr lang="zh-CN" altLang="en-US" sz="2400" dirty="0" smtClean="0">
                <a:solidFill>
                  <a:schemeClr val="accent5">
                    <a:lumMod val="75000"/>
                  </a:schemeClr>
                </a:solidFill>
                <a:latin typeface="华文琥珀" panose="02010800040101010101" pitchFamily="2" charset="-122"/>
                <a:ea typeface="华文琥珀" panose="02010800040101010101" pitchFamily="2" charset="-122"/>
              </a:rPr>
              <a:t>  </a:t>
            </a:r>
            <a:r>
              <a:rPr lang="zh-CN" altLang="en-US" sz="2400" dirty="0">
                <a:solidFill>
                  <a:schemeClr val="accent5">
                    <a:lumMod val="75000"/>
                  </a:schemeClr>
                </a:solidFill>
                <a:latin typeface="华文琥珀" panose="02010800040101010101" pitchFamily="2" charset="-122"/>
                <a:ea typeface="华文琥珀" panose="02010800040101010101" pitchFamily="2" charset="-122"/>
              </a:rPr>
              <a:t>信息</a:t>
            </a:r>
            <a:r>
              <a:rPr lang="zh-CN" altLang="en-US" sz="2400" dirty="0" smtClean="0">
                <a:solidFill>
                  <a:schemeClr val="accent5">
                    <a:lumMod val="75000"/>
                  </a:schemeClr>
                </a:solidFill>
                <a:latin typeface="华文琥珀" panose="02010800040101010101" pitchFamily="2" charset="-122"/>
                <a:ea typeface="华文琥珀" panose="02010800040101010101" pitchFamily="2" charset="-122"/>
              </a:rPr>
              <a:t>架构</a:t>
            </a:r>
            <a:endParaRPr lang="zh-CN" altLang="en-US" sz="2400" dirty="0" smtClean="0">
              <a:solidFill>
                <a:schemeClr val="accent5">
                  <a:lumMod val="75000"/>
                </a:schemeClr>
              </a:solidFill>
              <a:latin typeface="华文琥珀" panose="02010800040101010101" pitchFamily="2" charset="-122"/>
              <a:ea typeface="华文琥珀" panose="02010800040101010101" pitchFamily="2" charset="-122"/>
            </a:endParaRPr>
          </a:p>
        </p:txBody>
      </p:sp>
      <p:sp>
        <p:nvSpPr>
          <p:cNvPr id="4" name="矩形 3"/>
          <p:cNvSpPr/>
          <p:nvPr/>
        </p:nvSpPr>
        <p:spPr>
          <a:xfrm rot="19887753">
            <a:off x="423281" y="341295"/>
            <a:ext cx="268866" cy="322556"/>
          </a:xfrm>
          <a:prstGeom prst="rect">
            <a:avLst/>
          </a:prstGeom>
        </p:spPr>
        <p:style>
          <a:lnRef idx="3">
            <a:schemeClr val="lt1"/>
          </a:lnRef>
          <a:fillRef idx="1">
            <a:schemeClr val="accent2"/>
          </a:fillRef>
          <a:effectRef idx="1">
            <a:schemeClr val="accent2"/>
          </a:effectRef>
          <a:fontRef idx="minor">
            <a:schemeClr val="lt1"/>
          </a:fontRef>
        </p:style>
        <p:txBody>
          <a:bodyPr rtlCol="0" anchor="ctr"/>
          <a:lstStyle/>
          <a:p>
            <a:pPr algn="ctr"/>
            <a:endParaRPr lang="zh-CN" altLang="en-US"/>
          </a:p>
        </p:txBody>
      </p:sp>
      <p:cxnSp>
        <p:nvCxnSpPr>
          <p:cNvPr id="5" name="直接连接符 4"/>
          <p:cNvCxnSpPr/>
          <p:nvPr/>
        </p:nvCxnSpPr>
        <p:spPr>
          <a:xfrm flipV="1">
            <a:off x="282969" y="739891"/>
            <a:ext cx="2498868" cy="1806"/>
          </a:xfrm>
          <a:prstGeom prst="line">
            <a:avLst/>
          </a:prstGeom>
          <a:ln w="38100">
            <a:solidFill>
              <a:schemeClr val="accent5">
                <a:lumMod val="75000"/>
              </a:schemeClr>
            </a:solidFill>
            <a:prstDash val="lgDashDotDot"/>
          </a:ln>
        </p:spPr>
        <p:style>
          <a:lnRef idx="2">
            <a:schemeClr val="accent6"/>
          </a:lnRef>
          <a:fillRef idx="0">
            <a:schemeClr val="accent6"/>
          </a:fillRef>
          <a:effectRef idx="1">
            <a:schemeClr val="accent6"/>
          </a:effectRef>
          <a:fontRef idx="minor">
            <a:schemeClr val="tx1"/>
          </a:fontRef>
        </p:style>
      </p:cxnSp>
    </p:spTree>
    <p:extLst>
      <p:ext uri="{BB962C8B-B14F-4D97-AF65-F5344CB8AC3E}">
        <p14:creationId xmlns:p14="http://schemas.microsoft.com/office/powerpoint/2010/main" val="3655041627"/>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1-08"/>
          <p:cNvPicPr>
            <a:picLocks noChangeAspect="1" noChangeArrowheads="1"/>
          </p:cNvPicPr>
          <p:nvPr/>
        </p:nvPicPr>
        <p:blipFill>
          <a:blip r:embed="rId2" cstate="print">
            <a:extLst>
              <a:ext uri="{28A0092B-C50C-407E-A947-70E740481C1C}">
                <a14:useLocalDpi xmlns:a14="http://schemas.microsoft.com/office/drawing/2010/main" val="0"/>
              </a:ext>
            </a:extLst>
          </a:blip>
          <a:srcRect t="7794" b="18864"/>
          <a:stretch>
            <a:fillRect/>
          </a:stretch>
        </p:blipFill>
        <p:spPr bwMode="auto">
          <a:xfrm>
            <a:off x="5567093" y="296666"/>
            <a:ext cx="5959497" cy="61942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752862" y="230089"/>
            <a:ext cx="2451280" cy="461665"/>
          </a:xfrm>
          <a:prstGeom prst="rect">
            <a:avLst/>
          </a:prstGeom>
        </p:spPr>
        <p:txBody>
          <a:bodyPr wrap="square">
            <a:spAutoFit/>
          </a:bodyPr>
          <a:lstStyle/>
          <a:p>
            <a:r>
              <a:rPr lang="zh-CN" altLang="en-US" sz="2400" dirty="0">
                <a:solidFill>
                  <a:schemeClr val="accent5">
                    <a:lumMod val="75000"/>
                  </a:schemeClr>
                </a:solidFill>
                <a:latin typeface="华文琥珀" panose="02010800040101010101" pitchFamily="2" charset="-122"/>
                <a:ea typeface="华文琥珀" panose="02010800040101010101" pitchFamily="2" charset="-122"/>
              </a:rPr>
              <a:t>3</a:t>
            </a:r>
            <a:r>
              <a:rPr lang="zh-CN" altLang="en-US" sz="2400" dirty="0" smtClean="0">
                <a:solidFill>
                  <a:schemeClr val="accent5">
                    <a:lumMod val="75000"/>
                  </a:schemeClr>
                </a:solidFill>
                <a:latin typeface="华文琥珀" panose="02010800040101010101" pitchFamily="2" charset="-122"/>
                <a:ea typeface="华文琥珀" panose="02010800040101010101" pitchFamily="2" charset="-122"/>
              </a:rPr>
              <a:t>.</a:t>
            </a:r>
            <a:r>
              <a:rPr lang="en-US" altLang="zh-CN" sz="2400" dirty="0" smtClean="0">
                <a:solidFill>
                  <a:schemeClr val="accent5">
                    <a:lumMod val="75000"/>
                  </a:schemeClr>
                </a:solidFill>
                <a:latin typeface="华文琥珀" panose="02010800040101010101" pitchFamily="2" charset="-122"/>
                <a:ea typeface="华文琥珀" panose="02010800040101010101" pitchFamily="2" charset="-122"/>
              </a:rPr>
              <a:t>2</a:t>
            </a:r>
            <a:r>
              <a:rPr lang="zh-CN" altLang="en-US" sz="2400" dirty="0" smtClean="0">
                <a:solidFill>
                  <a:schemeClr val="accent5">
                    <a:lumMod val="75000"/>
                  </a:schemeClr>
                </a:solidFill>
                <a:latin typeface="华文琥珀" panose="02010800040101010101" pitchFamily="2" charset="-122"/>
                <a:ea typeface="华文琥珀" panose="02010800040101010101" pitchFamily="2" charset="-122"/>
              </a:rPr>
              <a:t>  </a:t>
            </a:r>
            <a:r>
              <a:rPr lang="zh-CN" altLang="en-US" sz="2400" dirty="0">
                <a:solidFill>
                  <a:schemeClr val="accent5">
                    <a:lumMod val="75000"/>
                  </a:schemeClr>
                </a:solidFill>
                <a:latin typeface="华文琥珀" panose="02010800040101010101" pitchFamily="2" charset="-122"/>
                <a:ea typeface="华文琥珀" panose="02010800040101010101" pitchFamily="2" charset="-122"/>
              </a:rPr>
              <a:t>信息</a:t>
            </a:r>
            <a:r>
              <a:rPr lang="zh-CN" altLang="en-US" sz="2400" dirty="0" smtClean="0">
                <a:solidFill>
                  <a:schemeClr val="accent5">
                    <a:lumMod val="75000"/>
                  </a:schemeClr>
                </a:solidFill>
                <a:latin typeface="华文琥珀" panose="02010800040101010101" pitchFamily="2" charset="-122"/>
                <a:ea typeface="华文琥珀" panose="02010800040101010101" pitchFamily="2" charset="-122"/>
              </a:rPr>
              <a:t>架构</a:t>
            </a:r>
            <a:endParaRPr lang="zh-CN" altLang="en-US" sz="2400" dirty="0" smtClean="0">
              <a:solidFill>
                <a:schemeClr val="accent5">
                  <a:lumMod val="75000"/>
                </a:schemeClr>
              </a:solidFill>
              <a:latin typeface="华文琥珀" panose="02010800040101010101" pitchFamily="2" charset="-122"/>
              <a:ea typeface="华文琥珀" panose="02010800040101010101" pitchFamily="2" charset="-122"/>
            </a:endParaRPr>
          </a:p>
        </p:txBody>
      </p:sp>
      <p:sp>
        <p:nvSpPr>
          <p:cNvPr id="5" name="矩形 4"/>
          <p:cNvSpPr/>
          <p:nvPr/>
        </p:nvSpPr>
        <p:spPr>
          <a:xfrm rot="19887753">
            <a:off x="423281" y="341295"/>
            <a:ext cx="268866" cy="322556"/>
          </a:xfrm>
          <a:prstGeom prst="rect">
            <a:avLst/>
          </a:prstGeom>
        </p:spPr>
        <p:style>
          <a:lnRef idx="3">
            <a:schemeClr val="lt1"/>
          </a:lnRef>
          <a:fillRef idx="1">
            <a:schemeClr val="accent2"/>
          </a:fillRef>
          <a:effectRef idx="1">
            <a:schemeClr val="accent2"/>
          </a:effectRef>
          <a:fontRef idx="minor">
            <a:schemeClr val="lt1"/>
          </a:fontRef>
        </p:style>
        <p:txBody>
          <a:bodyPr rtlCol="0" anchor="ctr"/>
          <a:lstStyle/>
          <a:p>
            <a:pPr algn="ctr"/>
            <a:endParaRPr lang="zh-CN" altLang="en-US"/>
          </a:p>
        </p:txBody>
      </p:sp>
      <p:cxnSp>
        <p:nvCxnSpPr>
          <p:cNvPr id="6" name="直接连接符 5"/>
          <p:cNvCxnSpPr/>
          <p:nvPr/>
        </p:nvCxnSpPr>
        <p:spPr>
          <a:xfrm flipV="1">
            <a:off x="282969" y="739891"/>
            <a:ext cx="2498868" cy="1806"/>
          </a:xfrm>
          <a:prstGeom prst="line">
            <a:avLst/>
          </a:prstGeom>
          <a:ln w="38100">
            <a:solidFill>
              <a:schemeClr val="accent5">
                <a:lumMod val="75000"/>
              </a:schemeClr>
            </a:solidFill>
            <a:prstDash val="lgDashDotDot"/>
          </a:ln>
        </p:spPr>
        <p:style>
          <a:lnRef idx="2">
            <a:schemeClr val="accent6"/>
          </a:lnRef>
          <a:fillRef idx="0">
            <a:schemeClr val="accent6"/>
          </a:fillRef>
          <a:effectRef idx="1">
            <a:schemeClr val="accent6"/>
          </a:effectRef>
          <a:fontRef idx="minor">
            <a:schemeClr val="tx1"/>
          </a:fontRef>
        </p:style>
      </p:cxnSp>
      <p:sp>
        <p:nvSpPr>
          <p:cNvPr id="3" name="矩形 2"/>
          <p:cNvSpPr/>
          <p:nvPr/>
        </p:nvSpPr>
        <p:spPr>
          <a:xfrm>
            <a:off x="1077533" y="2881126"/>
            <a:ext cx="3816439" cy="1338828"/>
          </a:xfrm>
          <a:prstGeom prst="rect">
            <a:avLst/>
          </a:prstGeom>
        </p:spPr>
        <p:style>
          <a:lnRef idx="3">
            <a:schemeClr val="lt1"/>
          </a:lnRef>
          <a:fillRef idx="1">
            <a:schemeClr val="accent5"/>
          </a:fillRef>
          <a:effectRef idx="1">
            <a:schemeClr val="accent5"/>
          </a:effectRef>
          <a:fontRef idx="minor">
            <a:schemeClr val="lt1"/>
          </a:fontRef>
        </p:style>
        <p:txBody>
          <a:bodyPr wrap="square">
            <a:spAutoFit/>
          </a:bodyPr>
          <a:lstStyle/>
          <a:p>
            <a:pPr>
              <a:lnSpc>
                <a:spcPct val="150000"/>
              </a:lnSpc>
            </a:pPr>
            <a:r>
              <a:rPr lang="zh-CN" altLang="en-US" dirty="0"/>
              <a:t>右</a:t>
            </a:r>
            <a:r>
              <a:rPr lang="zh-CN" altLang="en-US" dirty="0" smtClean="0"/>
              <a:t>图</a:t>
            </a:r>
            <a:r>
              <a:rPr lang="zh-CN" altLang="en-US" dirty="0"/>
              <a:t>是一个模拟的用户访问流程图，通过该图我们可以看到用户在访问网站时的行为流程。</a:t>
            </a:r>
            <a:endParaRPr lang="zh-CN" altLang="en-US" dirty="0"/>
          </a:p>
        </p:txBody>
      </p:sp>
    </p:spTree>
    <p:extLst>
      <p:ext uri="{BB962C8B-B14F-4D97-AF65-F5344CB8AC3E}">
        <p14:creationId xmlns:p14="http://schemas.microsoft.com/office/powerpoint/2010/main" val="2325297135"/>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52862" y="1359819"/>
            <a:ext cx="5632362" cy="2839239"/>
          </a:xfrm>
          <a:prstGeom prst="rect">
            <a:avLst/>
          </a:prstGeom>
        </p:spPr>
        <p:txBody>
          <a:bodyPr wrap="square">
            <a:spAutoFit/>
          </a:bodyPr>
          <a:lstStyle/>
          <a:p>
            <a:pPr>
              <a:lnSpc>
                <a:spcPct val="150000"/>
              </a:lnSpc>
            </a:pPr>
            <a:r>
              <a:rPr lang="zh-CN" altLang="en-US" sz="2400" dirty="0">
                <a:solidFill>
                  <a:schemeClr val="accent5">
                    <a:lumMod val="50000"/>
                  </a:schemeClr>
                </a:solidFill>
                <a:latin typeface="华文新魏" panose="02010800040101010101" pitchFamily="2" charset="-122"/>
                <a:ea typeface="华文新魏" panose="02010800040101010101" pitchFamily="2" charset="-122"/>
              </a:rPr>
              <a:t>6、网站地图的范式</a:t>
            </a:r>
          </a:p>
          <a:p>
            <a:pPr marL="342900" indent="-342900">
              <a:lnSpc>
                <a:spcPct val="150000"/>
              </a:lnSpc>
              <a:buFont typeface="Arial" panose="020B0604020202020204" pitchFamily="34" charset="0"/>
              <a:buChar char="•"/>
            </a:pPr>
            <a:r>
              <a:rPr lang="zh-CN" altLang="en-US" sz="1900" dirty="0" smtClean="0"/>
              <a:t>我们</a:t>
            </a:r>
            <a:r>
              <a:rPr lang="zh-CN" altLang="en-US" sz="1900" dirty="0"/>
              <a:t>已经知道，任何能清楚准确地表达内容分区与子分区的图表都成为网站地图，但是在这里还是介绍几种常见的网站地图设计范式</a:t>
            </a:r>
            <a:r>
              <a:rPr lang="zh-CN" altLang="en-US" sz="1900" dirty="0" smtClean="0"/>
              <a:t>。</a:t>
            </a:r>
            <a:endParaRPr lang="en-US" altLang="zh-CN" sz="1900" dirty="0" smtClean="0"/>
          </a:p>
          <a:p>
            <a:pPr marL="342900" indent="-342900">
              <a:lnSpc>
                <a:spcPct val="150000"/>
              </a:lnSpc>
              <a:buFont typeface="Arial" panose="020B0604020202020204" pitchFamily="34" charset="0"/>
              <a:buChar char="•"/>
            </a:pPr>
            <a:r>
              <a:rPr lang="zh-CN" altLang="en-US" sz="1900" dirty="0" smtClean="0"/>
              <a:t>按照</a:t>
            </a:r>
            <a:r>
              <a:rPr lang="zh-CN" altLang="en-US" sz="1900" dirty="0"/>
              <a:t>形式我们可以分为树状分枝图、饼状图和思维导图</a:t>
            </a:r>
            <a:r>
              <a:rPr lang="zh-CN" altLang="en-US" sz="1900" dirty="0" smtClean="0"/>
              <a:t>。</a:t>
            </a:r>
            <a:endParaRPr lang="zh-CN" altLang="en-US" dirty="0"/>
          </a:p>
        </p:txBody>
      </p:sp>
      <p:sp>
        <p:nvSpPr>
          <p:cNvPr id="3" name="矩形 2"/>
          <p:cNvSpPr/>
          <p:nvPr/>
        </p:nvSpPr>
        <p:spPr>
          <a:xfrm>
            <a:off x="752862" y="230089"/>
            <a:ext cx="2451280" cy="461665"/>
          </a:xfrm>
          <a:prstGeom prst="rect">
            <a:avLst/>
          </a:prstGeom>
        </p:spPr>
        <p:txBody>
          <a:bodyPr wrap="square">
            <a:spAutoFit/>
          </a:bodyPr>
          <a:lstStyle/>
          <a:p>
            <a:r>
              <a:rPr lang="zh-CN" altLang="en-US" sz="2400" dirty="0">
                <a:solidFill>
                  <a:schemeClr val="accent5">
                    <a:lumMod val="75000"/>
                  </a:schemeClr>
                </a:solidFill>
                <a:latin typeface="华文琥珀" panose="02010800040101010101" pitchFamily="2" charset="-122"/>
                <a:ea typeface="华文琥珀" panose="02010800040101010101" pitchFamily="2" charset="-122"/>
              </a:rPr>
              <a:t>3</a:t>
            </a:r>
            <a:r>
              <a:rPr lang="zh-CN" altLang="en-US" sz="2400" dirty="0" smtClean="0">
                <a:solidFill>
                  <a:schemeClr val="accent5">
                    <a:lumMod val="75000"/>
                  </a:schemeClr>
                </a:solidFill>
                <a:latin typeface="华文琥珀" panose="02010800040101010101" pitchFamily="2" charset="-122"/>
                <a:ea typeface="华文琥珀" panose="02010800040101010101" pitchFamily="2" charset="-122"/>
              </a:rPr>
              <a:t>.</a:t>
            </a:r>
            <a:r>
              <a:rPr lang="en-US" altLang="zh-CN" sz="2400" dirty="0" smtClean="0">
                <a:solidFill>
                  <a:schemeClr val="accent5">
                    <a:lumMod val="75000"/>
                  </a:schemeClr>
                </a:solidFill>
                <a:latin typeface="华文琥珀" panose="02010800040101010101" pitchFamily="2" charset="-122"/>
                <a:ea typeface="华文琥珀" panose="02010800040101010101" pitchFamily="2" charset="-122"/>
              </a:rPr>
              <a:t>2</a:t>
            </a:r>
            <a:r>
              <a:rPr lang="zh-CN" altLang="en-US" sz="2400" dirty="0" smtClean="0">
                <a:solidFill>
                  <a:schemeClr val="accent5">
                    <a:lumMod val="75000"/>
                  </a:schemeClr>
                </a:solidFill>
                <a:latin typeface="华文琥珀" panose="02010800040101010101" pitchFamily="2" charset="-122"/>
                <a:ea typeface="华文琥珀" panose="02010800040101010101" pitchFamily="2" charset="-122"/>
              </a:rPr>
              <a:t>  </a:t>
            </a:r>
            <a:r>
              <a:rPr lang="zh-CN" altLang="en-US" sz="2400" dirty="0">
                <a:solidFill>
                  <a:schemeClr val="accent5">
                    <a:lumMod val="75000"/>
                  </a:schemeClr>
                </a:solidFill>
                <a:latin typeface="华文琥珀" panose="02010800040101010101" pitchFamily="2" charset="-122"/>
                <a:ea typeface="华文琥珀" panose="02010800040101010101" pitchFamily="2" charset="-122"/>
              </a:rPr>
              <a:t>信息</a:t>
            </a:r>
            <a:r>
              <a:rPr lang="zh-CN" altLang="en-US" sz="2400" dirty="0" smtClean="0">
                <a:solidFill>
                  <a:schemeClr val="accent5">
                    <a:lumMod val="75000"/>
                  </a:schemeClr>
                </a:solidFill>
                <a:latin typeface="华文琥珀" panose="02010800040101010101" pitchFamily="2" charset="-122"/>
                <a:ea typeface="华文琥珀" panose="02010800040101010101" pitchFamily="2" charset="-122"/>
              </a:rPr>
              <a:t>架构</a:t>
            </a:r>
            <a:endParaRPr lang="zh-CN" altLang="en-US" sz="2400" dirty="0" smtClean="0">
              <a:solidFill>
                <a:schemeClr val="accent5">
                  <a:lumMod val="75000"/>
                </a:schemeClr>
              </a:solidFill>
              <a:latin typeface="华文琥珀" panose="02010800040101010101" pitchFamily="2" charset="-122"/>
              <a:ea typeface="华文琥珀" panose="02010800040101010101" pitchFamily="2" charset="-122"/>
            </a:endParaRPr>
          </a:p>
        </p:txBody>
      </p:sp>
      <p:sp>
        <p:nvSpPr>
          <p:cNvPr id="4" name="矩形 3"/>
          <p:cNvSpPr/>
          <p:nvPr/>
        </p:nvSpPr>
        <p:spPr>
          <a:xfrm rot="19887753">
            <a:off x="423281" y="341295"/>
            <a:ext cx="268866" cy="322556"/>
          </a:xfrm>
          <a:prstGeom prst="rect">
            <a:avLst/>
          </a:prstGeom>
        </p:spPr>
        <p:style>
          <a:lnRef idx="3">
            <a:schemeClr val="lt1"/>
          </a:lnRef>
          <a:fillRef idx="1">
            <a:schemeClr val="accent2"/>
          </a:fillRef>
          <a:effectRef idx="1">
            <a:schemeClr val="accent2"/>
          </a:effectRef>
          <a:fontRef idx="minor">
            <a:schemeClr val="lt1"/>
          </a:fontRef>
        </p:style>
        <p:txBody>
          <a:bodyPr rtlCol="0" anchor="ctr"/>
          <a:lstStyle/>
          <a:p>
            <a:pPr algn="ctr"/>
            <a:endParaRPr lang="zh-CN" altLang="en-US"/>
          </a:p>
        </p:txBody>
      </p:sp>
      <p:cxnSp>
        <p:nvCxnSpPr>
          <p:cNvPr id="5" name="直接连接符 4"/>
          <p:cNvCxnSpPr/>
          <p:nvPr/>
        </p:nvCxnSpPr>
        <p:spPr>
          <a:xfrm flipV="1">
            <a:off x="282969" y="739891"/>
            <a:ext cx="2498868" cy="1806"/>
          </a:xfrm>
          <a:prstGeom prst="line">
            <a:avLst/>
          </a:prstGeom>
          <a:ln w="38100">
            <a:solidFill>
              <a:schemeClr val="accent5">
                <a:lumMod val="75000"/>
              </a:schemeClr>
            </a:solidFill>
            <a:prstDash val="lgDashDotDot"/>
          </a:ln>
        </p:spPr>
        <p:style>
          <a:lnRef idx="2">
            <a:schemeClr val="accent6"/>
          </a:lnRef>
          <a:fillRef idx="0">
            <a:schemeClr val="accent6"/>
          </a:fillRef>
          <a:effectRef idx="1">
            <a:schemeClr val="accent6"/>
          </a:effectRef>
          <a:fontRef idx="minor">
            <a:schemeClr val="tx1"/>
          </a:fontRef>
        </p:style>
      </p:cxnSp>
      <p:graphicFrame>
        <p:nvGraphicFramePr>
          <p:cNvPr id="7" name="图示 6"/>
          <p:cNvGraphicFramePr/>
          <p:nvPr>
            <p:extLst>
              <p:ext uri="{D42A27DB-BD31-4B8C-83A1-F6EECF244321}">
                <p14:modId xmlns:p14="http://schemas.microsoft.com/office/powerpoint/2010/main" val="2812824980"/>
              </p:ext>
            </p:extLst>
          </p:nvPr>
        </p:nvGraphicFramePr>
        <p:xfrm>
          <a:off x="7157957" y="1544484"/>
          <a:ext cx="4046664" cy="246990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694191898"/>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52862" y="1707550"/>
            <a:ext cx="5464935" cy="3393237"/>
          </a:xfrm>
          <a:prstGeom prst="rect">
            <a:avLst/>
          </a:prstGeom>
        </p:spPr>
        <p:txBody>
          <a:bodyPr wrap="square">
            <a:spAutoFit/>
          </a:bodyPr>
          <a:lstStyle/>
          <a:p>
            <a:r>
              <a:rPr lang="zh-CN" altLang="en-US" dirty="0" smtClean="0"/>
              <a:t> </a:t>
            </a:r>
          </a:p>
          <a:p>
            <a:pPr>
              <a:lnSpc>
                <a:spcPct val="150000"/>
              </a:lnSpc>
            </a:pPr>
            <a:r>
              <a:rPr lang="zh-CN" altLang="en-US" sz="1900" dirty="0"/>
              <a:t>（1）树状分枝图</a:t>
            </a:r>
          </a:p>
          <a:p>
            <a:pPr marL="342900" indent="-342900">
              <a:lnSpc>
                <a:spcPct val="150000"/>
              </a:lnSpc>
              <a:buFont typeface="Arial" panose="020B0604020202020204" pitchFamily="34" charset="0"/>
              <a:buChar char="•"/>
            </a:pPr>
            <a:r>
              <a:rPr lang="zh-CN" altLang="en-US" sz="1900" dirty="0" smtClean="0"/>
              <a:t>树状</a:t>
            </a:r>
            <a:r>
              <a:rPr lang="zh-CN" altLang="en-US" sz="1900" dirty="0"/>
              <a:t>分枝图给人不断延伸和扩展的视觉效果，表达出网站信息的逐渐深入与细化</a:t>
            </a:r>
            <a:r>
              <a:rPr lang="zh-CN" altLang="en-US" sz="1900" dirty="0" smtClean="0"/>
              <a:t>。</a:t>
            </a:r>
            <a:endParaRPr lang="en-US" altLang="zh-CN" sz="1900" dirty="0" smtClean="0"/>
          </a:p>
          <a:p>
            <a:pPr marL="342900" indent="-342900">
              <a:lnSpc>
                <a:spcPct val="150000"/>
              </a:lnSpc>
              <a:buFont typeface="Arial" panose="020B0604020202020204" pitchFamily="34" charset="0"/>
              <a:buChar char="•"/>
            </a:pPr>
            <a:r>
              <a:rPr lang="zh-CN" altLang="en-US" sz="1900" dirty="0" smtClean="0"/>
              <a:t>在</a:t>
            </a:r>
            <a:r>
              <a:rPr lang="zh-CN" altLang="en-US" sz="1900" dirty="0"/>
              <a:t>设计中，用色彩、图形、文字等形式区分了各个分区与子分区的形式，非常生动清晰。</a:t>
            </a:r>
            <a:endParaRPr lang="en-US" altLang="zh-CN" sz="1900" dirty="0"/>
          </a:p>
          <a:p>
            <a:endParaRPr lang="en-US" altLang="zh-CN" dirty="0"/>
          </a:p>
          <a:p>
            <a:endParaRPr lang="zh-CN" altLang="en-US" dirty="0" smtClean="0"/>
          </a:p>
          <a:p>
            <a:endParaRPr lang="zh-CN" altLang="en-US" dirty="0"/>
          </a:p>
        </p:txBody>
      </p:sp>
      <p:pic>
        <p:nvPicPr>
          <p:cNvPr id="5122" name="Picture 2" descr="网站地图案例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738826" y="1256789"/>
            <a:ext cx="4913359" cy="34338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752862" y="230089"/>
            <a:ext cx="2451280" cy="461665"/>
          </a:xfrm>
          <a:prstGeom prst="rect">
            <a:avLst/>
          </a:prstGeom>
        </p:spPr>
        <p:txBody>
          <a:bodyPr wrap="square">
            <a:spAutoFit/>
          </a:bodyPr>
          <a:lstStyle/>
          <a:p>
            <a:r>
              <a:rPr lang="zh-CN" altLang="en-US" sz="2400" dirty="0">
                <a:solidFill>
                  <a:schemeClr val="accent5">
                    <a:lumMod val="75000"/>
                  </a:schemeClr>
                </a:solidFill>
                <a:latin typeface="华文琥珀" panose="02010800040101010101" pitchFamily="2" charset="-122"/>
                <a:ea typeface="华文琥珀" panose="02010800040101010101" pitchFamily="2" charset="-122"/>
              </a:rPr>
              <a:t>3</a:t>
            </a:r>
            <a:r>
              <a:rPr lang="zh-CN" altLang="en-US" sz="2400" dirty="0" smtClean="0">
                <a:solidFill>
                  <a:schemeClr val="accent5">
                    <a:lumMod val="75000"/>
                  </a:schemeClr>
                </a:solidFill>
                <a:latin typeface="华文琥珀" panose="02010800040101010101" pitchFamily="2" charset="-122"/>
                <a:ea typeface="华文琥珀" panose="02010800040101010101" pitchFamily="2" charset="-122"/>
              </a:rPr>
              <a:t>.</a:t>
            </a:r>
            <a:r>
              <a:rPr lang="en-US" altLang="zh-CN" sz="2400" dirty="0" smtClean="0">
                <a:solidFill>
                  <a:schemeClr val="accent5">
                    <a:lumMod val="75000"/>
                  </a:schemeClr>
                </a:solidFill>
                <a:latin typeface="华文琥珀" panose="02010800040101010101" pitchFamily="2" charset="-122"/>
                <a:ea typeface="华文琥珀" panose="02010800040101010101" pitchFamily="2" charset="-122"/>
              </a:rPr>
              <a:t>2</a:t>
            </a:r>
            <a:r>
              <a:rPr lang="zh-CN" altLang="en-US" sz="2400" dirty="0" smtClean="0">
                <a:solidFill>
                  <a:schemeClr val="accent5">
                    <a:lumMod val="75000"/>
                  </a:schemeClr>
                </a:solidFill>
                <a:latin typeface="华文琥珀" panose="02010800040101010101" pitchFamily="2" charset="-122"/>
                <a:ea typeface="华文琥珀" panose="02010800040101010101" pitchFamily="2" charset="-122"/>
              </a:rPr>
              <a:t>  </a:t>
            </a:r>
            <a:r>
              <a:rPr lang="zh-CN" altLang="en-US" sz="2400" dirty="0">
                <a:solidFill>
                  <a:schemeClr val="accent5">
                    <a:lumMod val="75000"/>
                  </a:schemeClr>
                </a:solidFill>
                <a:latin typeface="华文琥珀" panose="02010800040101010101" pitchFamily="2" charset="-122"/>
                <a:ea typeface="华文琥珀" panose="02010800040101010101" pitchFamily="2" charset="-122"/>
              </a:rPr>
              <a:t>信息</a:t>
            </a:r>
            <a:r>
              <a:rPr lang="zh-CN" altLang="en-US" sz="2400" dirty="0" smtClean="0">
                <a:solidFill>
                  <a:schemeClr val="accent5">
                    <a:lumMod val="75000"/>
                  </a:schemeClr>
                </a:solidFill>
                <a:latin typeface="华文琥珀" panose="02010800040101010101" pitchFamily="2" charset="-122"/>
                <a:ea typeface="华文琥珀" panose="02010800040101010101" pitchFamily="2" charset="-122"/>
              </a:rPr>
              <a:t>架构</a:t>
            </a:r>
            <a:endParaRPr lang="zh-CN" altLang="en-US" sz="2400" dirty="0" smtClean="0">
              <a:solidFill>
                <a:schemeClr val="accent5">
                  <a:lumMod val="75000"/>
                </a:schemeClr>
              </a:solidFill>
              <a:latin typeface="华文琥珀" panose="02010800040101010101" pitchFamily="2" charset="-122"/>
              <a:ea typeface="华文琥珀" panose="02010800040101010101" pitchFamily="2" charset="-122"/>
            </a:endParaRPr>
          </a:p>
        </p:txBody>
      </p:sp>
      <p:sp>
        <p:nvSpPr>
          <p:cNvPr id="5" name="矩形 4"/>
          <p:cNvSpPr/>
          <p:nvPr/>
        </p:nvSpPr>
        <p:spPr>
          <a:xfrm rot="19887753">
            <a:off x="423281" y="341295"/>
            <a:ext cx="268866" cy="322556"/>
          </a:xfrm>
          <a:prstGeom prst="rect">
            <a:avLst/>
          </a:prstGeom>
        </p:spPr>
        <p:style>
          <a:lnRef idx="3">
            <a:schemeClr val="lt1"/>
          </a:lnRef>
          <a:fillRef idx="1">
            <a:schemeClr val="accent2"/>
          </a:fillRef>
          <a:effectRef idx="1">
            <a:schemeClr val="accent2"/>
          </a:effectRef>
          <a:fontRef idx="minor">
            <a:schemeClr val="lt1"/>
          </a:fontRef>
        </p:style>
        <p:txBody>
          <a:bodyPr rtlCol="0" anchor="ctr"/>
          <a:lstStyle/>
          <a:p>
            <a:pPr algn="ctr"/>
            <a:endParaRPr lang="zh-CN" altLang="en-US"/>
          </a:p>
        </p:txBody>
      </p:sp>
      <p:cxnSp>
        <p:nvCxnSpPr>
          <p:cNvPr id="6" name="直接连接符 5"/>
          <p:cNvCxnSpPr/>
          <p:nvPr/>
        </p:nvCxnSpPr>
        <p:spPr>
          <a:xfrm flipV="1">
            <a:off x="282969" y="739891"/>
            <a:ext cx="2498868" cy="1806"/>
          </a:xfrm>
          <a:prstGeom prst="line">
            <a:avLst/>
          </a:prstGeom>
          <a:ln w="38100">
            <a:solidFill>
              <a:schemeClr val="accent5">
                <a:lumMod val="75000"/>
              </a:schemeClr>
            </a:solidFill>
            <a:prstDash val="lgDashDotDot"/>
          </a:ln>
        </p:spPr>
        <p:style>
          <a:lnRef idx="2">
            <a:schemeClr val="accent6"/>
          </a:lnRef>
          <a:fillRef idx="0">
            <a:schemeClr val="accent6"/>
          </a:fillRef>
          <a:effectRef idx="1">
            <a:schemeClr val="accent6"/>
          </a:effectRef>
          <a:fontRef idx="minor">
            <a:schemeClr val="tx1"/>
          </a:fontRef>
        </p:style>
      </p:cxnSp>
    </p:spTree>
    <p:extLst>
      <p:ext uri="{BB962C8B-B14F-4D97-AF65-F5344CB8AC3E}">
        <p14:creationId xmlns:p14="http://schemas.microsoft.com/office/powerpoint/2010/main" val="371013775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351909" y="709780"/>
            <a:ext cx="9051235" cy="1754326"/>
          </a:xfrm>
          <a:prstGeom prst="rect">
            <a:avLst/>
          </a:prstGeom>
        </p:spPr>
        <p:txBody>
          <a:bodyPr wrap="square">
            <a:spAutoFit/>
          </a:bodyPr>
          <a:lstStyle/>
          <a:p>
            <a:pPr marL="285750" indent="-285750">
              <a:lnSpc>
                <a:spcPct val="150000"/>
              </a:lnSpc>
              <a:buFont typeface="Wingdings" panose="05000000000000000000" pitchFamily="2" charset="2"/>
              <a:buChar char="u"/>
            </a:pPr>
            <a:r>
              <a:rPr lang="zh-CN" altLang="en-US" dirty="0"/>
              <a:t>设计师往往更注重一个网站的外观是否吸引人，但好看的网站不一定好用。</a:t>
            </a:r>
            <a:endParaRPr lang="en-US" altLang="zh-CN" dirty="0"/>
          </a:p>
          <a:p>
            <a:pPr marL="285750" indent="-285750">
              <a:lnSpc>
                <a:spcPct val="150000"/>
              </a:lnSpc>
              <a:buFont typeface="Wingdings" panose="05000000000000000000" pitchFamily="2" charset="2"/>
              <a:buChar char="u"/>
            </a:pPr>
            <a:r>
              <a:rPr lang="zh-CN" altLang="en-US" dirty="0"/>
              <a:t>如果用户不能轻松地找到目标信息，不能更好地理解网站，再好的外在也是惘然。</a:t>
            </a:r>
            <a:endParaRPr lang="en-US" altLang="zh-CN" dirty="0"/>
          </a:p>
          <a:p>
            <a:pPr marL="285750" indent="-285750">
              <a:lnSpc>
                <a:spcPct val="150000"/>
              </a:lnSpc>
              <a:buFont typeface="Wingdings" panose="05000000000000000000" pitchFamily="2" charset="2"/>
              <a:buChar char="u"/>
            </a:pPr>
            <a:r>
              <a:rPr lang="zh-CN" altLang="en-US" dirty="0"/>
              <a:t>外观是网站的肉，而架构就是网站的骨。</a:t>
            </a:r>
            <a:endParaRPr lang="en-US" altLang="zh-CN" dirty="0"/>
          </a:p>
          <a:p>
            <a:pPr marL="285750" indent="-285750">
              <a:lnSpc>
                <a:spcPct val="150000"/>
              </a:lnSpc>
              <a:buFont typeface="Wingdings" panose="05000000000000000000" pitchFamily="2" charset="2"/>
              <a:buChar char="u"/>
            </a:pPr>
            <a:r>
              <a:rPr lang="zh-CN" altLang="en-US" dirty="0"/>
              <a:t>本阶段就是要给网站塑造一个健康的骨骼。</a:t>
            </a:r>
          </a:p>
        </p:txBody>
      </p:sp>
      <p:pic>
        <p:nvPicPr>
          <p:cNvPr id="1026" name="Picture 2" descr="http://img.hb.aicdn.com/91e214ab31f4dffe591385db177057ee14c910e1555d7-pZ7JnY_fw65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97769" y="2692901"/>
            <a:ext cx="3309870" cy="3701538"/>
          </a:xfrm>
          <a:prstGeom prst="rect">
            <a:avLst/>
          </a:prstGeom>
          <a:noFill/>
          <a:extLst>
            <a:ext uri="{909E8E84-426E-40DD-AFC4-6F175D3DCCD1}">
              <a14:hiddenFill xmlns:a14="http://schemas.microsoft.com/office/drawing/2010/main">
                <a:solidFill>
                  <a:srgbClr val="FFFFFF"/>
                </a:solidFill>
              </a14:hiddenFill>
            </a:ext>
          </a:extLst>
        </p:spPr>
      </p:pic>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83684" y="2692901"/>
            <a:ext cx="4393842" cy="3698150"/>
          </a:xfrm>
          <a:prstGeom prst="rect">
            <a:avLst/>
          </a:prstGeom>
        </p:spPr>
      </p:pic>
    </p:spTree>
    <p:extLst>
      <p:ext uri="{BB962C8B-B14F-4D97-AF65-F5344CB8AC3E}">
        <p14:creationId xmlns:p14="http://schemas.microsoft.com/office/powerpoint/2010/main" val="2993919794"/>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322751" y="1151414"/>
            <a:ext cx="7675142" cy="5425984"/>
          </a:xfrm>
          <a:prstGeom prst="rect">
            <a:avLst/>
          </a:prstGeom>
        </p:spPr>
      </p:pic>
      <p:sp>
        <p:nvSpPr>
          <p:cNvPr id="4" name="矩形 3"/>
          <p:cNvSpPr/>
          <p:nvPr/>
        </p:nvSpPr>
        <p:spPr>
          <a:xfrm>
            <a:off x="858590" y="958231"/>
            <a:ext cx="9328597" cy="646331"/>
          </a:xfrm>
          <a:prstGeom prst="rect">
            <a:avLst/>
          </a:prstGeom>
        </p:spPr>
        <p:txBody>
          <a:bodyPr wrap="square">
            <a:spAutoFit/>
          </a:bodyPr>
          <a:lstStyle/>
          <a:p>
            <a:r>
              <a:rPr lang="zh-CN" altLang="en-US" dirty="0" smtClean="0"/>
              <a:t>（2）饼状图：表达了信息的分类与模块间的区别，语义明确。</a:t>
            </a:r>
          </a:p>
          <a:p>
            <a:endParaRPr lang="zh-CN" altLang="en-US" dirty="0" smtClean="0"/>
          </a:p>
        </p:txBody>
      </p:sp>
      <p:sp>
        <p:nvSpPr>
          <p:cNvPr id="5" name="矩形 4"/>
          <p:cNvSpPr/>
          <p:nvPr/>
        </p:nvSpPr>
        <p:spPr>
          <a:xfrm>
            <a:off x="752862" y="230089"/>
            <a:ext cx="2451280" cy="461665"/>
          </a:xfrm>
          <a:prstGeom prst="rect">
            <a:avLst/>
          </a:prstGeom>
        </p:spPr>
        <p:txBody>
          <a:bodyPr wrap="square">
            <a:spAutoFit/>
          </a:bodyPr>
          <a:lstStyle/>
          <a:p>
            <a:r>
              <a:rPr lang="zh-CN" altLang="en-US" sz="2400" dirty="0">
                <a:solidFill>
                  <a:schemeClr val="accent5">
                    <a:lumMod val="75000"/>
                  </a:schemeClr>
                </a:solidFill>
                <a:latin typeface="华文琥珀" panose="02010800040101010101" pitchFamily="2" charset="-122"/>
                <a:ea typeface="华文琥珀" panose="02010800040101010101" pitchFamily="2" charset="-122"/>
              </a:rPr>
              <a:t>3</a:t>
            </a:r>
            <a:r>
              <a:rPr lang="zh-CN" altLang="en-US" sz="2400" dirty="0" smtClean="0">
                <a:solidFill>
                  <a:schemeClr val="accent5">
                    <a:lumMod val="75000"/>
                  </a:schemeClr>
                </a:solidFill>
                <a:latin typeface="华文琥珀" panose="02010800040101010101" pitchFamily="2" charset="-122"/>
                <a:ea typeface="华文琥珀" panose="02010800040101010101" pitchFamily="2" charset="-122"/>
              </a:rPr>
              <a:t>.</a:t>
            </a:r>
            <a:r>
              <a:rPr lang="en-US" altLang="zh-CN" sz="2400" dirty="0" smtClean="0">
                <a:solidFill>
                  <a:schemeClr val="accent5">
                    <a:lumMod val="75000"/>
                  </a:schemeClr>
                </a:solidFill>
                <a:latin typeface="华文琥珀" panose="02010800040101010101" pitchFamily="2" charset="-122"/>
                <a:ea typeface="华文琥珀" panose="02010800040101010101" pitchFamily="2" charset="-122"/>
              </a:rPr>
              <a:t>2</a:t>
            </a:r>
            <a:r>
              <a:rPr lang="zh-CN" altLang="en-US" sz="2400" dirty="0" smtClean="0">
                <a:solidFill>
                  <a:schemeClr val="accent5">
                    <a:lumMod val="75000"/>
                  </a:schemeClr>
                </a:solidFill>
                <a:latin typeface="华文琥珀" panose="02010800040101010101" pitchFamily="2" charset="-122"/>
                <a:ea typeface="华文琥珀" panose="02010800040101010101" pitchFamily="2" charset="-122"/>
              </a:rPr>
              <a:t>  </a:t>
            </a:r>
            <a:r>
              <a:rPr lang="zh-CN" altLang="en-US" sz="2400" dirty="0">
                <a:solidFill>
                  <a:schemeClr val="accent5">
                    <a:lumMod val="75000"/>
                  </a:schemeClr>
                </a:solidFill>
                <a:latin typeface="华文琥珀" panose="02010800040101010101" pitchFamily="2" charset="-122"/>
                <a:ea typeface="华文琥珀" panose="02010800040101010101" pitchFamily="2" charset="-122"/>
              </a:rPr>
              <a:t>信息</a:t>
            </a:r>
            <a:r>
              <a:rPr lang="zh-CN" altLang="en-US" sz="2400" dirty="0" smtClean="0">
                <a:solidFill>
                  <a:schemeClr val="accent5">
                    <a:lumMod val="75000"/>
                  </a:schemeClr>
                </a:solidFill>
                <a:latin typeface="华文琥珀" panose="02010800040101010101" pitchFamily="2" charset="-122"/>
                <a:ea typeface="华文琥珀" panose="02010800040101010101" pitchFamily="2" charset="-122"/>
              </a:rPr>
              <a:t>架构</a:t>
            </a:r>
            <a:endParaRPr lang="zh-CN" altLang="en-US" sz="2400" dirty="0" smtClean="0">
              <a:solidFill>
                <a:schemeClr val="accent5">
                  <a:lumMod val="75000"/>
                </a:schemeClr>
              </a:solidFill>
              <a:latin typeface="华文琥珀" panose="02010800040101010101" pitchFamily="2" charset="-122"/>
              <a:ea typeface="华文琥珀" panose="02010800040101010101" pitchFamily="2" charset="-122"/>
            </a:endParaRPr>
          </a:p>
        </p:txBody>
      </p:sp>
      <p:sp>
        <p:nvSpPr>
          <p:cNvPr id="6" name="矩形 5"/>
          <p:cNvSpPr/>
          <p:nvPr/>
        </p:nvSpPr>
        <p:spPr>
          <a:xfrm rot="19887753">
            <a:off x="423281" y="341295"/>
            <a:ext cx="268866" cy="322556"/>
          </a:xfrm>
          <a:prstGeom prst="rect">
            <a:avLst/>
          </a:prstGeom>
        </p:spPr>
        <p:style>
          <a:lnRef idx="3">
            <a:schemeClr val="lt1"/>
          </a:lnRef>
          <a:fillRef idx="1">
            <a:schemeClr val="accent2"/>
          </a:fillRef>
          <a:effectRef idx="1">
            <a:schemeClr val="accent2"/>
          </a:effectRef>
          <a:fontRef idx="minor">
            <a:schemeClr val="lt1"/>
          </a:fontRef>
        </p:style>
        <p:txBody>
          <a:bodyPr rtlCol="0" anchor="ctr"/>
          <a:lstStyle/>
          <a:p>
            <a:pPr algn="ctr"/>
            <a:endParaRPr lang="zh-CN" altLang="en-US"/>
          </a:p>
        </p:txBody>
      </p:sp>
      <p:cxnSp>
        <p:nvCxnSpPr>
          <p:cNvPr id="7" name="直接连接符 6"/>
          <p:cNvCxnSpPr/>
          <p:nvPr/>
        </p:nvCxnSpPr>
        <p:spPr>
          <a:xfrm flipV="1">
            <a:off x="282969" y="739891"/>
            <a:ext cx="2498868" cy="1806"/>
          </a:xfrm>
          <a:prstGeom prst="line">
            <a:avLst/>
          </a:prstGeom>
          <a:ln w="38100">
            <a:solidFill>
              <a:schemeClr val="accent5">
                <a:lumMod val="75000"/>
              </a:schemeClr>
            </a:solidFill>
            <a:prstDash val="lgDashDotDot"/>
          </a:ln>
        </p:spPr>
        <p:style>
          <a:lnRef idx="2">
            <a:schemeClr val="accent6"/>
          </a:lnRef>
          <a:fillRef idx="0">
            <a:schemeClr val="accent6"/>
          </a:fillRef>
          <a:effectRef idx="1">
            <a:schemeClr val="accent6"/>
          </a:effectRef>
          <a:fontRef idx="minor">
            <a:schemeClr val="tx1"/>
          </a:fontRef>
        </p:style>
      </p:cxnSp>
    </p:spTree>
    <p:extLst>
      <p:ext uri="{BB962C8B-B14F-4D97-AF65-F5344CB8AC3E}">
        <p14:creationId xmlns:p14="http://schemas.microsoft.com/office/powerpoint/2010/main" val="663620782"/>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412383" y="877583"/>
            <a:ext cx="6096000" cy="369332"/>
          </a:xfrm>
          <a:prstGeom prst="rect">
            <a:avLst/>
          </a:prstGeom>
        </p:spPr>
        <p:txBody>
          <a:bodyPr>
            <a:spAutoFit/>
          </a:bodyPr>
          <a:lstStyle/>
          <a:p>
            <a:r>
              <a:rPr lang="zh-CN" altLang="en-US" dirty="0" smtClean="0"/>
              <a:t>（3）思维导图：最简洁直观的网站地图形式。</a:t>
            </a:r>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96210" y="1819409"/>
            <a:ext cx="10496550" cy="4610100"/>
          </a:xfrm>
          <a:prstGeom prst="rect">
            <a:avLst/>
          </a:prstGeom>
        </p:spPr>
      </p:pic>
      <p:sp>
        <p:nvSpPr>
          <p:cNvPr id="4" name="矩形 3"/>
          <p:cNvSpPr/>
          <p:nvPr/>
        </p:nvSpPr>
        <p:spPr>
          <a:xfrm>
            <a:off x="752862" y="230089"/>
            <a:ext cx="2451280" cy="461665"/>
          </a:xfrm>
          <a:prstGeom prst="rect">
            <a:avLst/>
          </a:prstGeom>
        </p:spPr>
        <p:txBody>
          <a:bodyPr wrap="square">
            <a:spAutoFit/>
          </a:bodyPr>
          <a:lstStyle/>
          <a:p>
            <a:r>
              <a:rPr lang="zh-CN" altLang="en-US" sz="2400" dirty="0">
                <a:solidFill>
                  <a:schemeClr val="accent5">
                    <a:lumMod val="75000"/>
                  </a:schemeClr>
                </a:solidFill>
                <a:latin typeface="华文琥珀" panose="02010800040101010101" pitchFamily="2" charset="-122"/>
                <a:ea typeface="华文琥珀" panose="02010800040101010101" pitchFamily="2" charset="-122"/>
              </a:rPr>
              <a:t>3</a:t>
            </a:r>
            <a:r>
              <a:rPr lang="zh-CN" altLang="en-US" sz="2400" dirty="0" smtClean="0">
                <a:solidFill>
                  <a:schemeClr val="accent5">
                    <a:lumMod val="75000"/>
                  </a:schemeClr>
                </a:solidFill>
                <a:latin typeface="华文琥珀" panose="02010800040101010101" pitchFamily="2" charset="-122"/>
                <a:ea typeface="华文琥珀" panose="02010800040101010101" pitchFamily="2" charset="-122"/>
              </a:rPr>
              <a:t>.</a:t>
            </a:r>
            <a:r>
              <a:rPr lang="en-US" altLang="zh-CN" sz="2400" dirty="0" smtClean="0">
                <a:solidFill>
                  <a:schemeClr val="accent5">
                    <a:lumMod val="75000"/>
                  </a:schemeClr>
                </a:solidFill>
                <a:latin typeface="华文琥珀" panose="02010800040101010101" pitchFamily="2" charset="-122"/>
                <a:ea typeface="华文琥珀" panose="02010800040101010101" pitchFamily="2" charset="-122"/>
              </a:rPr>
              <a:t>2</a:t>
            </a:r>
            <a:r>
              <a:rPr lang="zh-CN" altLang="en-US" sz="2400" dirty="0" smtClean="0">
                <a:solidFill>
                  <a:schemeClr val="accent5">
                    <a:lumMod val="75000"/>
                  </a:schemeClr>
                </a:solidFill>
                <a:latin typeface="华文琥珀" panose="02010800040101010101" pitchFamily="2" charset="-122"/>
                <a:ea typeface="华文琥珀" panose="02010800040101010101" pitchFamily="2" charset="-122"/>
              </a:rPr>
              <a:t>  </a:t>
            </a:r>
            <a:r>
              <a:rPr lang="zh-CN" altLang="en-US" sz="2400" dirty="0">
                <a:solidFill>
                  <a:schemeClr val="accent5">
                    <a:lumMod val="75000"/>
                  </a:schemeClr>
                </a:solidFill>
                <a:latin typeface="华文琥珀" panose="02010800040101010101" pitchFamily="2" charset="-122"/>
                <a:ea typeface="华文琥珀" panose="02010800040101010101" pitchFamily="2" charset="-122"/>
              </a:rPr>
              <a:t>信息</a:t>
            </a:r>
            <a:r>
              <a:rPr lang="zh-CN" altLang="en-US" sz="2400" dirty="0" smtClean="0">
                <a:solidFill>
                  <a:schemeClr val="accent5">
                    <a:lumMod val="75000"/>
                  </a:schemeClr>
                </a:solidFill>
                <a:latin typeface="华文琥珀" panose="02010800040101010101" pitchFamily="2" charset="-122"/>
                <a:ea typeface="华文琥珀" panose="02010800040101010101" pitchFamily="2" charset="-122"/>
              </a:rPr>
              <a:t>架构</a:t>
            </a:r>
            <a:endParaRPr lang="zh-CN" altLang="en-US" sz="2400" dirty="0" smtClean="0">
              <a:solidFill>
                <a:schemeClr val="accent5">
                  <a:lumMod val="75000"/>
                </a:schemeClr>
              </a:solidFill>
              <a:latin typeface="华文琥珀" panose="02010800040101010101" pitchFamily="2" charset="-122"/>
              <a:ea typeface="华文琥珀" panose="02010800040101010101" pitchFamily="2" charset="-122"/>
            </a:endParaRPr>
          </a:p>
        </p:txBody>
      </p:sp>
      <p:sp>
        <p:nvSpPr>
          <p:cNvPr id="5" name="矩形 4"/>
          <p:cNvSpPr/>
          <p:nvPr/>
        </p:nvSpPr>
        <p:spPr>
          <a:xfrm rot="19887753">
            <a:off x="423281" y="341295"/>
            <a:ext cx="268866" cy="322556"/>
          </a:xfrm>
          <a:prstGeom prst="rect">
            <a:avLst/>
          </a:prstGeom>
        </p:spPr>
        <p:style>
          <a:lnRef idx="3">
            <a:schemeClr val="lt1"/>
          </a:lnRef>
          <a:fillRef idx="1">
            <a:schemeClr val="accent2"/>
          </a:fillRef>
          <a:effectRef idx="1">
            <a:schemeClr val="accent2"/>
          </a:effectRef>
          <a:fontRef idx="minor">
            <a:schemeClr val="lt1"/>
          </a:fontRef>
        </p:style>
        <p:txBody>
          <a:bodyPr rtlCol="0" anchor="ctr"/>
          <a:lstStyle/>
          <a:p>
            <a:pPr algn="ctr"/>
            <a:endParaRPr lang="zh-CN" altLang="en-US"/>
          </a:p>
        </p:txBody>
      </p:sp>
      <p:cxnSp>
        <p:nvCxnSpPr>
          <p:cNvPr id="6" name="直接连接符 5"/>
          <p:cNvCxnSpPr/>
          <p:nvPr/>
        </p:nvCxnSpPr>
        <p:spPr>
          <a:xfrm flipV="1">
            <a:off x="282969" y="739891"/>
            <a:ext cx="2498868" cy="1806"/>
          </a:xfrm>
          <a:prstGeom prst="line">
            <a:avLst/>
          </a:prstGeom>
          <a:ln w="38100">
            <a:solidFill>
              <a:schemeClr val="accent5">
                <a:lumMod val="75000"/>
              </a:schemeClr>
            </a:solidFill>
            <a:prstDash val="lgDashDotDot"/>
          </a:ln>
        </p:spPr>
        <p:style>
          <a:lnRef idx="2">
            <a:schemeClr val="accent6"/>
          </a:lnRef>
          <a:fillRef idx="0">
            <a:schemeClr val="accent6"/>
          </a:fillRef>
          <a:effectRef idx="1">
            <a:schemeClr val="accent6"/>
          </a:effectRef>
          <a:fontRef idx="minor">
            <a:schemeClr val="tx1"/>
          </a:fontRef>
        </p:style>
      </p:cxnSp>
    </p:spTree>
    <p:extLst>
      <p:ext uri="{BB962C8B-B14F-4D97-AF65-F5344CB8AC3E}">
        <p14:creationId xmlns:p14="http://schemas.microsoft.com/office/powerpoint/2010/main" val="550928643"/>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82580" y="1421871"/>
            <a:ext cx="2240925" cy="369332"/>
          </a:xfrm>
          <a:prstGeom prst="rect">
            <a:avLst/>
          </a:prstGeom>
        </p:spPr>
        <p:txBody>
          <a:bodyPr wrap="square">
            <a:spAutoFit/>
          </a:bodyPr>
          <a:lstStyle/>
          <a:p>
            <a:pPr algn="just"/>
            <a:r>
              <a:rPr lang="zh-CN" altLang="zh-CN" kern="100" dirty="0">
                <a:solidFill>
                  <a:srgbClr val="E36C0A"/>
                </a:solidFill>
                <a:latin typeface="Cambria" panose="02040503050406030204" pitchFamily="18" charset="0"/>
                <a:ea typeface="黑体" panose="02010609060101010101" pitchFamily="49" charset="-122"/>
                <a:cs typeface="Times New Roman" panose="02020603050405020304" pitchFamily="18" charset="0"/>
              </a:rPr>
              <a:t>网站地图案例</a:t>
            </a:r>
            <a:endParaRPr lang="zh-CN" altLang="zh-CN" kern="100" dirty="0">
              <a:solidFill>
                <a:prstClr val="black"/>
              </a:solidFill>
              <a:latin typeface="Cambria" panose="02040503050406030204" pitchFamily="18" charset="0"/>
              <a:cs typeface="Times New Roman" panose="02020603050405020304" pitchFamily="18" charset="0"/>
            </a:endParaRPr>
          </a:p>
        </p:txBody>
      </p:sp>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640169" y="318649"/>
            <a:ext cx="8551572" cy="6046949"/>
          </a:xfrm>
          <a:prstGeom prst="rect">
            <a:avLst/>
          </a:prstGeom>
          <a:ln>
            <a:noFill/>
          </a:ln>
          <a:effectLst>
            <a:softEdge rad="112500"/>
          </a:effectLst>
        </p:spPr>
      </p:pic>
      <p:sp>
        <p:nvSpPr>
          <p:cNvPr id="4" name="矩形 3"/>
          <p:cNvSpPr/>
          <p:nvPr/>
        </p:nvSpPr>
        <p:spPr>
          <a:xfrm>
            <a:off x="752862" y="230089"/>
            <a:ext cx="2451280" cy="461665"/>
          </a:xfrm>
          <a:prstGeom prst="rect">
            <a:avLst/>
          </a:prstGeom>
        </p:spPr>
        <p:txBody>
          <a:bodyPr wrap="square">
            <a:spAutoFit/>
          </a:bodyPr>
          <a:lstStyle/>
          <a:p>
            <a:r>
              <a:rPr lang="zh-CN" altLang="en-US" sz="2400" dirty="0">
                <a:solidFill>
                  <a:schemeClr val="accent5">
                    <a:lumMod val="75000"/>
                  </a:schemeClr>
                </a:solidFill>
                <a:latin typeface="华文琥珀" panose="02010800040101010101" pitchFamily="2" charset="-122"/>
                <a:ea typeface="华文琥珀" panose="02010800040101010101" pitchFamily="2" charset="-122"/>
              </a:rPr>
              <a:t>3</a:t>
            </a:r>
            <a:r>
              <a:rPr lang="zh-CN" altLang="en-US" sz="2400" dirty="0" smtClean="0">
                <a:solidFill>
                  <a:schemeClr val="accent5">
                    <a:lumMod val="75000"/>
                  </a:schemeClr>
                </a:solidFill>
                <a:latin typeface="华文琥珀" panose="02010800040101010101" pitchFamily="2" charset="-122"/>
                <a:ea typeface="华文琥珀" panose="02010800040101010101" pitchFamily="2" charset="-122"/>
              </a:rPr>
              <a:t>.</a:t>
            </a:r>
            <a:r>
              <a:rPr lang="en-US" altLang="zh-CN" sz="2400" dirty="0" smtClean="0">
                <a:solidFill>
                  <a:schemeClr val="accent5">
                    <a:lumMod val="75000"/>
                  </a:schemeClr>
                </a:solidFill>
                <a:latin typeface="华文琥珀" panose="02010800040101010101" pitchFamily="2" charset="-122"/>
                <a:ea typeface="华文琥珀" panose="02010800040101010101" pitchFamily="2" charset="-122"/>
              </a:rPr>
              <a:t>2</a:t>
            </a:r>
            <a:r>
              <a:rPr lang="zh-CN" altLang="en-US" sz="2400" dirty="0" smtClean="0">
                <a:solidFill>
                  <a:schemeClr val="accent5">
                    <a:lumMod val="75000"/>
                  </a:schemeClr>
                </a:solidFill>
                <a:latin typeface="华文琥珀" panose="02010800040101010101" pitchFamily="2" charset="-122"/>
                <a:ea typeface="华文琥珀" panose="02010800040101010101" pitchFamily="2" charset="-122"/>
              </a:rPr>
              <a:t>  </a:t>
            </a:r>
            <a:r>
              <a:rPr lang="zh-CN" altLang="en-US" sz="2400" dirty="0">
                <a:solidFill>
                  <a:schemeClr val="accent5">
                    <a:lumMod val="75000"/>
                  </a:schemeClr>
                </a:solidFill>
                <a:latin typeface="华文琥珀" panose="02010800040101010101" pitchFamily="2" charset="-122"/>
                <a:ea typeface="华文琥珀" panose="02010800040101010101" pitchFamily="2" charset="-122"/>
              </a:rPr>
              <a:t>信息</a:t>
            </a:r>
            <a:r>
              <a:rPr lang="zh-CN" altLang="en-US" sz="2400" dirty="0" smtClean="0">
                <a:solidFill>
                  <a:schemeClr val="accent5">
                    <a:lumMod val="75000"/>
                  </a:schemeClr>
                </a:solidFill>
                <a:latin typeface="华文琥珀" panose="02010800040101010101" pitchFamily="2" charset="-122"/>
                <a:ea typeface="华文琥珀" panose="02010800040101010101" pitchFamily="2" charset="-122"/>
              </a:rPr>
              <a:t>架构</a:t>
            </a:r>
            <a:endParaRPr lang="zh-CN" altLang="en-US" sz="2400" dirty="0" smtClean="0">
              <a:solidFill>
                <a:schemeClr val="accent5">
                  <a:lumMod val="75000"/>
                </a:schemeClr>
              </a:solidFill>
              <a:latin typeface="华文琥珀" panose="02010800040101010101" pitchFamily="2" charset="-122"/>
              <a:ea typeface="华文琥珀" panose="02010800040101010101" pitchFamily="2" charset="-122"/>
            </a:endParaRPr>
          </a:p>
        </p:txBody>
      </p:sp>
      <p:sp>
        <p:nvSpPr>
          <p:cNvPr id="5" name="矩形 4"/>
          <p:cNvSpPr/>
          <p:nvPr/>
        </p:nvSpPr>
        <p:spPr>
          <a:xfrm rot="19887753">
            <a:off x="423281" y="341295"/>
            <a:ext cx="268866" cy="322556"/>
          </a:xfrm>
          <a:prstGeom prst="rect">
            <a:avLst/>
          </a:prstGeom>
        </p:spPr>
        <p:style>
          <a:lnRef idx="3">
            <a:schemeClr val="lt1"/>
          </a:lnRef>
          <a:fillRef idx="1">
            <a:schemeClr val="accent2"/>
          </a:fillRef>
          <a:effectRef idx="1">
            <a:schemeClr val="accent2"/>
          </a:effectRef>
          <a:fontRef idx="minor">
            <a:schemeClr val="lt1"/>
          </a:fontRef>
        </p:style>
        <p:txBody>
          <a:bodyPr rtlCol="0" anchor="ctr"/>
          <a:lstStyle/>
          <a:p>
            <a:pPr algn="ctr"/>
            <a:endParaRPr lang="zh-CN" altLang="en-US"/>
          </a:p>
        </p:txBody>
      </p:sp>
      <p:cxnSp>
        <p:nvCxnSpPr>
          <p:cNvPr id="6" name="直接连接符 5"/>
          <p:cNvCxnSpPr/>
          <p:nvPr/>
        </p:nvCxnSpPr>
        <p:spPr>
          <a:xfrm flipV="1">
            <a:off x="282969" y="739891"/>
            <a:ext cx="2498868" cy="1806"/>
          </a:xfrm>
          <a:prstGeom prst="line">
            <a:avLst/>
          </a:prstGeom>
          <a:ln w="38100">
            <a:solidFill>
              <a:schemeClr val="accent5">
                <a:lumMod val="75000"/>
              </a:schemeClr>
            </a:solidFill>
            <a:prstDash val="lgDashDotDot"/>
          </a:ln>
        </p:spPr>
        <p:style>
          <a:lnRef idx="2">
            <a:schemeClr val="accent6"/>
          </a:lnRef>
          <a:fillRef idx="0">
            <a:schemeClr val="accent6"/>
          </a:fillRef>
          <a:effectRef idx="1">
            <a:schemeClr val="accent6"/>
          </a:effectRef>
          <a:fontRef idx="minor">
            <a:schemeClr val="tx1"/>
          </a:fontRef>
        </p:style>
      </p:cxnSp>
    </p:spTree>
    <p:extLst>
      <p:ext uri="{BB962C8B-B14F-4D97-AF65-F5344CB8AC3E}">
        <p14:creationId xmlns:p14="http://schemas.microsoft.com/office/powerpoint/2010/main" val="36556345"/>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85907" y="408802"/>
            <a:ext cx="8668708" cy="6128390"/>
          </a:xfrm>
          <a:prstGeom prst="rect">
            <a:avLst/>
          </a:prstGeom>
          <a:ln>
            <a:noFill/>
          </a:ln>
          <a:effectLst>
            <a:softEdge rad="112500"/>
          </a:effectLst>
        </p:spPr>
      </p:pic>
      <p:sp>
        <p:nvSpPr>
          <p:cNvPr id="3" name="矩形 2"/>
          <p:cNvSpPr/>
          <p:nvPr/>
        </p:nvSpPr>
        <p:spPr>
          <a:xfrm>
            <a:off x="752862" y="230089"/>
            <a:ext cx="2451280" cy="461665"/>
          </a:xfrm>
          <a:prstGeom prst="rect">
            <a:avLst/>
          </a:prstGeom>
        </p:spPr>
        <p:txBody>
          <a:bodyPr wrap="square">
            <a:spAutoFit/>
          </a:bodyPr>
          <a:lstStyle/>
          <a:p>
            <a:r>
              <a:rPr lang="zh-CN" altLang="en-US" sz="2400" dirty="0">
                <a:solidFill>
                  <a:schemeClr val="accent5">
                    <a:lumMod val="75000"/>
                  </a:schemeClr>
                </a:solidFill>
                <a:latin typeface="华文琥珀" panose="02010800040101010101" pitchFamily="2" charset="-122"/>
                <a:ea typeface="华文琥珀" panose="02010800040101010101" pitchFamily="2" charset="-122"/>
              </a:rPr>
              <a:t>3</a:t>
            </a:r>
            <a:r>
              <a:rPr lang="zh-CN" altLang="en-US" sz="2400" dirty="0" smtClean="0">
                <a:solidFill>
                  <a:schemeClr val="accent5">
                    <a:lumMod val="75000"/>
                  </a:schemeClr>
                </a:solidFill>
                <a:latin typeface="华文琥珀" panose="02010800040101010101" pitchFamily="2" charset="-122"/>
                <a:ea typeface="华文琥珀" panose="02010800040101010101" pitchFamily="2" charset="-122"/>
              </a:rPr>
              <a:t>.</a:t>
            </a:r>
            <a:r>
              <a:rPr lang="en-US" altLang="zh-CN" sz="2400" dirty="0" smtClean="0">
                <a:solidFill>
                  <a:schemeClr val="accent5">
                    <a:lumMod val="75000"/>
                  </a:schemeClr>
                </a:solidFill>
                <a:latin typeface="华文琥珀" panose="02010800040101010101" pitchFamily="2" charset="-122"/>
                <a:ea typeface="华文琥珀" panose="02010800040101010101" pitchFamily="2" charset="-122"/>
              </a:rPr>
              <a:t>2</a:t>
            </a:r>
            <a:r>
              <a:rPr lang="zh-CN" altLang="en-US" sz="2400" dirty="0" smtClean="0">
                <a:solidFill>
                  <a:schemeClr val="accent5">
                    <a:lumMod val="75000"/>
                  </a:schemeClr>
                </a:solidFill>
                <a:latin typeface="华文琥珀" panose="02010800040101010101" pitchFamily="2" charset="-122"/>
                <a:ea typeface="华文琥珀" panose="02010800040101010101" pitchFamily="2" charset="-122"/>
              </a:rPr>
              <a:t>  </a:t>
            </a:r>
            <a:r>
              <a:rPr lang="zh-CN" altLang="en-US" sz="2400" dirty="0">
                <a:solidFill>
                  <a:schemeClr val="accent5">
                    <a:lumMod val="75000"/>
                  </a:schemeClr>
                </a:solidFill>
                <a:latin typeface="华文琥珀" panose="02010800040101010101" pitchFamily="2" charset="-122"/>
                <a:ea typeface="华文琥珀" panose="02010800040101010101" pitchFamily="2" charset="-122"/>
              </a:rPr>
              <a:t>信息</a:t>
            </a:r>
            <a:r>
              <a:rPr lang="zh-CN" altLang="en-US" sz="2400" dirty="0" smtClean="0">
                <a:solidFill>
                  <a:schemeClr val="accent5">
                    <a:lumMod val="75000"/>
                  </a:schemeClr>
                </a:solidFill>
                <a:latin typeface="华文琥珀" panose="02010800040101010101" pitchFamily="2" charset="-122"/>
                <a:ea typeface="华文琥珀" panose="02010800040101010101" pitchFamily="2" charset="-122"/>
              </a:rPr>
              <a:t>架构</a:t>
            </a:r>
            <a:endParaRPr lang="zh-CN" altLang="en-US" sz="2400" dirty="0" smtClean="0">
              <a:solidFill>
                <a:schemeClr val="accent5">
                  <a:lumMod val="75000"/>
                </a:schemeClr>
              </a:solidFill>
              <a:latin typeface="华文琥珀" panose="02010800040101010101" pitchFamily="2" charset="-122"/>
              <a:ea typeface="华文琥珀" panose="02010800040101010101" pitchFamily="2" charset="-122"/>
            </a:endParaRPr>
          </a:p>
        </p:txBody>
      </p:sp>
      <p:sp>
        <p:nvSpPr>
          <p:cNvPr id="4" name="矩形 3"/>
          <p:cNvSpPr/>
          <p:nvPr/>
        </p:nvSpPr>
        <p:spPr>
          <a:xfrm rot="19887753">
            <a:off x="423281" y="341295"/>
            <a:ext cx="268866" cy="322556"/>
          </a:xfrm>
          <a:prstGeom prst="rect">
            <a:avLst/>
          </a:prstGeom>
        </p:spPr>
        <p:style>
          <a:lnRef idx="3">
            <a:schemeClr val="lt1"/>
          </a:lnRef>
          <a:fillRef idx="1">
            <a:schemeClr val="accent2"/>
          </a:fillRef>
          <a:effectRef idx="1">
            <a:schemeClr val="accent2"/>
          </a:effectRef>
          <a:fontRef idx="minor">
            <a:schemeClr val="lt1"/>
          </a:fontRef>
        </p:style>
        <p:txBody>
          <a:bodyPr rtlCol="0" anchor="ctr"/>
          <a:lstStyle/>
          <a:p>
            <a:pPr algn="ctr"/>
            <a:endParaRPr lang="zh-CN" altLang="en-US"/>
          </a:p>
        </p:txBody>
      </p:sp>
      <p:cxnSp>
        <p:nvCxnSpPr>
          <p:cNvPr id="5" name="直接连接符 4"/>
          <p:cNvCxnSpPr/>
          <p:nvPr/>
        </p:nvCxnSpPr>
        <p:spPr>
          <a:xfrm flipV="1">
            <a:off x="282969" y="739891"/>
            <a:ext cx="2498868" cy="1806"/>
          </a:xfrm>
          <a:prstGeom prst="line">
            <a:avLst/>
          </a:prstGeom>
          <a:ln w="38100">
            <a:solidFill>
              <a:schemeClr val="accent5">
                <a:lumMod val="75000"/>
              </a:schemeClr>
            </a:solidFill>
            <a:prstDash val="lgDashDotDot"/>
          </a:ln>
        </p:spPr>
        <p:style>
          <a:lnRef idx="2">
            <a:schemeClr val="accent6"/>
          </a:lnRef>
          <a:fillRef idx="0">
            <a:schemeClr val="accent6"/>
          </a:fillRef>
          <a:effectRef idx="1">
            <a:schemeClr val="accent6"/>
          </a:effectRef>
          <a:fontRef idx="minor">
            <a:schemeClr val="tx1"/>
          </a:fontRef>
        </p:style>
      </p:cxnSp>
    </p:spTree>
    <p:extLst>
      <p:ext uri="{BB962C8B-B14F-4D97-AF65-F5344CB8AC3E}">
        <p14:creationId xmlns:p14="http://schemas.microsoft.com/office/powerpoint/2010/main" val="50206466"/>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88653" y="230089"/>
            <a:ext cx="8719100" cy="6181378"/>
          </a:xfrm>
          <a:prstGeom prst="rect">
            <a:avLst/>
          </a:prstGeom>
        </p:spPr>
      </p:pic>
      <p:sp>
        <p:nvSpPr>
          <p:cNvPr id="4" name="矩形 3"/>
          <p:cNvSpPr/>
          <p:nvPr/>
        </p:nvSpPr>
        <p:spPr>
          <a:xfrm>
            <a:off x="752862" y="230089"/>
            <a:ext cx="2451280" cy="461665"/>
          </a:xfrm>
          <a:prstGeom prst="rect">
            <a:avLst/>
          </a:prstGeom>
        </p:spPr>
        <p:txBody>
          <a:bodyPr wrap="square">
            <a:spAutoFit/>
          </a:bodyPr>
          <a:lstStyle/>
          <a:p>
            <a:r>
              <a:rPr lang="zh-CN" altLang="en-US" sz="2400" dirty="0">
                <a:solidFill>
                  <a:schemeClr val="accent5">
                    <a:lumMod val="75000"/>
                  </a:schemeClr>
                </a:solidFill>
                <a:latin typeface="华文琥珀" panose="02010800040101010101" pitchFamily="2" charset="-122"/>
                <a:ea typeface="华文琥珀" panose="02010800040101010101" pitchFamily="2" charset="-122"/>
              </a:rPr>
              <a:t>3</a:t>
            </a:r>
            <a:r>
              <a:rPr lang="zh-CN" altLang="en-US" sz="2400" dirty="0" smtClean="0">
                <a:solidFill>
                  <a:schemeClr val="accent5">
                    <a:lumMod val="75000"/>
                  </a:schemeClr>
                </a:solidFill>
                <a:latin typeface="华文琥珀" panose="02010800040101010101" pitchFamily="2" charset="-122"/>
                <a:ea typeface="华文琥珀" panose="02010800040101010101" pitchFamily="2" charset="-122"/>
              </a:rPr>
              <a:t>.</a:t>
            </a:r>
            <a:r>
              <a:rPr lang="en-US" altLang="zh-CN" sz="2400" dirty="0" smtClean="0">
                <a:solidFill>
                  <a:schemeClr val="accent5">
                    <a:lumMod val="75000"/>
                  </a:schemeClr>
                </a:solidFill>
                <a:latin typeface="华文琥珀" panose="02010800040101010101" pitchFamily="2" charset="-122"/>
                <a:ea typeface="华文琥珀" panose="02010800040101010101" pitchFamily="2" charset="-122"/>
              </a:rPr>
              <a:t>2</a:t>
            </a:r>
            <a:r>
              <a:rPr lang="zh-CN" altLang="en-US" sz="2400" dirty="0" smtClean="0">
                <a:solidFill>
                  <a:schemeClr val="accent5">
                    <a:lumMod val="75000"/>
                  </a:schemeClr>
                </a:solidFill>
                <a:latin typeface="华文琥珀" panose="02010800040101010101" pitchFamily="2" charset="-122"/>
                <a:ea typeface="华文琥珀" panose="02010800040101010101" pitchFamily="2" charset="-122"/>
              </a:rPr>
              <a:t>  </a:t>
            </a:r>
            <a:r>
              <a:rPr lang="zh-CN" altLang="en-US" sz="2400" dirty="0">
                <a:solidFill>
                  <a:schemeClr val="accent5">
                    <a:lumMod val="75000"/>
                  </a:schemeClr>
                </a:solidFill>
                <a:latin typeface="华文琥珀" panose="02010800040101010101" pitchFamily="2" charset="-122"/>
                <a:ea typeface="华文琥珀" panose="02010800040101010101" pitchFamily="2" charset="-122"/>
              </a:rPr>
              <a:t>信息</a:t>
            </a:r>
            <a:r>
              <a:rPr lang="zh-CN" altLang="en-US" sz="2400" dirty="0" smtClean="0">
                <a:solidFill>
                  <a:schemeClr val="accent5">
                    <a:lumMod val="75000"/>
                  </a:schemeClr>
                </a:solidFill>
                <a:latin typeface="华文琥珀" panose="02010800040101010101" pitchFamily="2" charset="-122"/>
                <a:ea typeface="华文琥珀" panose="02010800040101010101" pitchFamily="2" charset="-122"/>
              </a:rPr>
              <a:t>架构</a:t>
            </a:r>
            <a:endParaRPr lang="zh-CN" altLang="en-US" sz="2400" dirty="0" smtClean="0">
              <a:solidFill>
                <a:schemeClr val="accent5">
                  <a:lumMod val="75000"/>
                </a:schemeClr>
              </a:solidFill>
              <a:latin typeface="华文琥珀" panose="02010800040101010101" pitchFamily="2" charset="-122"/>
              <a:ea typeface="华文琥珀" panose="02010800040101010101" pitchFamily="2" charset="-122"/>
            </a:endParaRPr>
          </a:p>
        </p:txBody>
      </p:sp>
      <p:sp>
        <p:nvSpPr>
          <p:cNvPr id="5" name="矩形 4"/>
          <p:cNvSpPr/>
          <p:nvPr/>
        </p:nvSpPr>
        <p:spPr>
          <a:xfrm rot="19887753">
            <a:off x="423281" y="341295"/>
            <a:ext cx="268866" cy="322556"/>
          </a:xfrm>
          <a:prstGeom prst="rect">
            <a:avLst/>
          </a:prstGeom>
        </p:spPr>
        <p:style>
          <a:lnRef idx="3">
            <a:schemeClr val="lt1"/>
          </a:lnRef>
          <a:fillRef idx="1">
            <a:schemeClr val="accent2"/>
          </a:fillRef>
          <a:effectRef idx="1">
            <a:schemeClr val="accent2"/>
          </a:effectRef>
          <a:fontRef idx="minor">
            <a:schemeClr val="lt1"/>
          </a:fontRef>
        </p:style>
        <p:txBody>
          <a:bodyPr rtlCol="0" anchor="ctr"/>
          <a:lstStyle/>
          <a:p>
            <a:pPr algn="ctr"/>
            <a:endParaRPr lang="zh-CN" altLang="en-US"/>
          </a:p>
        </p:txBody>
      </p:sp>
      <p:cxnSp>
        <p:nvCxnSpPr>
          <p:cNvPr id="6" name="直接连接符 5"/>
          <p:cNvCxnSpPr/>
          <p:nvPr/>
        </p:nvCxnSpPr>
        <p:spPr>
          <a:xfrm flipV="1">
            <a:off x="282969" y="739891"/>
            <a:ext cx="2498868" cy="1806"/>
          </a:xfrm>
          <a:prstGeom prst="line">
            <a:avLst/>
          </a:prstGeom>
          <a:ln w="38100">
            <a:solidFill>
              <a:schemeClr val="accent5">
                <a:lumMod val="75000"/>
              </a:schemeClr>
            </a:solidFill>
            <a:prstDash val="lgDashDotDot"/>
          </a:ln>
        </p:spPr>
        <p:style>
          <a:lnRef idx="2">
            <a:schemeClr val="accent6"/>
          </a:lnRef>
          <a:fillRef idx="0">
            <a:schemeClr val="accent6"/>
          </a:fillRef>
          <a:effectRef idx="1">
            <a:schemeClr val="accent6"/>
          </a:effectRef>
          <a:fontRef idx="minor">
            <a:schemeClr val="tx1"/>
          </a:fontRef>
        </p:style>
      </p:cxnSp>
    </p:spTree>
    <p:extLst>
      <p:ext uri="{BB962C8B-B14F-4D97-AF65-F5344CB8AC3E}">
        <p14:creationId xmlns:p14="http://schemas.microsoft.com/office/powerpoint/2010/main" val="1767499978"/>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781837" y="296666"/>
            <a:ext cx="8638983" cy="6109990"/>
          </a:xfrm>
          <a:prstGeom prst="rect">
            <a:avLst/>
          </a:prstGeom>
        </p:spPr>
      </p:pic>
      <p:sp>
        <p:nvSpPr>
          <p:cNvPr id="3" name="矩形 2"/>
          <p:cNvSpPr/>
          <p:nvPr/>
        </p:nvSpPr>
        <p:spPr>
          <a:xfrm>
            <a:off x="752862" y="230089"/>
            <a:ext cx="2451280" cy="461665"/>
          </a:xfrm>
          <a:prstGeom prst="rect">
            <a:avLst/>
          </a:prstGeom>
        </p:spPr>
        <p:txBody>
          <a:bodyPr wrap="square">
            <a:spAutoFit/>
          </a:bodyPr>
          <a:lstStyle/>
          <a:p>
            <a:r>
              <a:rPr lang="zh-CN" altLang="en-US" sz="2400" dirty="0">
                <a:solidFill>
                  <a:schemeClr val="accent5">
                    <a:lumMod val="75000"/>
                  </a:schemeClr>
                </a:solidFill>
                <a:latin typeface="华文琥珀" panose="02010800040101010101" pitchFamily="2" charset="-122"/>
                <a:ea typeface="华文琥珀" panose="02010800040101010101" pitchFamily="2" charset="-122"/>
              </a:rPr>
              <a:t>3</a:t>
            </a:r>
            <a:r>
              <a:rPr lang="zh-CN" altLang="en-US" sz="2400" dirty="0" smtClean="0">
                <a:solidFill>
                  <a:schemeClr val="accent5">
                    <a:lumMod val="75000"/>
                  </a:schemeClr>
                </a:solidFill>
                <a:latin typeface="华文琥珀" panose="02010800040101010101" pitchFamily="2" charset="-122"/>
                <a:ea typeface="华文琥珀" panose="02010800040101010101" pitchFamily="2" charset="-122"/>
              </a:rPr>
              <a:t>.</a:t>
            </a:r>
            <a:r>
              <a:rPr lang="en-US" altLang="zh-CN" sz="2400" dirty="0" smtClean="0">
                <a:solidFill>
                  <a:schemeClr val="accent5">
                    <a:lumMod val="75000"/>
                  </a:schemeClr>
                </a:solidFill>
                <a:latin typeface="华文琥珀" panose="02010800040101010101" pitchFamily="2" charset="-122"/>
                <a:ea typeface="华文琥珀" panose="02010800040101010101" pitchFamily="2" charset="-122"/>
              </a:rPr>
              <a:t>2</a:t>
            </a:r>
            <a:r>
              <a:rPr lang="zh-CN" altLang="en-US" sz="2400" dirty="0" smtClean="0">
                <a:solidFill>
                  <a:schemeClr val="accent5">
                    <a:lumMod val="75000"/>
                  </a:schemeClr>
                </a:solidFill>
                <a:latin typeface="华文琥珀" panose="02010800040101010101" pitchFamily="2" charset="-122"/>
                <a:ea typeface="华文琥珀" panose="02010800040101010101" pitchFamily="2" charset="-122"/>
              </a:rPr>
              <a:t>  </a:t>
            </a:r>
            <a:r>
              <a:rPr lang="zh-CN" altLang="en-US" sz="2400" dirty="0">
                <a:solidFill>
                  <a:schemeClr val="accent5">
                    <a:lumMod val="75000"/>
                  </a:schemeClr>
                </a:solidFill>
                <a:latin typeface="华文琥珀" panose="02010800040101010101" pitchFamily="2" charset="-122"/>
                <a:ea typeface="华文琥珀" panose="02010800040101010101" pitchFamily="2" charset="-122"/>
              </a:rPr>
              <a:t>信息</a:t>
            </a:r>
            <a:r>
              <a:rPr lang="zh-CN" altLang="en-US" sz="2400" dirty="0" smtClean="0">
                <a:solidFill>
                  <a:schemeClr val="accent5">
                    <a:lumMod val="75000"/>
                  </a:schemeClr>
                </a:solidFill>
                <a:latin typeface="华文琥珀" panose="02010800040101010101" pitchFamily="2" charset="-122"/>
                <a:ea typeface="华文琥珀" panose="02010800040101010101" pitchFamily="2" charset="-122"/>
              </a:rPr>
              <a:t>架构</a:t>
            </a:r>
            <a:endParaRPr lang="zh-CN" altLang="en-US" sz="2400" dirty="0" smtClean="0">
              <a:solidFill>
                <a:schemeClr val="accent5">
                  <a:lumMod val="75000"/>
                </a:schemeClr>
              </a:solidFill>
              <a:latin typeface="华文琥珀" panose="02010800040101010101" pitchFamily="2" charset="-122"/>
              <a:ea typeface="华文琥珀" panose="02010800040101010101" pitchFamily="2" charset="-122"/>
            </a:endParaRPr>
          </a:p>
        </p:txBody>
      </p:sp>
      <p:sp>
        <p:nvSpPr>
          <p:cNvPr id="4" name="矩形 3"/>
          <p:cNvSpPr/>
          <p:nvPr/>
        </p:nvSpPr>
        <p:spPr>
          <a:xfrm rot="19887753">
            <a:off x="423281" y="341295"/>
            <a:ext cx="268866" cy="322556"/>
          </a:xfrm>
          <a:prstGeom prst="rect">
            <a:avLst/>
          </a:prstGeom>
        </p:spPr>
        <p:style>
          <a:lnRef idx="3">
            <a:schemeClr val="lt1"/>
          </a:lnRef>
          <a:fillRef idx="1">
            <a:schemeClr val="accent2"/>
          </a:fillRef>
          <a:effectRef idx="1">
            <a:schemeClr val="accent2"/>
          </a:effectRef>
          <a:fontRef idx="minor">
            <a:schemeClr val="lt1"/>
          </a:fontRef>
        </p:style>
        <p:txBody>
          <a:bodyPr rtlCol="0" anchor="ctr"/>
          <a:lstStyle/>
          <a:p>
            <a:pPr algn="ctr"/>
            <a:endParaRPr lang="zh-CN" altLang="en-US"/>
          </a:p>
        </p:txBody>
      </p:sp>
      <p:cxnSp>
        <p:nvCxnSpPr>
          <p:cNvPr id="5" name="直接连接符 4"/>
          <p:cNvCxnSpPr/>
          <p:nvPr/>
        </p:nvCxnSpPr>
        <p:spPr>
          <a:xfrm flipV="1">
            <a:off x="282969" y="739891"/>
            <a:ext cx="2498868" cy="1806"/>
          </a:xfrm>
          <a:prstGeom prst="line">
            <a:avLst/>
          </a:prstGeom>
          <a:ln w="38100">
            <a:solidFill>
              <a:schemeClr val="accent5">
                <a:lumMod val="75000"/>
              </a:schemeClr>
            </a:solidFill>
            <a:prstDash val="lgDashDotDot"/>
          </a:ln>
        </p:spPr>
        <p:style>
          <a:lnRef idx="2">
            <a:schemeClr val="accent6"/>
          </a:lnRef>
          <a:fillRef idx="0">
            <a:schemeClr val="accent6"/>
          </a:fillRef>
          <a:effectRef idx="1">
            <a:schemeClr val="accent6"/>
          </a:effectRef>
          <a:fontRef idx="minor">
            <a:schemeClr val="tx1"/>
          </a:fontRef>
        </p:style>
      </p:cxnSp>
    </p:spTree>
    <p:extLst>
      <p:ext uri="{BB962C8B-B14F-4D97-AF65-F5344CB8AC3E}">
        <p14:creationId xmlns:p14="http://schemas.microsoft.com/office/powerpoint/2010/main" val="1568713337"/>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52862" y="989258"/>
            <a:ext cx="7056956" cy="4988954"/>
          </a:xfrm>
          <a:prstGeom prst="rect">
            <a:avLst/>
          </a:prstGeom>
        </p:spPr>
      </p:pic>
      <p:pic>
        <p:nvPicPr>
          <p:cNvPr id="6" name="图片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149405" y="360608"/>
            <a:ext cx="4415824" cy="6246254"/>
          </a:xfrm>
          <a:prstGeom prst="rect">
            <a:avLst/>
          </a:prstGeom>
        </p:spPr>
      </p:pic>
      <p:sp>
        <p:nvSpPr>
          <p:cNvPr id="4" name="矩形 3"/>
          <p:cNvSpPr/>
          <p:nvPr/>
        </p:nvSpPr>
        <p:spPr>
          <a:xfrm>
            <a:off x="752862" y="230089"/>
            <a:ext cx="2451280" cy="461665"/>
          </a:xfrm>
          <a:prstGeom prst="rect">
            <a:avLst/>
          </a:prstGeom>
        </p:spPr>
        <p:txBody>
          <a:bodyPr wrap="square">
            <a:spAutoFit/>
          </a:bodyPr>
          <a:lstStyle/>
          <a:p>
            <a:r>
              <a:rPr lang="zh-CN" altLang="en-US" sz="2400" dirty="0">
                <a:solidFill>
                  <a:schemeClr val="accent5">
                    <a:lumMod val="75000"/>
                  </a:schemeClr>
                </a:solidFill>
                <a:latin typeface="华文琥珀" panose="02010800040101010101" pitchFamily="2" charset="-122"/>
                <a:ea typeface="华文琥珀" panose="02010800040101010101" pitchFamily="2" charset="-122"/>
              </a:rPr>
              <a:t>3</a:t>
            </a:r>
            <a:r>
              <a:rPr lang="zh-CN" altLang="en-US" sz="2400" dirty="0" smtClean="0">
                <a:solidFill>
                  <a:schemeClr val="accent5">
                    <a:lumMod val="75000"/>
                  </a:schemeClr>
                </a:solidFill>
                <a:latin typeface="华文琥珀" panose="02010800040101010101" pitchFamily="2" charset="-122"/>
                <a:ea typeface="华文琥珀" panose="02010800040101010101" pitchFamily="2" charset="-122"/>
              </a:rPr>
              <a:t>.</a:t>
            </a:r>
            <a:r>
              <a:rPr lang="en-US" altLang="zh-CN" sz="2400" dirty="0" smtClean="0">
                <a:solidFill>
                  <a:schemeClr val="accent5">
                    <a:lumMod val="75000"/>
                  </a:schemeClr>
                </a:solidFill>
                <a:latin typeface="华文琥珀" panose="02010800040101010101" pitchFamily="2" charset="-122"/>
                <a:ea typeface="华文琥珀" panose="02010800040101010101" pitchFamily="2" charset="-122"/>
              </a:rPr>
              <a:t>2</a:t>
            </a:r>
            <a:r>
              <a:rPr lang="zh-CN" altLang="en-US" sz="2400" dirty="0" smtClean="0">
                <a:solidFill>
                  <a:schemeClr val="accent5">
                    <a:lumMod val="75000"/>
                  </a:schemeClr>
                </a:solidFill>
                <a:latin typeface="华文琥珀" panose="02010800040101010101" pitchFamily="2" charset="-122"/>
                <a:ea typeface="华文琥珀" panose="02010800040101010101" pitchFamily="2" charset="-122"/>
              </a:rPr>
              <a:t>  </a:t>
            </a:r>
            <a:r>
              <a:rPr lang="zh-CN" altLang="en-US" sz="2400" dirty="0">
                <a:solidFill>
                  <a:schemeClr val="accent5">
                    <a:lumMod val="75000"/>
                  </a:schemeClr>
                </a:solidFill>
                <a:latin typeface="华文琥珀" panose="02010800040101010101" pitchFamily="2" charset="-122"/>
                <a:ea typeface="华文琥珀" panose="02010800040101010101" pitchFamily="2" charset="-122"/>
              </a:rPr>
              <a:t>信息</a:t>
            </a:r>
            <a:r>
              <a:rPr lang="zh-CN" altLang="en-US" sz="2400" dirty="0" smtClean="0">
                <a:solidFill>
                  <a:schemeClr val="accent5">
                    <a:lumMod val="75000"/>
                  </a:schemeClr>
                </a:solidFill>
                <a:latin typeface="华文琥珀" panose="02010800040101010101" pitchFamily="2" charset="-122"/>
                <a:ea typeface="华文琥珀" panose="02010800040101010101" pitchFamily="2" charset="-122"/>
              </a:rPr>
              <a:t>架构</a:t>
            </a:r>
            <a:endParaRPr lang="zh-CN" altLang="en-US" sz="2400" dirty="0" smtClean="0">
              <a:solidFill>
                <a:schemeClr val="accent5">
                  <a:lumMod val="75000"/>
                </a:schemeClr>
              </a:solidFill>
              <a:latin typeface="华文琥珀" panose="02010800040101010101" pitchFamily="2" charset="-122"/>
              <a:ea typeface="华文琥珀" panose="02010800040101010101" pitchFamily="2" charset="-122"/>
            </a:endParaRPr>
          </a:p>
        </p:txBody>
      </p:sp>
      <p:sp>
        <p:nvSpPr>
          <p:cNvPr id="7" name="矩形 6"/>
          <p:cNvSpPr/>
          <p:nvPr/>
        </p:nvSpPr>
        <p:spPr>
          <a:xfrm rot="19887753">
            <a:off x="423281" y="341295"/>
            <a:ext cx="268866" cy="322556"/>
          </a:xfrm>
          <a:prstGeom prst="rect">
            <a:avLst/>
          </a:prstGeom>
        </p:spPr>
        <p:style>
          <a:lnRef idx="3">
            <a:schemeClr val="lt1"/>
          </a:lnRef>
          <a:fillRef idx="1">
            <a:schemeClr val="accent2"/>
          </a:fillRef>
          <a:effectRef idx="1">
            <a:schemeClr val="accent2"/>
          </a:effectRef>
          <a:fontRef idx="minor">
            <a:schemeClr val="lt1"/>
          </a:fontRef>
        </p:style>
        <p:txBody>
          <a:bodyPr rtlCol="0" anchor="ctr"/>
          <a:lstStyle/>
          <a:p>
            <a:pPr algn="ctr"/>
            <a:endParaRPr lang="zh-CN" altLang="en-US"/>
          </a:p>
        </p:txBody>
      </p:sp>
      <p:cxnSp>
        <p:nvCxnSpPr>
          <p:cNvPr id="8" name="直接连接符 7"/>
          <p:cNvCxnSpPr/>
          <p:nvPr/>
        </p:nvCxnSpPr>
        <p:spPr>
          <a:xfrm flipV="1">
            <a:off x="282969" y="739891"/>
            <a:ext cx="2498868" cy="1806"/>
          </a:xfrm>
          <a:prstGeom prst="line">
            <a:avLst/>
          </a:prstGeom>
          <a:ln w="38100">
            <a:solidFill>
              <a:schemeClr val="accent5">
                <a:lumMod val="75000"/>
              </a:schemeClr>
            </a:solidFill>
            <a:prstDash val="lgDashDotDot"/>
          </a:ln>
        </p:spPr>
        <p:style>
          <a:lnRef idx="2">
            <a:schemeClr val="accent6"/>
          </a:lnRef>
          <a:fillRef idx="0">
            <a:schemeClr val="accent6"/>
          </a:fillRef>
          <a:effectRef idx="1">
            <a:schemeClr val="accent6"/>
          </a:effectRef>
          <a:fontRef idx="minor">
            <a:schemeClr val="tx1"/>
          </a:fontRef>
        </p:style>
      </p:cxnSp>
    </p:spTree>
    <p:extLst>
      <p:ext uri="{BB962C8B-B14F-4D97-AF65-F5344CB8AC3E}">
        <p14:creationId xmlns:p14="http://schemas.microsoft.com/office/powerpoint/2010/main" val="2302355618"/>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03796" y="415554"/>
            <a:ext cx="8139449" cy="5754228"/>
          </a:xfrm>
          <a:prstGeom prst="rect">
            <a:avLst/>
          </a:prstGeom>
        </p:spPr>
      </p:pic>
      <p:sp>
        <p:nvSpPr>
          <p:cNvPr id="3" name="矩形 2"/>
          <p:cNvSpPr/>
          <p:nvPr/>
        </p:nvSpPr>
        <p:spPr>
          <a:xfrm>
            <a:off x="752862" y="230089"/>
            <a:ext cx="2451280" cy="461665"/>
          </a:xfrm>
          <a:prstGeom prst="rect">
            <a:avLst/>
          </a:prstGeom>
        </p:spPr>
        <p:txBody>
          <a:bodyPr wrap="square">
            <a:spAutoFit/>
          </a:bodyPr>
          <a:lstStyle/>
          <a:p>
            <a:r>
              <a:rPr lang="zh-CN" altLang="en-US" sz="2400" dirty="0">
                <a:solidFill>
                  <a:schemeClr val="accent5">
                    <a:lumMod val="75000"/>
                  </a:schemeClr>
                </a:solidFill>
                <a:latin typeface="华文琥珀" panose="02010800040101010101" pitchFamily="2" charset="-122"/>
                <a:ea typeface="华文琥珀" panose="02010800040101010101" pitchFamily="2" charset="-122"/>
              </a:rPr>
              <a:t>3</a:t>
            </a:r>
            <a:r>
              <a:rPr lang="zh-CN" altLang="en-US" sz="2400" dirty="0" smtClean="0">
                <a:solidFill>
                  <a:schemeClr val="accent5">
                    <a:lumMod val="75000"/>
                  </a:schemeClr>
                </a:solidFill>
                <a:latin typeface="华文琥珀" panose="02010800040101010101" pitchFamily="2" charset="-122"/>
                <a:ea typeface="华文琥珀" panose="02010800040101010101" pitchFamily="2" charset="-122"/>
              </a:rPr>
              <a:t>.</a:t>
            </a:r>
            <a:r>
              <a:rPr lang="en-US" altLang="zh-CN" sz="2400" dirty="0" smtClean="0">
                <a:solidFill>
                  <a:schemeClr val="accent5">
                    <a:lumMod val="75000"/>
                  </a:schemeClr>
                </a:solidFill>
                <a:latin typeface="华文琥珀" panose="02010800040101010101" pitchFamily="2" charset="-122"/>
                <a:ea typeface="华文琥珀" panose="02010800040101010101" pitchFamily="2" charset="-122"/>
              </a:rPr>
              <a:t>2</a:t>
            </a:r>
            <a:r>
              <a:rPr lang="zh-CN" altLang="en-US" sz="2400" dirty="0" smtClean="0">
                <a:solidFill>
                  <a:schemeClr val="accent5">
                    <a:lumMod val="75000"/>
                  </a:schemeClr>
                </a:solidFill>
                <a:latin typeface="华文琥珀" panose="02010800040101010101" pitchFamily="2" charset="-122"/>
                <a:ea typeface="华文琥珀" panose="02010800040101010101" pitchFamily="2" charset="-122"/>
              </a:rPr>
              <a:t>  </a:t>
            </a:r>
            <a:r>
              <a:rPr lang="zh-CN" altLang="en-US" sz="2400" dirty="0">
                <a:solidFill>
                  <a:schemeClr val="accent5">
                    <a:lumMod val="75000"/>
                  </a:schemeClr>
                </a:solidFill>
                <a:latin typeface="华文琥珀" panose="02010800040101010101" pitchFamily="2" charset="-122"/>
                <a:ea typeface="华文琥珀" panose="02010800040101010101" pitchFamily="2" charset="-122"/>
              </a:rPr>
              <a:t>信息</a:t>
            </a:r>
            <a:r>
              <a:rPr lang="zh-CN" altLang="en-US" sz="2400" dirty="0" smtClean="0">
                <a:solidFill>
                  <a:schemeClr val="accent5">
                    <a:lumMod val="75000"/>
                  </a:schemeClr>
                </a:solidFill>
                <a:latin typeface="华文琥珀" panose="02010800040101010101" pitchFamily="2" charset="-122"/>
                <a:ea typeface="华文琥珀" panose="02010800040101010101" pitchFamily="2" charset="-122"/>
              </a:rPr>
              <a:t>架构</a:t>
            </a:r>
            <a:endParaRPr lang="zh-CN" altLang="en-US" sz="2400" dirty="0" smtClean="0">
              <a:solidFill>
                <a:schemeClr val="accent5">
                  <a:lumMod val="75000"/>
                </a:schemeClr>
              </a:solidFill>
              <a:latin typeface="华文琥珀" panose="02010800040101010101" pitchFamily="2" charset="-122"/>
              <a:ea typeface="华文琥珀" panose="02010800040101010101" pitchFamily="2" charset="-122"/>
            </a:endParaRPr>
          </a:p>
        </p:txBody>
      </p:sp>
      <p:sp>
        <p:nvSpPr>
          <p:cNvPr id="4" name="矩形 3"/>
          <p:cNvSpPr/>
          <p:nvPr/>
        </p:nvSpPr>
        <p:spPr>
          <a:xfrm rot="19887753">
            <a:off x="423281" y="341295"/>
            <a:ext cx="268866" cy="322556"/>
          </a:xfrm>
          <a:prstGeom prst="rect">
            <a:avLst/>
          </a:prstGeom>
        </p:spPr>
        <p:style>
          <a:lnRef idx="3">
            <a:schemeClr val="lt1"/>
          </a:lnRef>
          <a:fillRef idx="1">
            <a:schemeClr val="accent2"/>
          </a:fillRef>
          <a:effectRef idx="1">
            <a:schemeClr val="accent2"/>
          </a:effectRef>
          <a:fontRef idx="minor">
            <a:schemeClr val="lt1"/>
          </a:fontRef>
        </p:style>
        <p:txBody>
          <a:bodyPr rtlCol="0" anchor="ctr"/>
          <a:lstStyle/>
          <a:p>
            <a:pPr algn="ctr"/>
            <a:endParaRPr lang="zh-CN" altLang="en-US"/>
          </a:p>
        </p:txBody>
      </p:sp>
      <p:cxnSp>
        <p:nvCxnSpPr>
          <p:cNvPr id="5" name="直接连接符 4"/>
          <p:cNvCxnSpPr/>
          <p:nvPr/>
        </p:nvCxnSpPr>
        <p:spPr>
          <a:xfrm flipV="1">
            <a:off x="282969" y="739891"/>
            <a:ext cx="2498868" cy="1806"/>
          </a:xfrm>
          <a:prstGeom prst="line">
            <a:avLst/>
          </a:prstGeom>
          <a:ln w="38100">
            <a:solidFill>
              <a:schemeClr val="accent5">
                <a:lumMod val="75000"/>
              </a:schemeClr>
            </a:solidFill>
            <a:prstDash val="lgDashDotDot"/>
          </a:ln>
        </p:spPr>
        <p:style>
          <a:lnRef idx="2">
            <a:schemeClr val="accent6"/>
          </a:lnRef>
          <a:fillRef idx="0">
            <a:schemeClr val="accent6"/>
          </a:fillRef>
          <a:effectRef idx="1">
            <a:schemeClr val="accent6"/>
          </a:effectRef>
          <a:fontRef idx="minor">
            <a:schemeClr val="tx1"/>
          </a:fontRef>
        </p:style>
      </p:cxnSp>
    </p:spTree>
    <p:extLst>
      <p:ext uri="{BB962C8B-B14F-4D97-AF65-F5344CB8AC3E}">
        <p14:creationId xmlns:p14="http://schemas.microsoft.com/office/powerpoint/2010/main" val="3072926341"/>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781837" y="789834"/>
            <a:ext cx="7976342" cy="5640527"/>
          </a:xfrm>
          <a:prstGeom prst="rect">
            <a:avLst/>
          </a:prstGeom>
        </p:spPr>
      </p:pic>
      <p:sp>
        <p:nvSpPr>
          <p:cNvPr id="3" name="矩形 2"/>
          <p:cNvSpPr/>
          <p:nvPr/>
        </p:nvSpPr>
        <p:spPr>
          <a:xfrm>
            <a:off x="752862" y="230089"/>
            <a:ext cx="2451280" cy="461665"/>
          </a:xfrm>
          <a:prstGeom prst="rect">
            <a:avLst/>
          </a:prstGeom>
        </p:spPr>
        <p:txBody>
          <a:bodyPr wrap="square">
            <a:spAutoFit/>
          </a:bodyPr>
          <a:lstStyle/>
          <a:p>
            <a:r>
              <a:rPr lang="zh-CN" altLang="en-US" sz="2400" dirty="0">
                <a:solidFill>
                  <a:schemeClr val="accent5">
                    <a:lumMod val="75000"/>
                  </a:schemeClr>
                </a:solidFill>
                <a:latin typeface="华文琥珀" panose="02010800040101010101" pitchFamily="2" charset="-122"/>
                <a:ea typeface="华文琥珀" panose="02010800040101010101" pitchFamily="2" charset="-122"/>
              </a:rPr>
              <a:t>3</a:t>
            </a:r>
            <a:r>
              <a:rPr lang="zh-CN" altLang="en-US" sz="2400" dirty="0" smtClean="0">
                <a:solidFill>
                  <a:schemeClr val="accent5">
                    <a:lumMod val="75000"/>
                  </a:schemeClr>
                </a:solidFill>
                <a:latin typeface="华文琥珀" panose="02010800040101010101" pitchFamily="2" charset="-122"/>
                <a:ea typeface="华文琥珀" panose="02010800040101010101" pitchFamily="2" charset="-122"/>
              </a:rPr>
              <a:t>.</a:t>
            </a:r>
            <a:r>
              <a:rPr lang="en-US" altLang="zh-CN" sz="2400" dirty="0" smtClean="0">
                <a:solidFill>
                  <a:schemeClr val="accent5">
                    <a:lumMod val="75000"/>
                  </a:schemeClr>
                </a:solidFill>
                <a:latin typeface="华文琥珀" panose="02010800040101010101" pitchFamily="2" charset="-122"/>
                <a:ea typeface="华文琥珀" panose="02010800040101010101" pitchFamily="2" charset="-122"/>
              </a:rPr>
              <a:t>2</a:t>
            </a:r>
            <a:r>
              <a:rPr lang="zh-CN" altLang="en-US" sz="2400" dirty="0" smtClean="0">
                <a:solidFill>
                  <a:schemeClr val="accent5">
                    <a:lumMod val="75000"/>
                  </a:schemeClr>
                </a:solidFill>
                <a:latin typeface="华文琥珀" panose="02010800040101010101" pitchFamily="2" charset="-122"/>
                <a:ea typeface="华文琥珀" panose="02010800040101010101" pitchFamily="2" charset="-122"/>
              </a:rPr>
              <a:t>  </a:t>
            </a:r>
            <a:r>
              <a:rPr lang="zh-CN" altLang="en-US" sz="2400" dirty="0">
                <a:solidFill>
                  <a:schemeClr val="accent5">
                    <a:lumMod val="75000"/>
                  </a:schemeClr>
                </a:solidFill>
                <a:latin typeface="华文琥珀" panose="02010800040101010101" pitchFamily="2" charset="-122"/>
                <a:ea typeface="华文琥珀" panose="02010800040101010101" pitchFamily="2" charset="-122"/>
              </a:rPr>
              <a:t>信息</a:t>
            </a:r>
            <a:r>
              <a:rPr lang="zh-CN" altLang="en-US" sz="2400" dirty="0" smtClean="0">
                <a:solidFill>
                  <a:schemeClr val="accent5">
                    <a:lumMod val="75000"/>
                  </a:schemeClr>
                </a:solidFill>
                <a:latin typeface="华文琥珀" panose="02010800040101010101" pitchFamily="2" charset="-122"/>
                <a:ea typeface="华文琥珀" panose="02010800040101010101" pitchFamily="2" charset="-122"/>
              </a:rPr>
              <a:t>架构</a:t>
            </a:r>
            <a:endParaRPr lang="zh-CN" altLang="en-US" sz="2400" dirty="0" smtClean="0">
              <a:solidFill>
                <a:schemeClr val="accent5">
                  <a:lumMod val="75000"/>
                </a:schemeClr>
              </a:solidFill>
              <a:latin typeface="华文琥珀" panose="02010800040101010101" pitchFamily="2" charset="-122"/>
              <a:ea typeface="华文琥珀" panose="02010800040101010101" pitchFamily="2" charset="-122"/>
            </a:endParaRPr>
          </a:p>
        </p:txBody>
      </p:sp>
      <p:sp>
        <p:nvSpPr>
          <p:cNvPr id="4" name="矩形 3"/>
          <p:cNvSpPr/>
          <p:nvPr/>
        </p:nvSpPr>
        <p:spPr>
          <a:xfrm rot="19887753">
            <a:off x="423281" y="341295"/>
            <a:ext cx="268866" cy="322556"/>
          </a:xfrm>
          <a:prstGeom prst="rect">
            <a:avLst/>
          </a:prstGeom>
        </p:spPr>
        <p:style>
          <a:lnRef idx="3">
            <a:schemeClr val="lt1"/>
          </a:lnRef>
          <a:fillRef idx="1">
            <a:schemeClr val="accent2"/>
          </a:fillRef>
          <a:effectRef idx="1">
            <a:schemeClr val="accent2"/>
          </a:effectRef>
          <a:fontRef idx="minor">
            <a:schemeClr val="lt1"/>
          </a:fontRef>
        </p:style>
        <p:txBody>
          <a:bodyPr rtlCol="0" anchor="ctr"/>
          <a:lstStyle/>
          <a:p>
            <a:pPr algn="ctr"/>
            <a:endParaRPr lang="zh-CN" altLang="en-US"/>
          </a:p>
        </p:txBody>
      </p:sp>
      <p:cxnSp>
        <p:nvCxnSpPr>
          <p:cNvPr id="5" name="直接连接符 4"/>
          <p:cNvCxnSpPr/>
          <p:nvPr/>
        </p:nvCxnSpPr>
        <p:spPr>
          <a:xfrm flipV="1">
            <a:off x="282969" y="739891"/>
            <a:ext cx="2498868" cy="1806"/>
          </a:xfrm>
          <a:prstGeom prst="line">
            <a:avLst/>
          </a:prstGeom>
          <a:ln w="38100">
            <a:solidFill>
              <a:schemeClr val="accent5">
                <a:lumMod val="75000"/>
              </a:schemeClr>
            </a:solidFill>
            <a:prstDash val="lgDashDotDot"/>
          </a:ln>
        </p:spPr>
        <p:style>
          <a:lnRef idx="2">
            <a:schemeClr val="accent6"/>
          </a:lnRef>
          <a:fillRef idx="0">
            <a:schemeClr val="accent6"/>
          </a:fillRef>
          <a:effectRef idx="1">
            <a:schemeClr val="accent6"/>
          </a:effectRef>
          <a:fontRef idx="minor">
            <a:schemeClr val="tx1"/>
          </a:fontRef>
        </p:style>
      </p:cxnSp>
    </p:spTree>
    <p:extLst>
      <p:ext uri="{BB962C8B-B14F-4D97-AF65-F5344CB8AC3E}">
        <p14:creationId xmlns:p14="http://schemas.microsoft.com/office/powerpoint/2010/main" val="4068606038"/>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2566" y="1301885"/>
            <a:ext cx="4288665" cy="484619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984408" y="1301885"/>
            <a:ext cx="6801719" cy="480851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4" name="矩形 3"/>
          <p:cNvSpPr/>
          <p:nvPr/>
        </p:nvSpPr>
        <p:spPr>
          <a:xfrm>
            <a:off x="752862" y="230089"/>
            <a:ext cx="2451280" cy="461665"/>
          </a:xfrm>
          <a:prstGeom prst="rect">
            <a:avLst/>
          </a:prstGeom>
        </p:spPr>
        <p:txBody>
          <a:bodyPr wrap="square">
            <a:spAutoFit/>
          </a:bodyPr>
          <a:lstStyle/>
          <a:p>
            <a:r>
              <a:rPr lang="zh-CN" altLang="en-US" sz="2400" dirty="0">
                <a:solidFill>
                  <a:schemeClr val="accent5">
                    <a:lumMod val="75000"/>
                  </a:schemeClr>
                </a:solidFill>
                <a:latin typeface="华文琥珀" panose="02010800040101010101" pitchFamily="2" charset="-122"/>
                <a:ea typeface="华文琥珀" panose="02010800040101010101" pitchFamily="2" charset="-122"/>
              </a:rPr>
              <a:t>3</a:t>
            </a:r>
            <a:r>
              <a:rPr lang="zh-CN" altLang="en-US" sz="2400" dirty="0" smtClean="0">
                <a:solidFill>
                  <a:schemeClr val="accent5">
                    <a:lumMod val="75000"/>
                  </a:schemeClr>
                </a:solidFill>
                <a:latin typeface="华文琥珀" panose="02010800040101010101" pitchFamily="2" charset="-122"/>
                <a:ea typeface="华文琥珀" panose="02010800040101010101" pitchFamily="2" charset="-122"/>
              </a:rPr>
              <a:t>.</a:t>
            </a:r>
            <a:r>
              <a:rPr lang="en-US" altLang="zh-CN" sz="2400" dirty="0" smtClean="0">
                <a:solidFill>
                  <a:schemeClr val="accent5">
                    <a:lumMod val="75000"/>
                  </a:schemeClr>
                </a:solidFill>
                <a:latin typeface="华文琥珀" panose="02010800040101010101" pitchFamily="2" charset="-122"/>
                <a:ea typeface="华文琥珀" panose="02010800040101010101" pitchFamily="2" charset="-122"/>
              </a:rPr>
              <a:t>2</a:t>
            </a:r>
            <a:r>
              <a:rPr lang="zh-CN" altLang="en-US" sz="2400" dirty="0" smtClean="0">
                <a:solidFill>
                  <a:schemeClr val="accent5">
                    <a:lumMod val="75000"/>
                  </a:schemeClr>
                </a:solidFill>
                <a:latin typeface="华文琥珀" panose="02010800040101010101" pitchFamily="2" charset="-122"/>
                <a:ea typeface="华文琥珀" panose="02010800040101010101" pitchFamily="2" charset="-122"/>
              </a:rPr>
              <a:t>  </a:t>
            </a:r>
            <a:r>
              <a:rPr lang="zh-CN" altLang="en-US" sz="2400" dirty="0">
                <a:solidFill>
                  <a:schemeClr val="accent5">
                    <a:lumMod val="75000"/>
                  </a:schemeClr>
                </a:solidFill>
                <a:latin typeface="华文琥珀" panose="02010800040101010101" pitchFamily="2" charset="-122"/>
                <a:ea typeface="华文琥珀" panose="02010800040101010101" pitchFamily="2" charset="-122"/>
              </a:rPr>
              <a:t>信息</a:t>
            </a:r>
            <a:r>
              <a:rPr lang="zh-CN" altLang="en-US" sz="2400" dirty="0" smtClean="0">
                <a:solidFill>
                  <a:schemeClr val="accent5">
                    <a:lumMod val="75000"/>
                  </a:schemeClr>
                </a:solidFill>
                <a:latin typeface="华文琥珀" panose="02010800040101010101" pitchFamily="2" charset="-122"/>
                <a:ea typeface="华文琥珀" panose="02010800040101010101" pitchFamily="2" charset="-122"/>
              </a:rPr>
              <a:t>架构</a:t>
            </a:r>
            <a:endParaRPr lang="zh-CN" altLang="en-US" sz="2400" dirty="0" smtClean="0">
              <a:solidFill>
                <a:schemeClr val="accent5">
                  <a:lumMod val="75000"/>
                </a:schemeClr>
              </a:solidFill>
              <a:latin typeface="华文琥珀" panose="02010800040101010101" pitchFamily="2" charset="-122"/>
              <a:ea typeface="华文琥珀" panose="02010800040101010101" pitchFamily="2" charset="-122"/>
            </a:endParaRPr>
          </a:p>
        </p:txBody>
      </p:sp>
      <p:sp>
        <p:nvSpPr>
          <p:cNvPr id="5" name="矩形 4"/>
          <p:cNvSpPr/>
          <p:nvPr/>
        </p:nvSpPr>
        <p:spPr>
          <a:xfrm rot="19887753">
            <a:off x="423281" y="341295"/>
            <a:ext cx="268866" cy="322556"/>
          </a:xfrm>
          <a:prstGeom prst="rect">
            <a:avLst/>
          </a:prstGeom>
        </p:spPr>
        <p:style>
          <a:lnRef idx="3">
            <a:schemeClr val="lt1"/>
          </a:lnRef>
          <a:fillRef idx="1">
            <a:schemeClr val="accent2"/>
          </a:fillRef>
          <a:effectRef idx="1">
            <a:schemeClr val="accent2"/>
          </a:effectRef>
          <a:fontRef idx="minor">
            <a:schemeClr val="lt1"/>
          </a:fontRef>
        </p:style>
        <p:txBody>
          <a:bodyPr rtlCol="0" anchor="ctr"/>
          <a:lstStyle/>
          <a:p>
            <a:pPr algn="ctr"/>
            <a:endParaRPr lang="zh-CN" altLang="en-US"/>
          </a:p>
        </p:txBody>
      </p:sp>
      <p:cxnSp>
        <p:nvCxnSpPr>
          <p:cNvPr id="6" name="直接连接符 5"/>
          <p:cNvCxnSpPr/>
          <p:nvPr/>
        </p:nvCxnSpPr>
        <p:spPr>
          <a:xfrm flipV="1">
            <a:off x="282969" y="739891"/>
            <a:ext cx="2498868" cy="1806"/>
          </a:xfrm>
          <a:prstGeom prst="line">
            <a:avLst/>
          </a:prstGeom>
          <a:ln w="38100">
            <a:solidFill>
              <a:schemeClr val="accent5">
                <a:lumMod val="75000"/>
              </a:schemeClr>
            </a:solidFill>
            <a:prstDash val="lgDashDotDot"/>
          </a:ln>
        </p:spPr>
        <p:style>
          <a:lnRef idx="2">
            <a:schemeClr val="accent6"/>
          </a:lnRef>
          <a:fillRef idx="0">
            <a:schemeClr val="accent6"/>
          </a:fillRef>
          <a:effectRef idx="1">
            <a:schemeClr val="accent6"/>
          </a:effectRef>
          <a:fontRef idx="minor">
            <a:schemeClr val="tx1"/>
          </a:fontRef>
        </p:style>
      </p:cxnSp>
    </p:spTree>
    <p:extLst>
      <p:ext uri="{BB962C8B-B14F-4D97-AF65-F5344CB8AC3E}">
        <p14:creationId xmlns:p14="http://schemas.microsoft.com/office/powerpoint/2010/main" val="10213284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309351" y="1257201"/>
            <a:ext cx="9483144" cy="3831818"/>
          </a:xfrm>
          <a:prstGeom prst="rect">
            <a:avLst/>
          </a:prstGeom>
        </p:spPr>
        <p:txBody>
          <a:bodyPr wrap="square">
            <a:spAutoFit/>
          </a:bodyPr>
          <a:lstStyle/>
          <a:p>
            <a:pPr marL="285750" indent="-285750">
              <a:lnSpc>
                <a:spcPct val="150000"/>
              </a:lnSpc>
              <a:buFont typeface="Wingdings" panose="05000000000000000000" pitchFamily="2" charset="2"/>
              <a:buChar char="l"/>
            </a:pPr>
            <a:r>
              <a:rPr lang="zh-CN" altLang="en-US" dirty="0"/>
              <a:t>　网站的架构设计从确立内容与信息的策略开始，以便帮助来访者快速、方便地找到他们需要的信息</a:t>
            </a:r>
            <a:r>
              <a:rPr lang="zh-CN" altLang="en-US" dirty="0" smtClean="0"/>
              <a:t>。</a:t>
            </a:r>
            <a:endParaRPr lang="en-US" altLang="zh-CN" dirty="0" smtClean="0"/>
          </a:p>
          <a:p>
            <a:pPr marL="285750" indent="-285750">
              <a:lnSpc>
                <a:spcPct val="150000"/>
              </a:lnSpc>
              <a:buFont typeface="Wingdings" panose="05000000000000000000" pitchFamily="2" charset="2"/>
              <a:buChar char="l"/>
            </a:pPr>
            <a:r>
              <a:rPr lang="zh-CN" altLang="en-US" dirty="0" smtClean="0"/>
              <a:t>无论</a:t>
            </a:r>
            <a:r>
              <a:rPr lang="zh-CN" altLang="en-US" dirty="0"/>
              <a:t>是设计一个新网站还是已有网站的再设计，无论预算是五千还是五十万的网站，设计一个有逻辑的架构都是网站设计不可逾越的过程</a:t>
            </a:r>
            <a:r>
              <a:rPr lang="zh-CN" altLang="en-US" dirty="0" smtClean="0"/>
              <a:t>。</a:t>
            </a:r>
            <a:endParaRPr lang="en-US" altLang="zh-CN" dirty="0" smtClean="0"/>
          </a:p>
          <a:p>
            <a:pPr marL="285750" indent="-285750">
              <a:lnSpc>
                <a:spcPct val="150000"/>
              </a:lnSpc>
              <a:buFont typeface="Wingdings" panose="05000000000000000000" pitchFamily="2" charset="2"/>
              <a:buChar char="l"/>
            </a:pPr>
            <a:r>
              <a:rPr lang="zh-CN" altLang="en-US" dirty="0" smtClean="0"/>
              <a:t>即使</a:t>
            </a:r>
            <a:r>
              <a:rPr lang="zh-CN" altLang="en-US" dirty="0"/>
              <a:t>客户会很急于看到设计效果，但规划一个稳固、成熟的网站架构可以为后面的工作打下坚实的基础，包括接下来的视觉设计部分。</a:t>
            </a:r>
          </a:p>
          <a:p>
            <a:pPr marL="285750" indent="-285750">
              <a:lnSpc>
                <a:spcPct val="150000"/>
              </a:lnSpc>
              <a:buFont typeface="Wingdings" panose="05000000000000000000" pitchFamily="2" charset="2"/>
              <a:buChar char="l"/>
            </a:pPr>
            <a:r>
              <a:rPr lang="zh-CN" altLang="en-US" dirty="0" smtClean="0"/>
              <a:t>在</a:t>
            </a:r>
            <a:r>
              <a:rPr lang="zh-CN" altLang="en-US" dirty="0"/>
              <a:t>这个阶段，我们将从三个层次，有顺序、有条理地逐步搭建起网站的架构</a:t>
            </a:r>
            <a:r>
              <a:rPr lang="zh-CN" altLang="en-US" dirty="0" smtClean="0"/>
              <a:t>。</a:t>
            </a:r>
            <a:endParaRPr lang="en-US" altLang="zh-CN" dirty="0" smtClean="0"/>
          </a:p>
          <a:p>
            <a:pPr marL="285750" indent="-285750">
              <a:lnSpc>
                <a:spcPct val="150000"/>
              </a:lnSpc>
              <a:buFont typeface="Wingdings" panose="05000000000000000000" pitchFamily="2" charset="2"/>
              <a:buChar char="l"/>
            </a:pPr>
            <a:r>
              <a:rPr lang="zh-CN" altLang="en-US" dirty="0" smtClean="0"/>
              <a:t>这</a:t>
            </a:r>
            <a:r>
              <a:rPr lang="zh-CN" altLang="en-US" dirty="0"/>
              <a:t>三个层次分别代表了网站的不同组织形式与层面，但又彼此关联、相互呼应。这三者之间的思考顺序不可逾越，但都需要设计者一步一步理性地思考并完成。</a:t>
            </a:r>
            <a:endParaRPr lang="zh-CN" altLang="en-US" dirty="0"/>
          </a:p>
        </p:txBody>
      </p:sp>
    </p:spTree>
    <p:extLst>
      <p:ext uri="{BB962C8B-B14F-4D97-AF65-F5344CB8AC3E}">
        <p14:creationId xmlns:p14="http://schemas.microsoft.com/office/powerpoint/2010/main" val="811500748"/>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08207" y="2289089"/>
            <a:ext cx="4913044" cy="3162404"/>
          </a:xfrm>
          <a:prstGeom prst="rect">
            <a:avLst/>
          </a:prstGeom>
        </p:spPr>
        <p:txBody>
          <a:bodyPr wrap="square">
            <a:spAutoFit/>
          </a:bodyPr>
          <a:lstStyle/>
          <a:p>
            <a:pPr marL="342900" indent="-342900">
              <a:lnSpc>
                <a:spcPct val="150000"/>
              </a:lnSpc>
              <a:buFont typeface="Arial" panose="020B0604020202020204" pitchFamily="34" charset="0"/>
              <a:buChar char="•"/>
            </a:pPr>
            <a:r>
              <a:rPr lang="zh-CN" altLang="en-US" sz="1900" dirty="0" smtClean="0"/>
              <a:t>网站</a:t>
            </a:r>
            <a:r>
              <a:rPr lang="zh-CN" altLang="en-US" sz="1900" dirty="0"/>
              <a:t>的架构设计的第三个部分，是每个页面的结构布局</a:t>
            </a:r>
            <a:r>
              <a:rPr lang="zh-CN" altLang="en-US" sz="1900" dirty="0" smtClean="0"/>
              <a:t>。</a:t>
            </a:r>
            <a:endParaRPr lang="en-US" altLang="zh-CN" sz="1900" dirty="0" smtClean="0"/>
          </a:p>
          <a:p>
            <a:pPr marL="342900" indent="-342900">
              <a:lnSpc>
                <a:spcPct val="150000"/>
              </a:lnSpc>
              <a:buFont typeface="Arial" panose="020B0604020202020204" pitchFamily="34" charset="0"/>
              <a:buChar char="•"/>
            </a:pPr>
            <a:r>
              <a:rPr lang="zh-CN" altLang="en-US" sz="1900" dirty="0" smtClean="0"/>
              <a:t>页面</a:t>
            </a:r>
            <a:r>
              <a:rPr lang="zh-CN" altLang="en-US" sz="1900" dirty="0"/>
              <a:t>布局包括主要功能界面的布局与组合关系，是网站逻辑的外在视觉表现，为图形视觉界面设计打下良好的基础，对后期的设计非常重要</a:t>
            </a:r>
            <a:r>
              <a:rPr lang="zh-CN" altLang="en-US" sz="1900" dirty="0" smtClean="0"/>
              <a:t>。</a:t>
            </a:r>
            <a:endParaRPr lang="en-US" altLang="zh-CN" sz="1900" dirty="0" smtClean="0"/>
          </a:p>
          <a:p>
            <a:pPr marL="342900" indent="-342900">
              <a:lnSpc>
                <a:spcPct val="150000"/>
              </a:lnSpc>
              <a:buFont typeface="Arial" panose="020B0604020202020204" pitchFamily="34" charset="0"/>
              <a:buChar char="•"/>
            </a:pPr>
            <a:r>
              <a:rPr lang="zh-CN" altLang="en-US" sz="1900" dirty="0" smtClean="0"/>
              <a:t>下面</a:t>
            </a:r>
            <a:r>
              <a:rPr lang="zh-CN" altLang="en-US" sz="1900" dirty="0"/>
              <a:t>我们来重点讨论下线框图的概念。</a:t>
            </a:r>
          </a:p>
        </p:txBody>
      </p:sp>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143223" y="2132895"/>
            <a:ext cx="5212187" cy="3474792"/>
          </a:xfrm>
          <a:prstGeom prst="rect">
            <a:avLst/>
          </a:prstGeom>
        </p:spPr>
      </p:pic>
      <p:sp>
        <p:nvSpPr>
          <p:cNvPr id="4" name="矩形 3"/>
          <p:cNvSpPr/>
          <p:nvPr/>
        </p:nvSpPr>
        <p:spPr>
          <a:xfrm>
            <a:off x="752862" y="230089"/>
            <a:ext cx="2451280" cy="461665"/>
          </a:xfrm>
          <a:prstGeom prst="rect">
            <a:avLst/>
          </a:prstGeom>
        </p:spPr>
        <p:txBody>
          <a:bodyPr wrap="square">
            <a:spAutoFit/>
          </a:bodyPr>
          <a:lstStyle/>
          <a:p>
            <a:r>
              <a:rPr lang="zh-CN" altLang="en-US" sz="2400" dirty="0">
                <a:solidFill>
                  <a:schemeClr val="accent4">
                    <a:lumMod val="75000"/>
                  </a:schemeClr>
                </a:solidFill>
                <a:latin typeface="华文琥珀" panose="02010800040101010101" pitchFamily="2" charset="-122"/>
                <a:ea typeface="华文琥珀" panose="02010800040101010101" pitchFamily="2" charset="-122"/>
              </a:rPr>
              <a:t>3</a:t>
            </a:r>
            <a:r>
              <a:rPr lang="zh-CN" altLang="en-US" sz="2400" dirty="0" smtClean="0">
                <a:solidFill>
                  <a:schemeClr val="accent4">
                    <a:lumMod val="75000"/>
                  </a:schemeClr>
                </a:solidFill>
                <a:latin typeface="华文琥珀" panose="02010800040101010101" pitchFamily="2" charset="-122"/>
                <a:ea typeface="华文琥珀" panose="02010800040101010101" pitchFamily="2" charset="-122"/>
              </a:rPr>
              <a:t>.</a:t>
            </a:r>
            <a:r>
              <a:rPr lang="en-US" altLang="zh-CN" sz="2400" dirty="0" smtClean="0">
                <a:solidFill>
                  <a:schemeClr val="accent4">
                    <a:lumMod val="75000"/>
                  </a:schemeClr>
                </a:solidFill>
                <a:latin typeface="华文琥珀" panose="02010800040101010101" pitchFamily="2" charset="-122"/>
                <a:ea typeface="华文琥珀" panose="02010800040101010101" pitchFamily="2" charset="-122"/>
              </a:rPr>
              <a:t>3</a:t>
            </a:r>
            <a:r>
              <a:rPr lang="zh-CN" altLang="en-US" sz="2400" dirty="0" smtClean="0">
                <a:solidFill>
                  <a:schemeClr val="accent4">
                    <a:lumMod val="75000"/>
                  </a:schemeClr>
                </a:solidFill>
                <a:latin typeface="华文琥珀" panose="02010800040101010101" pitchFamily="2" charset="-122"/>
                <a:ea typeface="华文琥珀" panose="02010800040101010101" pitchFamily="2" charset="-122"/>
              </a:rPr>
              <a:t>  页面</a:t>
            </a:r>
            <a:r>
              <a:rPr lang="zh-CN" altLang="en-US" sz="2400" dirty="0" smtClean="0">
                <a:solidFill>
                  <a:schemeClr val="accent4">
                    <a:lumMod val="75000"/>
                  </a:schemeClr>
                </a:solidFill>
                <a:latin typeface="华文琥珀" panose="02010800040101010101" pitchFamily="2" charset="-122"/>
                <a:ea typeface="华文琥珀" panose="02010800040101010101" pitchFamily="2" charset="-122"/>
              </a:rPr>
              <a:t>架构</a:t>
            </a:r>
            <a:endParaRPr lang="zh-CN" altLang="en-US" sz="2400" dirty="0" smtClean="0">
              <a:solidFill>
                <a:schemeClr val="accent4">
                  <a:lumMod val="75000"/>
                </a:schemeClr>
              </a:solidFill>
              <a:latin typeface="华文琥珀" panose="02010800040101010101" pitchFamily="2" charset="-122"/>
              <a:ea typeface="华文琥珀" panose="02010800040101010101" pitchFamily="2" charset="-122"/>
            </a:endParaRPr>
          </a:p>
        </p:txBody>
      </p:sp>
      <p:sp>
        <p:nvSpPr>
          <p:cNvPr id="5" name="矩形 4"/>
          <p:cNvSpPr/>
          <p:nvPr/>
        </p:nvSpPr>
        <p:spPr>
          <a:xfrm rot="19887753">
            <a:off x="423281" y="341295"/>
            <a:ext cx="268866" cy="322556"/>
          </a:xfrm>
          <a:prstGeom prst="rect">
            <a:avLst/>
          </a:prstGeom>
        </p:spPr>
        <p:style>
          <a:lnRef idx="3">
            <a:schemeClr val="lt1"/>
          </a:lnRef>
          <a:fillRef idx="1">
            <a:schemeClr val="accent1"/>
          </a:fillRef>
          <a:effectRef idx="1">
            <a:schemeClr val="accent1"/>
          </a:effectRef>
          <a:fontRef idx="minor">
            <a:schemeClr val="lt1"/>
          </a:fontRef>
        </p:style>
        <p:txBody>
          <a:bodyPr rtlCol="0" anchor="ctr"/>
          <a:lstStyle/>
          <a:p>
            <a:pPr algn="ctr"/>
            <a:endParaRPr lang="zh-CN" altLang="en-US"/>
          </a:p>
        </p:txBody>
      </p:sp>
      <p:cxnSp>
        <p:nvCxnSpPr>
          <p:cNvPr id="6" name="直接连接符 5"/>
          <p:cNvCxnSpPr/>
          <p:nvPr/>
        </p:nvCxnSpPr>
        <p:spPr>
          <a:xfrm flipV="1">
            <a:off x="282969" y="739891"/>
            <a:ext cx="2498868" cy="1806"/>
          </a:xfrm>
          <a:prstGeom prst="line">
            <a:avLst/>
          </a:prstGeom>
          <a:ln w="38100">
            <a:solidFill>
              <a:schemeClr val="accent4">
                <a:lumMod val="60000"/>
                <a:lumOff val="40000"/>
              </a:schemeClr>
            </a:solidFill>
            <a:prstDash val="lgDashDotDot"/>
          </a:ln>
        </p:spPr>
        <p:style>
          <a:lnRef idx="2">
            <a:schemeClr val="accent6"/>
          </a:lnRef>
          <a:fillRef idx="0">
            <a:schemeClr val="accent6"/>
          </a:fillRef>
          <a:effectRef idx="1">
            <a:schemeClr val="accent6"/>
          </a:effectRef>
          <a:fontRef idx="minor">
            <a:schemeClr val="tx1"/>
          </a:fontRef>
        </p:style>
      </p:cxnSp>
      <p:sp>
        <p:nvSpPr>
          <p:cNvPr id="7" name="矩形 6"/>
          <p:cNvSpPr/>
          <p:nvPr/>
        </p:nvSpPr>
        <p:spPr>
          <a:xfrm rot="19887753">
            <a:off x="76984" y="285488"/>
            <a:ext cx="350357" cy="343440"/>
          </a:xfrm>
          <a:prstGeom prst="rect">
            <a:avLst/>
          </a:prstGeom>
        </p:spPr>
        <p:style>
          <a:lnRef idx="3">
            <a:schemeClr val="lt1"/>
          </a:lnRef>
          <a:fillRef idx="1">
            <a:schemeClr val="accent4"/>
          </a:fillRef>
          <a:effectRef idx="1">
            <a:schemeClr val="accent4"/>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384288276"/>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411831" y="1267118"/>
            <a:ext cx="8260203" cy="3185487"/>
          </a:xfrm>
          <a:prstGeom prst="rect">
            <a:avLst/>
          </a:prstGeom>
        </p:spPr>
        <p:txBody>
          <a:bodyPr wrap="square">
            <a:spAutoFit/>
          </a:bodyPr>
          <a:lstStyle/>
          <a:p>
            <a:pPr>
              <a:lnSpc>
                <a:spcPct val="150000"/>
              </a:lnSpc>
            </a:pPr>
            <a:endParaRPr lang="zh-CN" altLang="en-US" sz="1900" dirty="0"/>
          </a:p>
          <a:p>
            <a:pPr>
              <a:lnSpc>
                <a:spcPct val="150000"/>
              </a:lnSpc>
            </a:pPr>
            <a:r>
              <a:rPr lang="zh-CN" altLang="en-US" sz="2000" b="1" dirty="0">
                <a:solidFill>
                  <a:schemeClr val="accent2">
                    <a:lumMod val="75000"/>
                  </a:schemeClr>
                </a:solidFill>
              </a:rPr>
              <a:t>1、什么是网站线框图</a:t>
            </a:r>
          </a:p>
          <a:p>
            <a:pPr marL="342900" indent="-342900">
              <a:lnSpc>
                <a:spcPct val="150000"/>
              </a:lnSpc>
              <a:buFont typeface="Arial" panose="020B0604020202020204" pitchFamily="34" charset="0"/>
              <a:buChar char="•"/>
            </a:pPr>
            <a:r>
              <a:rPr lang="zh-CN" altLang="en-US" sz="1900" dirty="0" smtClean="0"/>
              <a:t>简单</a:t>
            </a:r>
            <a:r>
              <a:rPr lang="zh-CN" altLang="en-US" sz="1900" dirty="0"/>
              <a:t>地说,网站线框图(wireframe)就是一个网站剧情的提示板、分镜表，是一个纯信息、结构的分配图,显示了主要内容的位置,主导航与次导航,或者一些小的功能</a:t>
            </a:r>
            <a:r>
              <a:rPr lang="zh-CN" altLang="en-US" sz="1900" dirty="0" smtClean="0"/>
              <a:t>。</a:t>
            </a:r>
            <a:endParaRPr lang="en-US" altLang="zh-CN" sz="1900" dirty="0" smtClean="0"/>
          </a:p>
          <a:p>
            <a:pPr marL="342900" indent="-342900">
              <a:lnSpc>
                <a:spcPct val="150000"/>
              </a:lnSpc>
              <a:buFont typeface="Arial" panose="020B0604020202020204" pitchFamily="34" charset="0"/>
              <a:buChar char="•"/>
            </a:pPr>
            <a:r>
              <a:rPr lang="zh-CN" altLang="en-US" sz="1900" dirty="0" smtClean="0"/>
              <a:t>线框</a:t>
            </a:r>
            <a:r>
              <a:rPr lang="zh-CN" altLang="en-US" sz="1900" dirty="0"/>
              <a:t>图的设计有助于设计者清晰地看到页面的整体布局和各元素的组合排列，为视觉设计建立想法和结构依据。</a:t>
            </a:r>
          </a:p>
        </p:txBody>
      </p:sp>
      <p:sp>
        <p:nvSpPr>
          <p:cNvPr id="3" name="矩形 2"/>
          <p:cNvSpPr/>
          <p:nvPr/>
        </p:nvSpPr>
        <p:spPr>
          <a:xfrm>
            <a:off x="752862" y="230089"/>
            <a:ext cx="2451280" cy="461665"/>
          </a:xfrm>
          <a:prstGeom prst="rect">
            <a:avLst/>
          </a:prstGeom>
        </p:spPr>
        <p:txBody>
          <a:bodyPr wrap="square">
            <a:spAutoFit/>
          </a:bodyPr>
          <a:lstStyle/>
          <a:p>
            <a:r>
              <a:rPr lang="zh-CN" altLang="en-US" sz="2400" dirty="0">
                <a:solidFill>
                  <a:schemeClr val="accent4">
                    <a:lumMod val="75000"/>
                  </a:schemeClr>
                </a:solidFill>
                <a:latin typeface="华文琥珀" panose="02010800040101010101" pitchFamily="2" charset="-122"/>
                <a:ea typeface="华文琥珀" panose="02010800040101010101" pitchFamily="2" charset="-122"/>
              </a:rPr>
              <a:t>3</a:t>
            </a:r>
            <a:r>
              <a:rPr lang="zh-CN" altLang="en-US" sz="2400" dirty="0" smtClean="0">
                <a:solidFill>
                  <a:schemeClr val="accent4">
                    <a:lumMod val="75000"/>
                  </a:schemeClr>
                </a:solidFill>
                <a:latin typeface="华文琥珀" panose="02010800040101010101" pitchFamily="2" charset="-122"/>
                <a:ea typeface="华文琥珀" panose="02010800040101010101" pitchFamily="2" charset="-122"/>
              </a:rPr>
              <a:t>.</a:t>
            </a:r>
            <a:r>
              <a:rPr lang="en-US" altLang="zh-CN" sz="2400" dirty="0" smtClean="0">
                <a:solidFill>
                  <a:schemeClr val="accent4">
                    <a:lumMod val="75000"/>
                  </a:schemeClr>
                </a:solidFill>
                <a:latin typeface="华文琥珀" panose="02010800040101010101" pitchFamily="2" charset="-122"/>
                <a:ea typeface="华文琥珀" panose="02010800040101010101" pitchFamily="2" charset="-122"/>
              </a:rPr>
              <a:t>3</a:t>
            </a:r>
            <a:r>
              <a:rPr lang="zh-CN" altLang="en-US" sz="2400" dirty="0" smtClean="0">
                <a:solidFill>
                  <a:schemeClr val="accent4">
                    <a:lumMod val="75000"/>
                  </a:schemeClr>
                </a:solidFill>
                <a:latin typeface="华文琥珀" panose="02010800040101010101" pitchFamily="2" charset="-122"/>
                <a:ea typeface="华文琥珀" panose="02010800040101010101" pitchFamily="2" charset="-122"/>
              </a:rPr>
              <a:t>  页面</a:t>
            </a:r>
            <a:r>
              <a:rPr lang="zh-CN" altLang="en-US" sz="2400" dirty="0" smtClean="0">
                <a:solidFill>
                  <a:schemeClr val="accent4">
                    <a:lumMod val="75000"/>
                  </a:schemeClr>
                </a:solidFill>
                <a:latin typeface="华文琥珀" panose="02010800040101010101" pitchFamily="2" charset="-122"/>
                <a:ea typeface="华文琥珀" panose="02010800040101010101" pitchFamily="2" charset="-122"/>
              </a:rPr>
              <a:t>架构</a:t>
            </a:r>
            <a:endParaRPr lang="zh-CN" altLang="en-US" sz="2400" dirty="0" smtClean="0">
              <a:solidFill>
                <a:schemeClr val="accent4">
                  <a:lumMod val="75000"/>
                </a:schemeClr>
              </a:solidFill>
              <a:latin typeface="华文琥珀" panose="02010800040101010101" pitchFamily="2" charset="-122"/>
              <a:ea typeface="华文琥珀" panose="02010800040101010101" pitchFamily="2" charset="-122"/>
            </a:endParaRPr>
          </a:p>
        </p:txBody>
      </p:sp>
      <p:sp>
        <p:nvSpPr>
          <p:cNvPr id="4" name="矩形 3"/>
          <p:cNvSpPr/>
          <p:nvPr/>
        </p:nvSpPr>
        <p:spPr>
          <a:xfrm rot="19887753">
            <a:off x="423281" y="341295"/>
            <a:ext cx="268866" cy="322556"/>
          </a:xfrm>
          <a:prstGeom prst="rect">
            <a:avLst/>
          </a:prstGeom>
        </p:spPr>
        <p:style>
          <a:lnRef idx="3">
            <a:schemeClr val="lt1"/>
          </a:lnRef>
          <a:fillRef idx="1">
            <a:schemeClr val="accent1"/>
          </a:fillRef>
          <a:effectRef idx="1">
            <a:schemeClr val="accent1"/>
          </a:effectRef>
          <a:fontRef idx="minor">
            <a:schemeClr val="lt1"/>
          </a:fontRef>
        </p:style>
        <p:txBody>
          <a:bodyPr rtlCol="0" anchor="ctr"/>
          <a:lstStyle/>
          <a:p>
            <a:pPr algn="ctr"/>
            <a:endParaRPr lang="zh-CN" altLang="en-US"/>
          </a:p>
        </p:txBody>
      </p:sp>
      <p:cxnSp>
        <p:nvCxnSpPr>
          <p:cNvPr id="5" name="直接连接符 4"/>
          <p:cNvCxnSpPr/>
          <p:nvPr/>
        </p:nvCxnSpPr>
        <p:spPr>
          <a:xfrm flipV="1">
            <a:off x="282969" y="739891"/>
            <a:ext cx="2498868" cy="1806"/>
          </a:xfrm>
          <a:prstGeom prst="line">
            <a:avLst/>
          </a:prstGeom>
          <a:ln w="38100">
            <a:solidFill>
              <a:schemeClr val="accent4">
                <a:lumMod val="60000"/>
                <a:lumOff val="40000"/>
              </a:schemeClr>
            </a:solidFill>
            <a:prstDash val="lgDashDotDot"/>
          </a:ln>
        </p:spPr>
        <p:style>
          <a:lnRef idx="2">
            <a:schemeClr val="accent6"/>
          </a:lnRef>
          <a:fillRef idx="0">
            <a:schemeClr val="accent6"/>
          </a:fillRef>
          <a:effectRef idx="1">
            <a:schemeClr val="accent6"/>
          </a:effectRef>
          <a:fontRef idx="minor">
            <a:schemeClr val="tx1"/>
          </a:fontRef>
        </p:style>
      </p:cxnSp>
      <p:sp>
        <p:nvSpPr>
          <p:cNvPr id="6" name="矩形 5"/>
          <p:cNvSpPr/>
          <p:nvPr/>
        </p:nvSpPr>
        <p:spPr>
          <a:xfrm rot="19887753">
            <a:off x="76984" y="285488"/>
            <a:ext cx="350357" cy="343440"/>
          </a:xfrm>
          <a:prstGeom prst="rect">
            <a:avLst/>
          </a:prstGeom>
        </p:spPr>
        <p:style>
          <a:lnRef idx="3">
            <a:schemeClr val="lt1"/>
          </a:lnRef>
          <a:fillRef idx="1">
            <a:schemeClr val="accent4"/>
          </a:fillRef>
          <a:effectRef idx="1">
            <a:schemeClr val="accent4"/>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519744257"/>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88095" y="902703"/>
            <a:ext cx="11597977" cy="969496"/>
          </a:xfrm>
          <a:prstGeom prst="rect">
            <a:avLst/>
          </a:prstGeom>
        </p:spPr>
        <p:txBody>
          <a:bodyPr wrap="square">
            <a:spAutoFit/>
          </a:bodyPr>
          <a:lstStyle/>
          <a:p>
            <a:pPr>
              <a:lnSpc>
                <a:spcPct val="150000"/>
              </a:lnSpc>
            </a:pPr>
            <a:r>
              <a:rPr lang="zh-CN" altLang="en-US" sz="1900" dirty="0" smtClean="0">
                <a:solidFill>
                  <a:schemeClr val="accent4">
                    <a:lumMod val="75000"/>
                  </a:schemeClr>
                </a:solidFill>
              </a:rPr>
              <a:t>图</a:t>
            </a:r>
            <a:r>
              <a:rPr lang="zh-CN" altLang="en-US" sz="1900" dirty="0">
                <a:solidFill>
                  <a:schemeClr val="accent4">
                    <a:lumMod val="75000"/>
                  </a:schemeClr>
                </a:solidFill>
              </a:rPr>
              <a:t>-简易线框图</a:t>
            </a:r>
          </a:p>
          <a:p>
            <a:pPr>
              <a:lnSpc>
                <a:spcPct val="150000"/>
              </a:lnSpc>
            </a:pPr>
            <a:r>
              <a:rPr lang="zh-CN" altLang="en-US" sz="1900" dirty="0"/>
              <a:t>　　如图这是一个最简单网站线框图，显示了主要的内容、导航等，简要提示了每一个区域的想法和布局。 </a:t>
            </a:r>
          </a:p>
        </p:txBody>
      </p:sp>
      <p:pic>
        <p:nvPicPr>
          <p:cNvPr id="6146" name="Picture 2" descr="简易线框图"/>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498501" y="2083148"/>
            <a:ext cx="6433096" cy="45520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752862" y="230089"/>
            <a:ext cx="2451280" cy="461665"/>
          </a:xfrm>
          <a:prstGeom prst="rect">
            <a:avLst/>
          </a:prstGeom>
        </p:spPr>
        <p:txBody>
          <a:bodyPr wrap="square">
            <a:spAutoFit/>
          </a:bodyPr>
          <a:lstStyle/>
          <a:p>
            <a:r>
              <a:rPr lang="zh-CN" altLang="en-US" sz="2400" dirty="0">
                <a:solidFill>
                  <a:schemeClr val="accent4">
                    <a:lumMod val="75000"/>
                  </a:schemeClr>
                </a:solidFill>
                <a:latin typeface="华文琥珀" panose="02010800040101010101" pitchFamily="2" charset="-122"/>
                <a:ea typeface="华文琥珀" panose="02010800040101010101" pitchFamily="2" charset="-122"/>
              </a:rPr>
              <a:t>3</a:t>
            </a:r>
            <a:r>
              <a:rPr lang="zh-CN" altLang="en-US" sz="2400" dirty="0" smtClean="0">
                <a:solidFill>
                  <a:schemeClr val="accent4">
                    <a:lumMod val="75000"/>
                  </a:schemeClr>
                </a:solidFill>
                <a:latin typeface="华文琥珀" panose="02010800040101010101" pitchFamily="2" charset="-122"/>
                <a:ea typeface="华文琥珀" panose="02010800040101010101" pitchFamily="2" charset="-122"/>
              </a:rPr>
              <a:t>.</a:t>
            </a:r>
            <a:r>
              <a:rPr lang="en-US" altLang="zh-CN" sz="2400" dirty="0" smtClean="0">
                <a:solidFill>
                  <a:schemeClr val="accent4">
                    <a:lumMod val="75000"/>
                  </a:schemeClr>
                </a:solidFill>
                <a:latin typeface="华文琥珀" panose="02010800040101010101" pitchFamily="2" charset="-122"/>
                <a:ea typeface="华文琥珀" panose="02010800040101010101" pitchFamily="2" charset="-122"/>
              </a:rPr>
              <a:t>3</a:t>
            </a:r>
            <a:r>
              <a:rPr lang="zh-CN" altLang="en-US" sz="2400" dirty="0" smtClean="0">
                <a:solidFill>
                  <a:schemeClr val="accent4">
                    <a:lumMod val="75000"/>
                  </a:schemeClr>
                </a:solidFill>
                <a:latin typeface="华文琥珀" panose="02010800040101010101" pitchFamily="2" charset="-122"/>
                <a:ea typeface="华文琥珀" panose="02010800040101010101" pitchFamily="2" charset="-122"/>
              </a:rPr>
              <a:t>  页面</a:t>
            </a:r>
            <a:r>
              <a:rPr lang="zh-CN" altLang="en-US" sz="2400" dirty="0" smtClean="0">
                <a:solidFill>
                  <a:schemeClr val="accent4">
                    <a:lumMod val="75000"/>
                  </a:schemeClr>
                </a:solidFill>
                <a:latin typeface="华文琥珀" panose="02010800040101010101" pitchFamily="2" charset="-122"/>
                <a:ea typeface="华文琥珀" panose="02010800040101010101" pitchFamily="2" charset="-122"/>
              </a:rPr>
              <a:t>架构</a:t>
            </a:r>
            <a:endParaRPr lang="zh-CN" altLang="en-US" sz="2400" dirty="0" smtClean="0">
              <a:solidFill>
                <a:schemeClr val="accent4">
                  <a:lumMod val="75000"/>
                </a:schemeClr>
              </a:solidFill>
              <a:latin typeface="华文琥珀" panose="02010800040101010101" pitchFamily="2" charset="-122"/>
              <a:ea typeface="华文琥珀" panose="02010800040101010101" pitchFamily="2" charset="-122"/>
            </a:endParaRPr>
          </a:p>
        </p:txBody>
      </p:sp>
      <p:sp>
        <p:nvSpPr>
          <p:cNvPr id="5" name="矩形 4"/>
          <p:cNvSpPr/>
          <p:nvPr/>
        </p:nvSpPr>
        <p:spPr>
          <a:xfrm rot="19887753">
            <a:off x="423281" y="341295"/>
            <a:ext cx="268866" cy="322556"/>
          </a:xfrm>
          <a:prstGeom prst="rect">
            <a:avLst/>
          </a:prstGeom>
        </p:spPr>
        <p:style>
          <a:lnRef idx="3">
            <a:schemeClr val="lt1"/>
          </a:lnRef>
          <a:fillRef idx="1">
            <a:schemeClr val="accent1"/>
          </a:fillRef>
          <a:effectRef idx="1">
            <a:schemeClr val="accent1"/>
          </a:effectRef>
          <a:fontRef idx="minor">
            <a:schemeClr val="lt1"/>
          </a:fontRef>
        </p:style>
        <p:txBody>
          <a:bodyPr rtlCol="0" anchor="ctr"/>
          <a:lstStyle/>
          <a:p>
            <a:pPr algn="ctr"/>
            <a:endParaRPr lang="zh-CN" altLang="en-US"/>
          </a:p>
        </p:txBody>
      </p:sp>
      <p:cxnSp>
        <p:nvCxnSpPr>
          <p:cNvPr id="6" name="直接连接符 5"/>
          <p:cNvCxnSpPr/>
          <p:nvPr/>
        </p:nvCxnSpPr>
        <p:spPr>
          <a:xfrm flipV="1">
            <a:off x="282969" y="739891"/>
            <a:ext cx="2498868" cy="1806"/>
          </a:xfrm>
          <a:prstGeom prst="line">
            <a:avLst/>
          </a:prstGeom>
          <a:ln w="38100">
            <a:solidFill>
              <a:schemeClr val="accent4">
                <a:lumMod val="60000"/>
                <a:lumOff val="40000"/>
              </a:schemeClr>
            </a:solidFill>
            <a:prstDash val="lgDashDotDot"/>
          </a:ln>
        </p:spPr>
        <p:style>
          <a:lnRef idx="2">
            <a:schemeClr val="accent6"/>
          </a:lnRef>
          <a:fillRef idx="0">
            <a:schemeClr val="accent6"/>
          </a:fillRef>
          <a:effectRef idx="1">
            <a:schemeClr val="accent6"/>
          </a:effectRef>
          <a:fontRef idx="minor">
            <a:schemeClr val="tx1"/>
          </a:fontRef>
        </p:style>
      </p:cxnSp>
      <p:sp>
        <p:nvSpPr>
          <p:cNvPr id="7" name="矩形 6"/>
          <p:cNvSpPr/>
          <p:nvPr/>
        </p:nvSpPr>
        <p:spPr>
          <a:xfrm rot="19887753">
            <a:off x="76984" y="285488"/>
            <a:ext cx="350357" cy="343440"/>
          </a:xfrm>
          <a:prstGeom prst="rect">
            <a:avLst/>
          </a:prstGeom>
        </p:spPr>
        <p:style>
          <a:lnRef idx="3">
            <a:schemeClr val="lt1"/>
          </a:lnRef>
          <a:fillRef idx="1">
            <a:schemeClr val="accent4"/>
          </a:fillRef>
          <a:effectRef idx="1">
            <a:schemeClr val="accent4"/>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556148873"/>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52862" y="1312091"/>
            <a:ext cx="4384459" cy="2285241"/>
          </a:xfrm>
          <a:prstGeom prst="rect">
            <a:avLst/>
          </a:prstGeom>
        </p:spPr>
        <p:txBody>
          <a:bodyPr wrap="square">
            <a:spAutoFit/>
          </a:bodyPr>
          <a:lstStyle/>
          <a:p>
            <a:pPr>
              <a:lnSpc>
                <a:spcPct val="150000"/>
              </a:lnSpc>
            </a:pPr>
            <a:r>
              <a:rPr lang="zh-CN" altLang="en-US" sz="1900" dirty="0">
                <a:solidFill>
                  <a:schemeClr val="accent4">
                    <a:lumMod val="75000"/>
                  </a:schemeClr>
                </a:solidFill>
              </a:rPr>
              <a:t>图-详实线框图</a:t>
            </a:r>
          </a:p>
          <a:p>
            <a:pPr>
              <a:lnSpc>
                <a:spcPct val="150000"/>
              </a:lnSpc>
            </a:pPr>
            <a:r>
              <a:rPr lang="zh-CN" altLang="en-US" sz="1900" dirty="0"/>
              <a:t>    如上图这是一个较详细的线框图，显示了一个较为详实的布局，包括标签、内容、功能、链接、图形内容等。 </a:t>
            </a:r>
          </a:p>
          <a:p>
            <a:pPr>
              <a:lnSpc>
                <a:spcPct val="150000"/>
              </a:lnSpc>
            </a:pPr>
            <a:endParaRPr lang="zh-CN" altLang="en-US" sz="1900" dirty="0"/>
          </a:p>
        </p:txBody>
      </p:sp>
      <p:pic>
        <p:nvPicPr>
          <p:cNvPr id="717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493454" y="502573"/>
            <a:ext cx="4182105" cy="575919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752862" y="230089"/>
            <a:ext cx="2451280" cy="461665"/>
          </a:xfrm>
          <a:prstGeom prst="rect">
            <a:avLst/>
          </a:prstGeom>
        </p:spPr>
        <p:txBody>
          <a:bodyPr wrap="square">
            <a:spAutoFit/>
          </a:bodyPr>
          <a:lstStyle/>
          <a:p>
            <a:r>
              <a:rPr lang="zh-CN" altLang="en-US" sz="2400" dirty="0">
                <a:solidFill>
                  <a:schemeClr val="accent4">
                    <a:lumMod val="75000"/>
                  </a:schemeClr>
                </a:solidFill>
                <a:latin typeface="华文琥珀" panose="02010800040101010101" pitchFamily="2" charset="-122"/>
                <a:ea typeface="华文琥珀" panose="02010800040101010101" pitchFamily="2" charset="-122"/>
              </a:rPr>
              <a:t>3</a:t>
            </a:r>
            <a:r>
              <a:rPr lang="zh-CN" altLang="en-US" sz="2400" dirty="0" smtClean="0">
                <a:solidFill>
                  <a:schemeClr val="accent4">
                    <a:lumMod val="75000"/>
                  </a:schemeClr>
                </a:solidFill>
                <a:latin typeface="华文琥珀" panose="02010800040101010101" pitchFamily="2" charset="-122"/>
                <a:ea typeface="华文琥珀" panose="02010800040101010101" pitchFamily="2" charset="-122"/>
              </a:rPr>
              <a:t>.</a:t>
            </a:r>
            <a:r>
              <a:rPr lang="en-US" altLang="zh-CN" sz="2400" dirty="0" smtClean="0">
                <a:solidFill>
                  <a:schemeClr val="accent4">
                    <a:lumMod val="75000"/>
                  </a:schemeClr>
                </a:solidFill>
                <a:latin typeface="华文琥珀" panose="02010800040101010101" pitchFamily="2" charset="-122"/>
                <a:ea typeface="华文琥珀" panose="02010800040101010101" pitchFamily="2" charset="-122"/>
              </a:rPr>
              <a:t>3</a:t>
            </a:r>
            <a:r>
              <a:rPr lang="zh-CN" altLang="en-US" sz="2400" dirty="0" smtClean="0">
                <a:solidFill>
                  <a:schemeClr val="accent4">
                    <a:lumMod val="75000"/>
                  </a:schemeClr>
                </a:solidFill>
                <a:latin typeface="华文琥珀" panose="02010800040101010101" pitchFamily="2" charset="-122"/>
                <a:ea typeface="华文琥珀" panose="02010800040101010101" pitchFamily="2" charset="-122"/>
              </a:rPr>
              <a:t>  页面</a:t>
            </a:r>
            <a:r>
              <a:rPr lang="zh-CN" altLang="en-US" sz="2400" dirty="0" smtClean="0">
                <a:solidFill>
                  <a:schemeClr val="accent4">
                    <a:lumMod val="75000"/>
                  </a:schemeClr>
                </a:solidFill>
                <a:latin typeface="华文琥珀" panose="02010800040101010101" pitchFamily="2" charset="-122"/>
                <a:ea typeface="华文琥珀" panose="02010800040101010101" pitchFamily="2" charset="-122"/>
              </a:rPr>
              <a:t>架构</a:t>
            </a:r>
            <a:endParaRPr lang="zh-CN" altLang="en-US" sz="2400" dirty="0" smtClean="0">
              <a:solidFill>
                <a:schemeClr val="accent4">
                  <a:lumMod val="75000"/>
                </a:schemeClr>
              </a:solidFill>
              <a:latin typeface="华文琥珀" panose="02010800040101010101" pitchFamily="2" charset="-122"/>
              <a:ea typeface="华文琥珀" panose="02010800040101010101" pitchFamily="2" charset="-122"/>
            </a:endParaRPr>
          </a:p>
        </p:txBody>
      </p:sp>
      <p:sp>
        <p:nvSpPr>
          <p:cNvPr id="5" name="矩形 4"/>
          <p:cNvSpPr/>
          <p:nvPr/>
        </p:nvSpPr>
        <p:spPr>
          <a:xfrm rot="19887753">
            <a:off x="423281" y="341295"/>
            <a:ext cx="268866" cy="322556"/>
          </a:xfrm>
          <a:prstGeom prst="rect">
            <a:avLst/>
          </a:prstGeom>
        </p:spPr>
        <p:style>
          <a:lnRef idx="3">
            <a:schemeClr val="lt1"/>
          </a:lnRef>
          <a:fillRef idx="1">
            <a:schemeClr val="accent1"/>
          </a:fillRef>
          <a:effectRef idx="1">
            <a:schemeClr val="accent1"/>
          </a:effectRef>
          <a:fontRef idx="minor">
            <a:schemeClr val="lt1"/>
          </a:fontRef>
        </p:style>
        <p:txBody>
          <a:bodyPr rtlCol="0" anchor="ctr"/>
          <a:lstStyle/>
          <a:p>
            <a:pPr algn="ctr"/>
            <a:endParaRPr lang="zh-CN" altLang="en-US"/>
          </a:p>
        </p:txBody>
      </p:sp>
      <p:cxnSp>
        <p:nvCxnSpPr>
          <p:cNvPr id="6" name="直接连接符 5"/>
          <p:cNvCxnSpPr/>
          <p:nvPr/>
        </p:nvCxnSpPr>
        <p:spPr>
          <a:xfrm flipV="1">
            <a:off x="282969" y="739891"/>
            <a:ext cx="2498868" cy="1806"/>
          </a:xfrm>
          <a:prstGeom prst="line">
            <a:avLst/>
          </a:prstGeom>
          <a:ln w="38100">
            <a:solidFill>
              <a:schemeClr val="accent4">
                <a:lumMod val="60000"/>
                <a:lumOff val="40000"/>
              </a:schemeClr>
            </a:solidFill>
            <a:prstDash val="lgDashDotDot"/>
          </a:ln>
        </p:spPr>
        <p:style>
          <a:lnRef idx="2">
            <a:schemeClr val="accent6"/>
          </a:lnRef>
          <a:fillRef idx="0">
            <a:schemeClr val="accent6"/>
          </a:fillRef>
          <a:effectRef idx="1">
            <a:schemeClr val="accent6"/>
          </a:effectRef>
          <a:fontRef idx="minor">
            <a:schemeClr val="tx1"/>
          </a:fontRef>
        </p:style>
      </p:cxnSp>
      <p:sp>
        <p:nvSpPr>
          <p:cNvPr id="7" name="矩形 6"/>
          <p:cNvSpPr/>
          <p:nvPr/>
        </p:nvSpPr>
        <p:spPr>
          <a:xfrm rot="19887753">
            <a:off x="76984" y="285488"/>
            <a:ext cx="350357" cy="343440"/>
          </a:xfrm>
          <a:prstGeom prst="rect">
            <a:avLst/>
          </a:prstGeom>
        </p:spPr>
        <p:style>
          <a:lnRef idx="3">
            <a:schemeClr val="lt1"/>
          </a:lnRef>
          <a:fillRef idx="1">
            <a:schemeClr val="accent4"/>
          </a:fillRef>
          <a:effectRef idx="1">
            <a:schemeClr val="accent4"/>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110088033"/>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876022" y="1874975"/>
            <a:ext cx="8208136" cy="2723823"/>
          </a:xfrm>
          <a:prstGeom prst="rect">
            <a:avLst/>
          </a:prstGeom>
        </p:spPr>
        <p:txBody>
          <a:bodyPr wrap="square">
            <a:spAutoFit/>
          </a:bodyPr>
          <a:lstStyle/>
          <a:p>
            <a:pPr marL="285750" indent="-285750">
              <a:lnSpc>
                <a:spcPct val="150000"/>
              </a:lnSpc>
              <a:buFont typeface="Arial" panose="020B0604020202020204" pitchFamily="34" charset="0"/>
              <a:buChar char="•"/>
            </a:pPr>
            <a:r>
              <a:rPr lang="zh-CN" altLang="en-US" dirty="0" smtClean="0"/>
              <a:t> </a:t>
            </a:r>
            <a:r>
              <a:rPr lang="zh-CN" altLang="en-US" sz="1900" dirty="0"/>
              <a:t>在进行线框图布局时，设计者不要担心色彩、按钮形状,网站线框图主要显示的是一个页面粗略的布局，基础导航、文字布局、图形位置的信息，主标头的设计，以及其他需要在页面上显示的元素和功能位置</a:t>
            </a:r>
            <a:r>
              <a:rPr lang="zh-CN" altLang="en-US" sz="1900" dirty="0" smtClean="0"/>
              <a:t>。</a:t>
            </a:r>
            <a:endParaRPr lang="en-US" altLang="zh-CN" sz="1900" dirty="0" smtClean="0"/>
          </a:p>
          <a:p>
            <a:pPr marL="342900" indent="-342900">
              <a:lnSpc>
                <a:spcPct val="150000"/>
              </a:lnSpc>
              <a:buFont typeface="Arial" panose="020B0604020202020204" pitchFamily="34" charset="0"/>
              <a:buChar char="•"/>
            </a:pPr>
            <a:r>
              <a:rPr lang="zh-CN" altLang="en-US" sz="1900" dirty="0" smtClean="0"/>
              <a:t>线框</a:t>
            </a:r>
            <a:r>
              <a:rPr lang="zh-CN" altLang="en-US" sz="1900" dirty="0"/>
              <a:t>图是关于信息的层次布局,还不是视觉设计，因此更多是考虑结构的规划与未知的摆放。我们推荐主要的功能页面都要设计线框图。</a:t>
            </a:r>
          </a:p>
          <a:p>
            <a:pPr>
              <a:lnSpc>
                <a:spcPct val="150000"/>
              </a:lnSpc>
            </a:pPr>
            <a:r>
              <a:rPr lang="zh-CN" altLang="en-US" sz="1900" dirty="0"/>
              <a:t>　</a:t>
            </a:r>
            <a:endParaRPr lang="zh-CN" altLang="en-US" sz="1900" dirty="0"/>
          </a:p>
        </p:txBody>
      </p:sp>
      <p:sp>
        <p:nvSpPr>
          <p:cNvPr id="3" name="矩形 2"/>
          <p:cNvSpPr/>
          <p:nvPr/>
        </p:nvSpPr>
        <p:spPr>
          <a:xfrm>
            <a:off x="752862" y="230089"/>
            <a:ext cx="2451280" cy="461665"/>
          </a:xfrm>
          <a:prstGeom prst="rect">
            <a:avLst/>
          </a:prstGeom>
        </p:spPr>
        <p:txBody>
          <a:bodyPr wrap="square">
            <a:spAutoFit/>
          </a:bodyPr>
          <a:lstStyle/>
          <a:p>
            <a:r>
              <a:rPr lang="zh-CN" altLang="en-US" sz="2400" dirty="0">
                <a:solidFill>
                  <a:schemeClr val="accent4">
                    <a:lumMod val="75000"/>
                  </a:schemeClr>
                </a:solidFill>
                <a:latin typeface="华文琥珀" panose="02010800040101010101" pitchFamily="2" charset="-122"/>
                <a:ea typeface="华文琥珀" panose="02010800040101010101" pitchFamily="2" charset="-122"/>
              </a:rPr>
              <a:t>3</a:t>
            </a:r>
            <a:r>
              <a:rPr lang="zh-CN" altLang="en-US" sz="2400" dirty="0" smtClean="0">
                <a:solidFill>
                  <a:schemeClr val="accent4">
                    <a:lumMod val="75000"/>
                  </a:schemeClr>
                </a:solidFill>
                <a:latin typeface="华文琥珀" panose="02010800040101010101" pitchFamily="2" charset="-122"/>
                <a:ea typeface="华文琥珀" panose="02010800040101010101" pitchFamily="2" charset="-122"/>
              </a:rPr>
              <a:t>.</a:t>
            </a:r>
            <a:r>
              <a:rPr lang="en-US" altLang="zh-CN" sz="2400" dirty="0" smtClean="0">
                <a:solidFill>
                  <a:schemeClr val="accent4">
                    <a:lumMod val="75000"/>
                  </a:schemeClr>
                </a:solidFill>
                <a:latin typeface="华文琥珀" panose="02010800040101010101" pitchFamily="2" charset="-122"/>
                <a:ea typeface="华文琥珀" panose="02010800040101010101" pitchFamily="2" charset="-122"/>
              </a:rPr>
              <a:t>3</a:t>
            </a:r>
            <a:r>
              <a:rPr lang="zh-CN" altLang="en-US" sz="2400" dirty="0" smtClean="0">
                <a:solidFill>
                  <a:schemeClr val="accent4">
                    <a:lumMod val="75000"/>
                  </a:schemeClr>
                </a:solidFill>
                <a:latin typeface="华文琥珀" panose="02010800040101010101" pitchFamily="2" charset="-122"/>
                <a:ea typeface="华文琥珀" panose="02010800040101010101" pitchFamily="2" charset="-122"/>
              </a:rPr>
              <a:t>  页面</a:t>
            </a:r>
            <a:r>
              <a:rPr lang="zh-CN" altLang="en-US" sz="2400" dirty="0" smtClean="0">
                <a:solidFill>
                  <a:schemeClr val="accent4">
                    <a:lumMod val="75000"/>
                  </a:schemeClr>
                </a:solidFill>
                <a:latin typeface="华文琥珀" panose="02010800040101010101" pitchFamily="2" charset="-122"/>
                <a:ea typeface="华文琥珀" panose="02010800040101010101" pitchFamily="2" charset="-122"/>
              </a:rPr>
              <a:t>架构</a:t>
            </a:r>
            <a:endParaRPr lang="zh-CN" altLang="en-US" sz="2400" dirty="0" smtClean="0">
              <a:solidFill>
                <a:schemeClr val="accent4">
                  <a:lumMod val="75000"/>
                </a:schemeClr>
              </a:solidFill>
              <a:latin typeface="华文琥珀" panose="02010800040101010101" pitchFamily="2" charset="-122"/>
              <a:ea typeface="华文琥珀" panose="02010800040101010101" pitchFamily="2" charset="-122"/>
            </a:endParaRPr>
          </a:p>
        </p:txBody>
      </p:sp>
      <p:sp>
        <p:nvSpPr>
          <p:cNvPr id="4" name="矩形 3"/>
          <p:cNvSpPr/>
          <p:nvPr/>
        </p:nvSpPr>
        <p:spPr>
          <a:xfrm rot="19887753">
            <a:off x="423281" y="341295"/>
            <a:ext cx="268866" cy="322556"/>
          </a:xfrm>
          <a:prstGeom prst="rect">
            <a:avLst/>
          </a:prstGeom>
        </p:spPr>
        <p:style>
          <a:lnRef idx="3">
            <a:schemeClr val="lt1"/>
          </a:lnRef>
          <a:fillRef idx="1">
            <a:schemeClr val="accent1"/>
          </a:fillRef>
          <a:effectRef idx="1">
            <a:schemeClr val="accent1"/>
          </a:effectRef>
          <a:fontRef idx="minor">
            <a:schemeClr val="lt1"/>
          </a:fontRef>
        </p:style>
        <p:txBody>
          <a:bodyPr rtlCol="0" anchor="ctr"/>
          <a:lstStyle/>
          <a:p>
            <a:pPr algn="ctr"/>
            <a:endParaRPr lang="zh-CN" altLang="en-US"/>
          </a:p>
        </p:txBody>
      </p:sp>
      <p:cxnSp>
        <p:nvCxnSpPr>
          <p:cNvPr id="5" name="直接连接符 4"/>
          <p:cNvCxnSpPr/>
          <p:nvPr/>
        </p:nvCxnSpPr>
        <p:spPr>
          <a:xfrm flipV="1">
            <a:off x="282969" y="739891"/>
            <a:ext cx="2498868" cy="1806"/>
          </a:xfrm>
          <a:prstGeom prst="line">
            <a:avLst/>
          </a:prstGeom>
          <a:ln w="38100">
            <a:solidFill>
              <a:schemeClr val="accent4">
                <a:lumMod val="60000"/>
                <a:lumOff val="40000"/>
              </a:schemeClr>
            </a:solidFill>
            <a:prstDash val="lgDashDotDot"/>
          </a:ln>
        </p:spPr>
        <p:style>
          <a:lnRef idx="2">
            <a:schemeClr val="accent6"/>
          </a:lnRef>
          <a:fillRef idx="0">
            <a:schemeClr val="accent6"/>
          </a:fillRef>
          <a:effectRef idx="1">
            <a:schemeClr val="accent6"/>
          </a:effectRef>
          <a:fontRef idx="minor">
            <a:schemeClr val="tx1"/>
          </a:fontRef>
        </p:style>
      </p:cxnSp>
      <p:sp>
        <p:nvSpPr>
          <p:cNvPr id="6" name="矩形 5"/>
          <p:cNvSpPr/>
          <p:nvPr/>
        </p:nvSpPr>
        <p:spPr>
          <a:xfrm rot="19887753">
            <a:off x="76984" y="285488"/>
            <a:ext cx="350357" cy="343440"/>
          </a:xfrm>
          <a:prstGeom prst="rect">
            <a:avLst/>
          </a:prstGeom>
        </p:spPr>
        <p:style>
          <a:lnRef idx="3">
            <a:schemeClr val="lt1"/>
          </a:lnRef>
          <a:fillRef idx="1">
            <a:schemeClr val="accent4"/>
          </a:fillRef>
          <a:effectRef idx="1">
            <a:schemeClr val="accent4"/>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882508696"/>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84349" y="1538385"/>
            <a:ext cx="9779358" cy="3162404"/>
          </a:xfrm>
          <a:prstGeom prst="rect">
            <a:avLst/>
          </a:prstGeom>
        </p:spPr>
        <p:txBody>
          <a:bodyPr wrap="square">
            <a:spAutoFit/>
          </a:bodyPr>
          <a:lstStyle/>
          <a:p>
            <a:pPr marL="285750" indent="-285750">
              <a:lnSpc>
                <a:spcPct val="150000"/>
              </a:lnSpc>
              <a:buFont typeface="Arial" panose="020B0604020202020204" pitchFamily="34" charset="0"/>
              <a:buChar char="•"/>
            </a:pPr>
            <a:r>
              <a:rPr lang="zh-CN" altLang="en-US" sz="1900" dirty="0" smtClean="0"/>
              <a:t>设计师</a:t>
            </a:r>
            <a:r>
              <a:rPr lang="zh-CN" altLang="en-US" sz="1900" dirty="0"/>
              <a:t>应尽量做到，当用户看到一个网站页面时，它应该是不言而喻的、一目了然的</a:t>
            </a:r>
            <a:r>
              <a:rPr lang="zh-CN" altLang="en-US" sz="1900" dirty="0" smtClean="0"/>
              <a:t>。</a:t>
            </a:r>
            <a:endParaRPr lang="en-US" altLang="zh-CN" sz="1900" dirty="0" smtClean="0"/>
          </a:p>
          <a:p>
            <a:pPr marL="342900" indent="-342900">
              <a:lnSpc>
                <a:spcPct val="150000"/>
              </a:lnSpc>
              <a:buFont typeface="Arial" panose="020B0604020202020204" pitchFamily="34" charset="0"/>
              <a:buChar char="•"/>
            </a:pPr>
            <a:r>
              <a:rPr lang="zh-CN" altLang="en-US" sz="1900" dirty="0" smtClean="0"/>
              <a:t>人们</a:t>
            </a:r>
            <a:r>
              <a:rPr lang="zh-CN" altLang="en-US" sz="1900" dirty="0"/>
              <a:t>应该能明白它是什么、怎么使用，而不需要花费精力进行思考，甚至产生误解</a:t>
            </a:r>
            <a:r>
              <a:rPr lang="zh-CN" altLang="en-US" sz="1900" dirty="0" smtClean="0"/>
              <a:t>。</a:t>
            </a:r>
            <a:endParaRPr lang="en-US" altLang="zh-CN" sz="1900" dirty="0" smtClean="0"/>
          </a:p>
          <a:p>
            <a:pPr marL="342900" indent="-342900">
              <a:lnSpc>
                <a:spcPct val="150000"/>
              </a:lnSpc>
              <a:buFont typeface="Arial" panose="020B0604020202020204" pitchFamily="34" charset="0"/>
              <a:buChar char="•"/>
            </a:pPr>
            <a:r>
              <a:rPr lang="zh-CN" altLang="en-US" sz="1900" dirty="0" smtClean="0"/>
              <a:t>如果</a:t>
            </a:r>
            <a:r>
              <a:rPr lang="zh-CN" altLang="en-US" sz="1900" dirty="0"/>
              <a:t>做不到不言而喻，特别是设计者想进行一些崭新的开拓性的或非常复杂的页面设计时，那必须做到用户只需花费一点点时间理解部分元素，如页面元素的外观、精心选择的名称、页面布局以及少量仔细斟酌过的文字，它们综合在一起，将创造出一个接近瞬间的识别效果，最终让它“自我解释”。</a:t>
            </a:r>
          </a:p>
          <a:p>
            <a:pPr>
              <a:lnSpc>
                <a:spcPct val="150000"/>
              </a:lnSpc>
            </a:pPr>
            <a:r>
              <a:rPr lang="zh-CN" altLang="en-US" sz="1900" dirty="0"/>
              <a:t>　　　</a:t>
            </a:r>
            <a:endParaRPr lang="zh-CN" altLang="en-US" sz="1900" dirty="0"/>
          </a:p>
        </p:txBody>
      </p:sp>
      <p:sp>
        <p:nvSpPr>
          <p:cNvPr id="3" name="矩形 2"/>
          <p:cNvSpPr/>
          <p:nvPr/>
        </p:nvSpPr>
        <p:spPr>
          <a:xfrm>
            <a:off x="752862" y="230089"/>
            <a:ext cx="2451280" cy="461665"/>
          </a:xfrm>
          <a:prstGeom prst="rect">
            <a:avLst/>
          </a:prstGeom>
        </p:spPr>
        <p:txBody>
          <a:bodyPr wrap="square">
            <a:spAutoFit/>
          </a:bodyPr>
          <a:lstStyle/>
          <a:p>
            <a:r>
              <a:rPr lang="zh-CN" altLang="en-US" sz="2400" dirty="0">
                <a:solidFill>
                  <a:schemeClr val="accent4">
                    <a:lumMod val="75000"/>
                  </a:schemeClr>
                </a:solidFill>
                <a:latin typeface="华文琥珀" panose="02010800040101010101" pitchFamily="2" charset="-122"/>
                <a:ea typeface="华文琥珀" panose="02010800040101010101" pitchFamily="2" charset="-122"/>
              </a:rPr>
              <a:t>3</a:t>
            </a:r>
            <a:r>
              <a:rPr lang="zh-CN" altLang="en-US" sz="2400" dirty="0" smtClean="0">
                <a:solidFill>
                  <a:schemeClr val="accent4">
                    <a:lumMod val="75000"/>
                  </a:schemeClr>
                </a:solidFill>
                <a:latin typeface="华文琥珀" panose="02010800040101010101" pitchFamily="2" charset="-122"/>
                <a:ea typeface="华文琥珀" panose="02010800040101010101" pitchFamily="2" charset="-122"/>
              </a:rPr>
              <a:t>.</a:t>
            </a:r>
            <a:r>
              <a:rPr lang="en-US" altLang="zh-CN" sz="2400" dirty="0" smtClean="0">
                <a:solidFill>
                  <a:schemeClr val="accent4">
                    <a:lumMod val="75000"/>
                  </a:schemeClr>
                </a:solidFill>
                <a:latin typeface="华文琥珀" panose="02010800040101010101" pitchFamily="2" charset="-122"/>
                <a:ea typeface="华文琥珀" panose="02010800040101010101" pitchFamily="2" charset="-122"/>
              </a:rPr>
              <a:t>3</a:t>
            </a:r>
            <a:r>
              <a:rPr lang="zh-CN" altLang="en-US" sz="2400" dirty="0" smtClean="0">
                <a:solidFill>
                  <a:schemeClr val="accent4">
                    <a:lumMod val="75000"/>
                  </a:schemeClr>
                </a:solidFill>
                <a:latin typeface="华文琥珀" panose="02010800040101010101" pitchFamily="2" charset="-122"/>
                <a:ea typeface="华文琥珀" panose="02010800040101010101" pitchFamily="2" charset="-122"/>
              </a:rPr>
              <a:t>  页面</a:t>
            </a:r>
            <a:r>
              <a:rPr lang="zh-CN" altLang="en-US" sz="2400" dirty="0" smtClean="0">
                <a:solidFill>
                  <a:schemeClr val="accent4">
                    <a:lumMod val="75000"/>
                  </a:schemeClr>
                </a:solidFill>
                <a:latin typeface="华文琥珀" panose="02010800040101010101" pitchFamily="2" charset="-122"/>
                <a:ea typeface="华文琥珀" panose="02010800040101010101" pitchFamily="2" charset="-122"/>
              </a:rPr>
              <a:t>架构</a:t>
            </a:r>
            <a:endParaRPr lang="zh-CN" altLang="en-US" sz="2400" dirty="0" smtClean="0">
              <a:solidFill>
                <a:schemeClr val="accent4">
                  <a:lumMod val="75000"/>
                </a:schemeClr>
              </a:solidFill>
              <a:latin typeface="华文琥珀" panose="02010800040101010101" pitchFamily="2" charset="-122"/>
              <a:ea typeface="华文琥珀" panose="02010800040101010101" pitchFamily="2" charset="-122"/>
            </a:endParaRPr>
          </a:p>
        </p:txBody>
      </p:sp>
      <p:sp>
        <p:nvSpPr>
          <p:cNvPr id="4" name="矩形 3"/>
          <p:cNvSpPr/>
          <p:nvPr/>
        </p:nvSpPr>
        <p:spPr>
          <a:xfrm rot="19887753">
            <a:off x="423281" y="341295"/>
            <a:ext cx="268866" cy="322556"/>
          </a:xfrm>
          <a:prstGeom prst="rect">
            <a:avLst/>
          </a:prstGeom>
        </p:spPr>
        <p:style>
          <a:lnRef idx="3">
            <a:schemeClr val="lt1"/>
          </a:lnRef>
          <a:fillRef idx="1">
            <a:schemeClr val="accent1"/>
          </a:fillRef>
          <a:effectRef idx="1">
            <a:schemeClr val="accent1"/>
          </a:effectRef>
          <a:fontRef idx="minor">
            <a:schemeClr val="lt1"/>
          </a:fontRef>
        </p:style>
        <p:txBody>
          <a:bodyPr rtlCol="0" anchor="ctr"/>
          <a:lstStyle/>
          <a:p>
            <a:pPr algn="ctr"/>
            <a:endParaRPr lang="zh-CN" altLang="en-US"/>
          </a:p>
        </p:txBody>
      </p:sp>
      <p:cxnSp>
        <p:nvCxnSpPr>
          <p:cNvPr id="5" name="直接连接符 4"/>
          <p:cNvCxnSpPr/>
          <p:nvPr/>
        </p:nvCxnSpPr>
        <p:spPr>
          <a:xfrm flipV="1">
            <a:off x="282969" y="739891"/>
            <a:ext cx="2498868" cy="1806"/>
          </a:xfrm>
          <a:prstGeom prst="line">
            <a:avLst/>
          </a:prstGeom>
          <a:ln w="38100">
            <a:solidFill>
              <a:schemeClr val="accent4">
                <a:lumMod val="60000"/>
                <a:lumOff val="40000"/>
              </a:schemeClr>
            </a:solidFill>
            <a:prstDash val="lgDashDotDot"/>
          </a:ln>
        </p:spPr>
        <p:style>
          <a:lnRef idx="2">
            <a:schemeClr val="accent6"/>
          </a:lnRef>
          <a:fillRef idx="0">
            <a:schemeClr val="accent6"/>
          </a:fillRef>
          <a:effectRef idx="1">
            <a:schemeClr val="accent6"/>
          </a:effectRef>
          <a:fontRef idx="minor">
            <a:schemeClr val="tx1"/>
          </a:fontRef>
        </p:style>
      </p:cxnSp>
      <p:sp>
        <p:nvSpPr>
          <p:cNvPr id="6" name="矩形 5"/>
          <p:cNvSpPr/>
          <p:nvPr/>
        </p:nvSpPr>
        <p:spPr>
          <a:xfrm rot="19887753">
            <a:off x="76984" y="285488"/>
            <a:ext cx="350357" cy="343440"/>
          </a:xfrm>
          <a:prstGeom prst="rect">
            <a:avLst/>
          </a:prstGeom>
        </p:spPr>
        <p:style>
          <a:lnRef idx="3">
            <a:schemeClr val="lt1"/>
          </a:lnRef>
          <a:fillRef idx="1">
            <a:schemeClr val="accent4"/>
          </a:fillRef>
          <a:effectRef idx="1">
            <a:schemeClr val="accent4"/>
          </a:effectRef>
          <a:fontRef idx="minor">
            <a:schemeClr val="lt1"/>
          </a:fontRef>
        </p:style>
        <p:txBody>
          <a:bodyPr rtlCol="0" anchor="ctr"/>
          <a:lstStyle/>
          <a:p>
            <a:pPr algn="ctr"/>
            <a:endParaRPr lang="zh-CN" altLang="en-US"/>
          </a:p>
        </p:txBody>
      </p:sp>
      <p:sp>
        <p:nvSpPr>
          <p:cNvPr id="7" name="流程图: 顺序访问存储器 6"/>
          <p:cNvSpPr/>
          <p:nvPr/>
        </p:nvSpPr>
        <p:spPr>
          <a:xfrm>
            <a:off x="4968547" y="4700789"/>
            <a:ext cx="6995926" cy="1944710"/>
          </a:xfrm>
          <a:prstGeom prst="flowChartMagneticTap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t>对于网站，即使一个字也看不懂，用户也会根据习惯用法猜到页面的很多内容。这告诫设计者网站设计应遵循用户的一般浏览习惯与固定模式，不要一味创新，而造成网站浏览的困难。</a:t>
            </a:r>
          </a:p>
          <a:p>
            <a:endParaRPr lang="zh-CN" altLang="en-US" dirty="0"/>
          </a:p>
        </p:txBody>
      </p:sp>
    </p:spTree>
    <p:extLst>
      <p:ext uri="{BB962C8B-B14F-4D97-AF65-F5344CB8AC3E}">
        <p14:creationId xmlns:p14="http://schemas.microsoft.com/office/powerpoint/2010/main" val="723097272"/>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52862" y="1268843"/>
            <a:ext cx="10242998" cy="3901068"/>
          </a:xfrm>
          <a:prstGeom prst="rect">
            <a:avLst/>
          </a:prstGeom>
        </p:spPr>
        <p:txBody>
          <a:bodyPr wrap="square">
            <a:spAutoFit/>
          </a:bodyPr>
          <a:lstStyle/>
          <a:p>
            <a:pPr>
              <a:lnSpc>
                <a:spcPct val="150000"/>
              </a:lnSpc>
            </a:pPr>
            <a:r>
              <a:rPr lang="zh-CN" altLang="en-US" sz="2000" b="1" dirty="0">
                <a:solidFill>
                  <a:schemeClr val="accent4">
                    <a:lumMod val="75000"/>
                  </a:schemeClr>
                </a:solidFill>
              </a:rPr>
              <a:t>2、视觉原理在页面布局中的应用</a:t>
            </a:r>
          </a:p>
          <a:p>
            <a:pPr>
              <a:lnSpc>
                <a:spcPct val="150000"/>
              </a:lnSpc>
            </a:pPr>
            <a:r>
              <a:rPr lang="zh-CN" altLang="en-US" sz="1900" dirty="0"/>
              <a:t>（1）网格化设计</a:t>
            </a:r>
          </a:p>
          <a:p>
            <a:pPr marL="342900" indent="-342900">
              <a:lnSpc>
                <a:spcPct val="150000"/>
              </a:lnSpc>
              <a:buFont typeface="Arial" panose="020B0604020202020204" pitchFamily="34" charset="0"/>
              <a:buChar char="•"/>
            </a:pPr>
            <a:r>
              <a:rPr lang="zh-CN" altLang="en-US" sz="1900" dirty="0" smtClean="0"/>
              <a:t>网格系统</a:t>
            </a:r>
            <a:r>
              <a:rPr lang="zh-CN" altLang="en-US" sz="1900" dirty="0"/>
              <a:t>是网页的基本设计框架，能层次分明地搭建各种网页元素之间的组合关系，使页面看起来更清晰、更工整。运用网格进行设计，也能更加有利于用户从视觉上理解网站的结构。</a:t>
            </a:r>
          </a:p>
          <a:p>
            <a:pPr marL="342900" indent="-342900">
              <a:lnSpc>
                <a:spcPct val="150000"/>
              </a:lnSpc>
              <a:buFont typeface="Arial" panose="020B0604020202020204" pitchFamily="34" charset="0"/>
              <a:buChar char="•"/>
            </a:pPr>
            <a:r>
              <a:rPr lang="zh-CN" altLang="en-US" sz="1900" dirty="0" smtClean="0"/>
              <a:t>排版</a:t>
            </a:r>
            <a:r>
              <a:rPr lang="zh-CN" altLang="en-US" sz="1900" dirty="0"/>
              <a:t>网格是由一系列垂直和水平的轴线构成的二维结构，网格使用得当时，可以作为网站最合理、自觉、自然的方式组织元素（文本和图片的支架）</a:t>
            </a:r>
            <a:r>
              <a:rPr lang="zh-CN" altLang="en-US" sz="1900" dirty="0" smtClean="0"/>
              <a:t>。</a:t>
            </a:r>
            <a:endParaRPr lang="en-US" altLang="zh-CN" sz="1900" dirty="0" smtClean="0"/>
          </a:p>
          <a:p>
            <a:pPr marL="342900" indent="-342900">
              <a:lnSpc>
                <a:spcPct val="150000"/>
              </a:lnSpc>
              <a:buFont typeface="Arial" panose="020B0604020202020204" pitchFamily="34" charset="0"/>
              <a:buChar char="•"/>
            </a:pPr>
            <a:r>
              <a:rPr lang="zh-CN" altLang="en-US" sz="1900" dirty="0" smtClean="0"/>
              <a:t>网格</a:t>
            </a:r>
            <a:r>
              <a:rPr lang="zh-CN" altLang="en-US" sz="1900" dirty="0"/>
              <a:t>是看不见的支撑，会产生韵律、秩序和连贯，被设计者用来更好地预见信息的布局位置，使视觉创意更加理性、合理化。在平面设计中，网格表现出最具生命力的意志。</a:t>
            </a:r>
          </a:p>
          <a:p>
            <a:endParaRPr lang="zh-CN" altLang="en-US" dirty="0" smtClean="0"/>
          </a:p>
        </p:txBody>
      </p:sp>
      <p:sp>
        <p:nvSpPr>
          <p:cNvPr id="3" name="矩形 2"/>
          <p:cNvSpPr/>
          <p:nvPr/>
        </p:nvSpPr>
        <p:spPr>
          <a:xfrm>
            <a:off x="752862" y="230089"/>
            <a:ext cx="2451280" cy="461665"/>
          </a:xfrm>
          <a:prstGeom prst="rect">
            <a:avLst/>
          </a:prstGeom>
        </p:spPr>
        <p:txBody>
          <a:bodyPr wrap="square">
            <a:spAutoFit/>
          </a:bodyPr>
          <a:lstStyle/>
          <a:p>
            <a:r>
              <a:rPr lang="zh-CN" altLang="en-US" sz="2400" dirty="0">
                <a:solidFill>
                  <a:schemeClr val="accent4">
                    <a:lumMod val="75000"/>
                  </a:schemeClr>
                </a:solidFill>
                <a:latin typeface="华文琥珀" panose="02010800040101010101" pitchFamily="2" charset="-122"/>
                <a:ea typeface="华文琥珀" panose="02010800040101010101" pitchFamily="2" charset="-122"/>
              </a:rPr>
              <a:t>3</a:t>
            </a:r>
            <a:r>
              <a:rPr lang="zh-CN" altLang="en-US" sz="2400" dirty="0" smtClean="0">
                <a:solidFill>
                  <a:schemeClr val="accent4">
                    <a:lumMod val="75000"/>
                  </a:schemeClr>
                </a:solidFill>
                <a:latin typeface="华文琥珀" panose="02010800040101010101" pitchFamily="2" charset="-122"/>
                <a:ea typeface="华文琥珀" panose="02010800040101010101" pitchFamily="2" charset="-122"/>
              </a:rPr>
              <a:t>.</a:t>
            </a:r>
            <a:r>
              <a:rPr lang="en-US" altLang="zh-CN" sz="2400" dirty="0" smtClean="0">
                <a:solidFill>
                  <a:schemeClr val="accent4">
                    <a:lumMod val="75000"/>
                  </a:schemeClr>
                </a:solidFill>
                <a:latin typeface="华文琥珀" panose="02010800040101010101" pitchFamily="2" charset="-122"/>
                <a:ea typeface="华文琥珀" panose="02010800040101010101" pitchFamily="2" charset="-122"/>
              </a:rPr>
              <a:t>3</a:t>
            </a:r>
            <a:r>
              <a:rPr lang="zh-CN" altLang="en-US" sz="2400" dirty="0" smtClean="0">
                <a:solidFill>
                  <a:schemeClr val="accent4">
                    <a:lumMod val="75000"/>
                  </a:schemeClr>
                </a:solidFill>
                <a:latin typeface="华文琥珀" panose="02010800040101010101" pitchFamily="2" charset="-122"/>
                <a:ea typeface="华文琥珀" panose="02010800040101010101" pitchFamily="2" charset="-122"/>
              </a:rPr>
              <a:t>  页面</a:t>
            </a:r>
            <a:r>
              <a:rPr lang="zh-CN" altLang="en-US" sz="2400" dirty="0" smtClean="0">
                <a:solidFill>
                  <a:schemeClr val="accent4">
                    <a:lumMod val="75000"/>
                  </a:schemeClr>
                </a:solidFill>
                <a:latin typeface="华文琥珀" panose="02010800040101010101" pitchFamily="2" charset="-122"/>
                <a:ea typeface="华文琥珀" panose="02010800040101010101" pitchFamily="2" charset="-122"/>
              </a:rPr>
              <a:t>架构</a:t>
            </a:r>
            <a:endParaRPr lang="zh-CN" altLang="en-US" sz="2400" dirty="0" smtClean="0">
              <a:solidFill>
                <a:schemeClr val="accent4">
                  <a:lumMod val="75000"/>
                </a:schemeClr>
              </a:solidFill>
              <a:latin typeface="华文琥珀" panose="02010800040101010101" pitchFamily="2" charset="-122"/>
              <a:ea typeface="华文琥珀" panose="02010800040101010101" pitchFamily="2" charset="-122"/>
            </a:endParaRPr>
          </a:p>
        </p:txBody>
      </p:sp>
      <p:sp>
        <p:nvSpPr>
          <p:cNvPr id="4" name="矩形 3"/>
          <p:cNvSpPr/>
          <p:nvPr/>
        </p:nvSpPr>
        <p:spPr>
          <a:xfrm rot="19887753">
            <a:off x="423281" y="341295"/>
            <a:ext cx="268866" cy="322556"/>
          </a:xfrm>
          <a:prstGeom prst="rect">
            <a:avLst/>
          </a:prstGeom>
        </p:spPr>
        <p:style>
          <a:lnRef idx="3">
            <a:schemeClr val="lt1"/>
          </a:lnRef>
          <a:fillRef idx="1">
            <a:schemeClr val="accent1"/>
          </a:fillRef>
          <a:effectRef idx="1">
            <a:schemeClr val="accent1"/>
          </a:effectRef>
          <a:fontRef idx="minor">
            <a:schemeClr val="lt1"/>
          </a:fontRef>
        </p:style>
        <p:txBody>
          <a:bodyPr rtlCol="0" anchor="ctr"/>
          <a:lstStyle/>
          <a:p>
            <a:pPr algn="ctr"/>
            <a:endParaRPr lang="zh-CN" altLang="en-US"/>
          </a:p>
        </p:txBody>
      </p:sp>
      <p:cxnSp>
        <p:nvCxnSpPr>
          <p:cNvPr id="5" name="直接连接符 4"/>
          <p:cNvCxnSpPr/>
          <p:nvPr/>
        </p:nvCxnSpPr>
        <p:spPr>
          <a:xfrm flipV="1">
            <a:off x="282969" y="739891"/>
            <a:ext cx="2498868" cy="1806"/>
          </a:xfrm>
          <a:prstGeom prst="line">
            <a:avLst/>
          </a:prstGeom>
          <a:ln w="38100">
            <a:solidFill>
              <a:schemeClr val="accent4">
                <a:lumMod val="60000"/>
                <a:lumOff val="40000"/>
              </a:schemeClr>
            </a:solidFill>
            <a:prstDash val="lgDashDotDot"/>
          </a:ln>
        </p:spPr>
        <p:style>
          <a:lnRef idx="2">
            <a:schemeClr val="accent6"/>
          </a:lnRef>
          <a:fillRef idx="0">
            <a:schemeClr val="accent6"/>
          </a:fillRef>
          <a:effectRef idx="1">
            <a:schemeClr val="accent6"/>
          </a:effectRef>
          <a:fontRef idx="minor">
            <a:schemeClr val="tx1"/>
          </a:fontRef>
        </p:style>
      </p:cxnSp>
      <p:sp>
        <p:nvSpPr>
          <p:cNvPr id="6" name="矩形 5"/>
          <p:cNvSpPr/>
          <p:nvPr/>
        </p:nvSpPr>
        <p:spPr>
          <a:xfrm rot="19887753">
            <a:off x="76984" y="285488"/>
            <a:ext cx="350357" cy="343440"/>
          </a:xfrm>
          <a:prstGeom prst="rect">
            <a:avLst/>
          </a:prstGeom>
        </p:spPr>
        <p:style>
          <a:lnRef idx="3">
            <a:schemeClr val="lt1"/>
          </a:lnRef>
          <a:fillRef idx="1">
            <a:schemeClr val="accent4"/>
          </a:fillRef>
          <a:effectRef idx="1">
            <a:schemeClr val="accent4"/>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225669325"/>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289715" y="244698"/>
            <a:ext cx="8858838" cy="6263545"/>
          </a:xfrm>
          <a:prstGeom prst="rect">
            <a:avLst/>
          </a:prstGeom>
        </p:spPr>
      </p:pic>
      <p:sp>
        <p:nvSpPr>
          <p:cNvPr id="4" name="矩形 3"/>
          <p:cNvSpPr/>
          <p:nvPr/>
        </p:nvSpPr>
        <p:spPr>
          <a:xfrm>
            <a:off x="752862" y="230089"/>
            <a:ext cx="2451280" cy="461665"/>
          </a:xfrm>
          <a:prstGeom prst="rect">
            <a:avLst/>
          </a:prstGeom>
        </p:spPr>
        <p:txBody>
          <a:bodyPr wrap="square">
            <a:spAutoFit/>
          </a:bodyPr>
          <a:lstStyle/>
          <a:p>
            <a:r>
              <a:rPr lang="zh-CN" altLang="en-US" sz="2400" dirty="0">
                <a:solidFill>
                  <a:schemeClr val="accent4">
                    <a:lumMod val="75000"/>
                  </a:schemeClr>
                </a:solidFill>
                <a:latin typeface="华文琥珀" panose="02010800040101010101" pitchFamily="2" charset="-122"/>
                <a:ea typeface="华文琥珀" panose="02010800040101010101" pitchFamily="2" charset="-122"/>
              </a:rPr>
              <a:t>3</a:t>
            </a:r>
            <a:r>
              <a:rPr lang="zh-CN" altLang="en-US" sz="2400" dirty="0" smtClean="0">
                <a:solidFill>
                  <a:schemeClr val="accent4">
                    <a:lumMod val="75000"/>
                  </a:schemeClr>
                </a:solidFill>
                <a:latin typeface="华文琥珀" panose="02010800040101010101" pitchFamily="2" charset="-122"/>
                <a:ea typeface="华文琥珀" panose="02010800040101010101" pitchFamily="2" charset="-122"/>
              </a:rPr>
              <a:t>.</a:t>
            </a:r>
            <a:r>
              <a:rPr lang="en-US" altLang="zh-CN" sz="2400" dirty="0" smtClean="0">
                <a:solidFill>
                  <a:schemeClr val="accent4">
                    <a:lumMod val="75000"/>
                  </a:schemeClr>
                </a:solidFill>
                <a:latin typeface="华文琥珀" panose="02010800040101010101" pitchFamily="2" charset="-122"/>
                <a:ea typeface="华文琥珀" panose="02010800040101010101" pitchFamily="2" charset="-122"/>
              </a:rPr>
              <a:t>3</a:t>
            </a:r>
            <a:r>
              <a:rPr lang="zh-CN" altLang="en-US" sz="2400" dirty="0" smtClean="0">
                <a:solidFill>
                  <a:schemeClr val="accent4">
                    <a:lumMod val="75000"/>
                  </a:schemeClr>
                </a:solidFill>
                <a:latin typeface="华文琥珀" panose="02010800040101010101" pitchFamily="2" charset="-122"/>
                <a:ea typeface="华文琥珀" panose="02010800040101010101" pitchFamily="2" charset="-122"/>
              </a:rPr>
              <a:t>  页面</a:t>
            </a:r>
            <a:r>
              <a:rPr lang="zh-CN" altLang="en-US" sz="2400" dirty="0" smtClean="0">
                <a:solidFill>
                  <a:schemeClr val="accent4">
                    <a:lumMod val="75000"/>
                  </a:schemeClr>
                </a:solidFill>
                <a:latin typeface="华文琥珀" panose="02010800040101010101" pitchFamily="2" charset="-122"/>
                <a:ea typeface="华文琥珀" panose="02010800040101010101" pitchFamily="2" charset="-122"/>
              </a:rPr>
              <a:t>架构</a:t>
            </a:r>
            <a:endParaRPr lang="zh-CN" altLang="en-US" sz="2400" dirty="0" smtClean="0">
              <a:solidFill>
                <a:schemeClr val="accent4">
                  <a:lumMod val="75000"/>
                </a:schemeClr>
              </a:solidFill>
              <a:latin typeface="华文琥珀" panose="02010800040101010101" pitchFamily="2" charset="-122"/>
              <a:ea typeface="华文琥珀" panose="02010800040101010101" pitchFamily="2" charset="-122"/>
            </a:endParaRPr>
          </a:p>
        </p:txBody>
      </p:sp>
      <p:sp>
        <p:nvSpPr>
          <p:cNvPr id="5" name="矩形 4"/>
          <p:cNvSpPr/>
          <p:nvPr/>
        </p:nvSpPr>
        <p:spPr>
          <a:xfrm rot="19887753">
            <a:off x="423281" y="341295"/>
            <a:ext cx="268866" cy="322556"/>
          </a:xfrm>
          <a:prstGeom prst="rect">
            <a:avLst/>
          </a:prstGeom>
        </p:spPr>
        <p:style>
          <a:lnRef idx="3">
            <a:schemeClr val="lt1"/>
          </a:lnRef>
          <a:fillRef idx="1">
            <a:schemeClr val="accent1"/>
          </a:fillRef>
          <a:effectRef idx="1">
            <a:schemeClr val="accent1"/>
          </a:effectRef>
          <a:fontRef idx="minor">
            <a:schemeClr val="lt1"/>
          </a:fontRef>
        </p:style>
        <p:txBody>
          <a:bodyPr rtlCol="0" anchor="ctr"/>
          <a:lstStyle/>
          <a:p>
            <a:pPr algn="ctr"/>
            <a:endParaRPr lang="zh-CN" altLang="en-US"/>
          </a:p>
        </p:txBody>
      </p:sp>
      <p:cxnSp>
        <p:nvCxnSpPr>
          <p:cNvPr id="6" name="直接连接符 5"/>
          <p:cNvCxnSpPr/>
          <p:nvPr/>
        </p:nvCxnSpPr>
        <p:spPr>
          <a:xfrm flipV="1">
            <a:off x="282969" y="739891"/>
            <a:ext cx="2498868" cy="1806"/>
          </a:xfrm>
          <a:prstGeom prst="line">
            <a:avLst/>
          </a:prstGeom>
          <a:ln w="38100">
            <a:solidFill>
              <a:schemeClr val="accent4">
                <a:lumMod val="60000"/>
                <a:lumOff val="40000"/>
              </a:schemeClr>
            </a:solidFill>
            <a:prstDash val="lgDashDotDot"/>
          </a:ln>
        </p:spPr>
        <p:style>
          <a:lnRef idx="2">
            <a:schemeClr val="accent6"/>
          </a:lnRef>
          <a:fillRef idx="0">
            <a:schemeClr val="accent6"/>
          </a:fillRef>
          <a:effectRef idx="1">
            <a:schemeClr val="accent6"/>
          </a:effectRef>
          <a:fontRef idx="minor">
            <a:schemeClr val="tx1"/>
          </a:fontRef>
        </p:style>
      </p:cxnSp>
      <p:sp>
        <p:nvSpPr>
          <p:cNvPr id="7" name="矩形 6"/>
          <p:cNvSpPr/>
          <p:nvPr/>
        </p:nvSpPr>
        <p:spPr>
          <a:xfrm rot="19887753">
            <a:off x="76984" y="285488"/>
            <a:ext cx="350357" cy="343440"/>
          </a:xfrm>
          <a:prstGeom prst="rect">
            <a:avLst/>
          </a:prstGeom>
        </p:spPr>
        <p:style>
          <a:lnRef idx="3">
            <a:schemeClr val="lt1"/>
          </a:lnRef>
          <a:fillRef idx="1">
            <a:schemeClr val="accent4"/>
          </a:fillRef>
          <a:effectRef idx="1">
            <a:schemeClr val="accent4"/>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740293884"/>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762911" y="292983"/>
            <a:ext cx="8668975" cy="6131773"/>
          </a:xfrm>
          <a:prstGeom prst="rect">
            <a:avLst/>
          </a:prstGeom>
        </p:spPr>
      </p:pic>
      <p:sp>
        <p:nvSpPr>
          <p:cNvPr id="3" name="矩形 2"/>
          <p:cNvSpPr/>
          <p:nvPr/>
        </p:nvSpPr>
        <p:spPr>
          <a:xfrm>
            <a:off x="752862" y="230089"/>
            <a:ext cx="2451280" cy="461665"/>
          </a:xfrm>
          <a:prstGeom prst="rect">
            <a:avLst/>
          </a:prstGeom>
        </p:spPr>
        <p:txBody>
          <a:bodyPr wrap="square">
            <a:spAutoFit/>
          </a:bodyPr>
          <a:lstStyle/>
          <a:p>
            <a:r>
              <a:rPr lang="zh-CN" altLang="en-US" sz="2400" dirty="0">
                <a:solidFill>
                  <a:schemeClr val="accent4">
                    <a:lumMod val="75000"/>
                  </a:schemeClr>
                </a:solidFill>
                <a:latin typeface="华文琥珀" panose="02010800040101010101" pitchFamily="2" charset="-122"/>
                <a:ea typeface="华文琥珀" panose="02010800040101010101" pitchFamily="2" charset="-122"/>
              </a:rPr>
              <a:t>3</a:t>
            </a:r>
            <a:r>
              <a:rPr lang="zh-CN" altLang="en-US" sz="2400" dirty="0" smtClean="0">
                <a:solidFill>
                  <a:schemeClr val="accent4">
                    <a:lumMod val="75000"/>
                  </a:schemeClr>
                </a:solidFill>
                <a:latin typeface="华文琥珀" panose="02010800040101010101" pitchFamily="2" charset="-122"/>
                <a:ea typeface="华文琥珀" panose="02010800040101010101" pitchFamily="2" charset="-122"/>
              </a:rPr>
              <a:t>.</a:t>
            </a:r>
            <a:r>
              <a:rPr lang="en-US" altLang="zh-CN" sz="2400" dirty="0" smtClean="0">
                <a:solidFill>
                  <a:schemeClr val="accent4">
                    <a:lumMod val="75000"/>
                  </a:schemeClr>
                </a:solidFill>
                <a:latin typeface="华文琥珀" panose="02010800040101010101" pitchFamily="2" charset="-122"/>
                <a:ea typeface="华文琥珀" panose="02010800040101010101" pitchFamily="2" charset="-122"/>
              </a:rPr>
              <a:t>3</a:t>
            </a:r>
            <a:r>
              <a:rPr lang="zh-CN" altLang="en-US" sz="2400" dirty="0" smtClean="0">
                <a:solidFill>
                  <a:schemeClr val="accent4">
                    <a:lumMod val="75000"/>
                  </a:schemeClr>
                </a:solidFill>
                <a:latin typeface="华文琥珀" panose="02010800040101010101" pitchFamily="2" charset="-122"/>
                <a:ea typeface="华文琥珀" panose="02010800040101010101" pitchFamily="2" charset="-122"/>
              </a:rPr>
              <a:t>  页面</a:t>
            </a:r>
            <a:r>
              <a:rPr lang="zh-CN" altLang="en-US" sz="2400" dirty="0" smtClean="0">
                <a:solidFill>
                  <a:schemeClr val="accent4">
                    <a:lumMod val="75000"/>
                  </a:schemeClr>
                </a:solidFill>
                <a:latin typeface="华文琥珀" panose="02010800040101010101" pitchFamily="2" charset="-122"/>
                <a:ea typeface="华文琥珀" panose="02010800040101010101" pitchFamily="2" charset="-122"/>
              </a:rPr>
              <a:t>架构</a:t>
            </a:r>
            <a:endParaRPr lang="zh-CN" altLang="en-US" sz="2400" dirty="0" smtClean="0">
              <a:solidFill>
                <a:schemeClr val="accent4">
                  <a:lumMod val="75000"/>
                </a:schemeClr>
              </a:solidFill>
              <a:latin typeface="华文琥珀" panose="02010800040101010101" pitchFamily="2" charset="-122"/>
              <a:ea typeface="华文琥珀" panose="02010800040101010101" pitchFamily="2" charset="-122"/>
            </a:endParaRPr>
          </a:p>
        </p:txBody>
      </p:sp>
      <p:sp>
        <p:nvSpPr>
          <p:cNvPr id="4" name="矩形 3"/>
          <p:cNvSpPr/>
          <p:nvPr/>
        </p:nvSpPr>
        <p:spPr>
          <a:xfrm rot="19887753">
            <a:off x="423281" y="341295"/>
            <a:ext cx="268866" cy="322556"/>
          </a:xfrm>
          <a:prstGeom prst="rect">
            <a:avLst/>
          </a:prstGeom>
        </p:spPr>
        <p:style>
          <a:lnRef idx="3">
            <a:schemeClr val="lt1"/>
          </a:lnRef>
          <a:fillRef idx="1">
            <a:schemeClr val="accent1"/>
          </a:fillRef>
          <a:effectRef idx="1">
            <a:schemeClr val="accent1"/>
          </a:effectRef>
          <a:fontRef idx="minor">
            <a:schemeClr val="lt1"/>
          </a:fontRef>
        </p:style>
        <p:txBody>
          <a:bodyPr rtlCol="0" anchor="ctr"/>
          <a:lstStyle/>
          <a:p>
            <a:pPr algn="ctr"/>
            <a:endParaRPr lang="zh-CN" altLang="en-US"/>
          </a:p>
        </p:txBody>
      </p:sp>
      <p:cxnSp>
        <p:nvCxnSpPr>
          <p:cNvPr id="5" name="直接连接符 4"/>
          <p:cNvCxnSpPr/>
          <p:nvPr/>
        </p:nvCxnSpPr>
        <p:spPr>
          <a:xfrm flipV="1">
            <a:off x="282969" y="739891"/>
            <a:ext cx="2498868" cy="1806"/>
          </a:xfrm>
          <a:prstGeom prst="line">
            <a:avLst/>
          </a:prstGeom>
          <a:ln w="38100">
            <a:solidFill>
              <a:schemeClr val="accent4">
                <a:lumMod val="60000"/>
                <a:lumOff val="40000"/>
              </a:schemeClr>
            </a:solidFill>
            <a:prstDash val="lgDashDotDot"/>
          </a:ln>
        </p:spPr>
        <p:style>
          <a:lnRef idx="2">
            <a:schemeClr val="accent6"/>
          </a:lnRef>
          <a:fillRef idx="0">
            <a:schemeClr val="accent6"/>
          </a:fillRef>
          <a:effectRef idx="1">
            <a:schemeClr val="accent6"/>
          </a:effectRef>
          <a:fontRef idx="minor">
            <a:schemeClr val="tx1"/>
          </a:fontRef>
        </p:style>
      </p:cxnSp>
      <p:sp>
        <p:nvSpPr>
          <p:cNvPr id="6" name="矩形 5"/>
          <p:cNvSpPr/>
          <p:nvPr/>
        </p:nvSpPr>
        <p:spPr>
          <a:xfrm rot="19887753">
            <a:off x="76984" y="285488"/>
            <a:ext cx="350357" cy="343440"/>
          </a:xfrm>
          <a:prstGeom prst="rect">
            <a:avLst/>
          </a:prstGeom>
        </p:spPr>
        <p:style>
          <a:lnRef idx="3">
            <a:schemeClr val="lt1"/>
          </a:lnRef>
          <a:fillRef idx="1">
            <a:schemeClr val="accent4"/>
          </a:fillRef>
          <a:effectRef idx="1">
            <a:schemeClr val="accent4"/>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621475876"/>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38861" y="494371"/>
            <a:ext cx="8517686" cy="6022337"/>
          </a:xfrm>
          <a:prstGeom prst="rect">
            <a:avLst/>
          </a:prstGeom>
          <a:ln>
            <a:noFill/>
          </a:ln>
          <a:effectLst>
            <a:softEdge rad="112500"/>
          </a:effectLst>
        </p:spPr>
      </p:pic>
      <p:sp>
        <p:nvSpPr>
          <p:cNvPr id="3" name="矩形 2"/>
          <p:cNvSpPr/>
          <p:nvPr/>
        </p:nvSpPr>
        <p:spPr>
          <a:xfrm>
            <a:off x="752862" y="230089"/>
            <a:ext cx="2451280" cy="461665"/>
          </a:xfrm>
          <a:prstGeom prst="rect">
            <a:avLst/>
          </a:prstGeom>
        </p:spPr>
        <p:txBody>
          <a:bodyPr wrap="square">
            <a:spAutoFit/>
          </a:bodyPr>
          <a:lstStyle/>
          <a:p>
            <a:r>
              <a:rPr lang="zh-CN" altLang="en-US" sz="2400" dirty="0">
                <a:solidFill>
                  <a:schemeClr val="accent4">
                    <a:lumMod val="75000"/>
                  </a:schemeClr>
                </a:solidFill>
                <a:latin typeface="华文琥珀" panose="02010800040101010101" pitchFamily="2" charset="-122"/>
                <a:ea typeface="华文琥珀" panose="02010800040101010101" pitchFamily="2" charset="-122"/>
              </a:rPr>
              <a:t>3</a:t>
            </a:r>
            <a:r>
              <a:rPr lang="zh-CN" altLang="en-US" sz="2400" dirty="0" smtClean="0">
                <a:solidFill>
                  <a:schemeClr val="accent4">
                    <a:lumMod val="75000"/>
                  </a:schemeClr>
                </a:solidFill>
                <a:latin typeface="华文琥珀" panose="02010800040101010101" pitchFamily="2" charset="-122"/>
                <a:ea typeface="华文琥珀" panose="02010800040101010101" pitchFamily="2" charset="-122"/>
              </a:rPr>
              <a:t>.</a:t>
            </a:r>
            <a:r>
              <a:rPr lang="en-US" altLang="zh-CN" sz="2400" dirty="0" smtClean="0">
                <a:solidFill>
                  <a:schemeClr val="accent4">
                    <a:lumMod val="75000"/>
                  </a:schemeClr>
                </a:solidFill>
                <a:latin typeface="华文琥珀" panose="02010800040101010101" pitchFamily="2" charset="-122"/>
                <a:ea typeface="华文琥珀" panose="02010800040101010101" pitchFamily="2" charset="-122"/>
              </a:rPr>
              <a:t>3</a:t>
            </a:r>
            <a:r>
              <a:rPr lang="zh-CN" altLang="en-US" sz="2400" dirty="0" smtClean="0">
                <a:solidFill>
                  <a:schemeClr val="accent4">
                    <a:lumMod val="75000"/>
                  </a:schemeClr>
                </a:solidFill>
                <a:latin typeface="华文琥珀" panose="02010800040101010101" pitchFamily="2" charset="-122"/>
                <a:ea typeface="华文琥珀" panose="02010800040101010101" pitchFamily="2" charset="-122"/>
              </a:rPr>
              <a:t>  页面</a:t>
            </a:r>
            <a:r>
              <a:rPr lang="zh-CN" altLang="en-US" sz="2400" dirty="0" smtClean="0">
                <a:solidFill>
                  <a:schemeClr val="accent4">
                    <a:lumMod val="75000"/>
                  </a:schemeClr>
                </a:solidFill>
                <a:latin typeface="华文琥珀" panose="02010800040101010101" pitchFamily="2" charset="-122"/>
                <a:ea typeface="华文琥珀" panose="02010800040101010101" pitchFamily="2" charset="-122"/>
              </a:rPr>
              <a:t>架构</a:t>
            </a:r>
            <a:endParaRPr lang="zh-CN" altLang="en-US" sz="2400" dirty="0" smtClean="0">
              <a:solidFill>
                <a:schemeClr val="accent4">
                  <a:lumMod val="75000"/>
                </a:schemeClr>
              </a:solidFill>
              <a:latin typeface="华文琥珀" panose="02010800040101010101" pitchFamily="2" charset="-122"/>
              <a:ea typeface="华文琥珀" panose="02010800040101010101" pitchFamily="2" charset="-122"/>
            </a:endParaRPr>
          </a:p>
        </p:txBody>
      </p:sp>
      <p:sp>
        <p:nvSpPr>
          <p:cNvPr id="5" name="矩形 4"/>
          <p:cNvSpPr/>
          <p:nvPr/>
        </p:nvSpPr>
        <p:spPr>
          <a:xfrm rot="19887753">
            <a:off x="423281" y="341295"/>
            <a:ext cx="268866" cy="322556"/>
          </a:xfrm>
          <a:prstGeom prst="rect">
            <a:avLst/>
          </a:prstGeom>
        </p:spPr>
        <p:style>
          <a:lnRef idx="3">
            <a:schemeClr val="lt1"/>
          </a:lnRef>
          <a:fillRef idx="1">
            <a:schemeClr val="accent1"/>
          </a:fillRef>
          <a:effectRef idx="1">
            <a:schemeClr val="accent1"/>
          </a:effectRef>
          <a:fontRef idx="minor">
            <a:schemeClr val="lt1"/>
          </a:fontRef>
        </p:style>
        <p:txBody>
          <a:bodyPr rtlCol="0" anchor="ctr"/>
          <a:lstStyle/>
          <a:p>
            <a:pPr algn="ctr"/>
            <a:endParaRPr lang="zh-CN" altLang="en-US"/>
          </a:p>
        </p:txBody>
      </p:sp>
      <p:cxnSp>
        <p:nvCxnSpPr>
          <p:cNvPr id="6" name="直接连接符 5"/>
          <p:cNvCxnSpPr/>
          <p:nvPr/>
        </p:nvCxnSpPr>
        <p:spPr>
          <a:xfrm flipV="1">
            <a:off x="282969" y="739891"/>
            <a:ext cx="2498868" cy="1806"/>
          </a:xfrm>
          <a:prstGeom prst="line">
            <a:avLst/>
          </a:prstGeom>
          <a:ln w="38100">
            <a:solidFill>
              <a:schemeClr val="accent4">
                <a:lumMod val="60000"/>
                <a:lumOff val="40000"/>
              </a:schemeClr>
            </a:solidFill>
            <a:prstDash val="lgDashDotDot"/>
          </a:ln>
        </p:spPr>
        <p:style>
          <a:lnRef idx="2">
            <a:schemeClr val="accent6"/>
          </a:lnRef>
          <a:fillRef idx="0">
            <a:schemeClr val="accent6"/>
          </a:fillRef>
          <a:effectRef idx="1">
            <a:schemeClr val="accent6"/>
          </a:effectRef>
          <a:fontRef idx="minor">
            <a:schemeClr val="tx1"/>
          </a:fontRef>
        </p:style>
      </p:cxnSp>
      <p:sp>
        <p:nvSpPr>
          <p:cNvPr id="7" name="矩形 6"/>
          <p:cNvSpPr/>
          <p:nvPr/>
        </p:nvSpPr>
        <p:spPr>
          <a:xfrm rot="19887753">
            <a:off x="76984" y="285488"/>
            <a:ext cx="350357" cy="343440"/>
          </a:xfrm>
          <a:prstGeom prst="rect">
            <a:avLst/>
          </a:prstGeom>
        </p:spPr>
        <p:style>
          <a:lnRef idx="3">
            <a:schemeClr val="lt1"/>
          </a:lnRef>
          <a:fillRef idx="1">
            <a:schemeClr val="accent4"/>
          </a:fillRef>
          <a:effectRef idx="1">
            <a:schemeClr val="accent4"/>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16063920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70035" y="246815"/>
            <a:ext cx="2451280" cy="461665"/>
          </a:xfrm>
          <a:prstGeom prst="rect">
            <a:avLst/>
          </a:prstGeom>
        </p:spPr>
        <p:txBody>
          <a:bodyPr wrap="square">
            <a:spAutoFit/>
          </a:bodyPr>
          <a:lstStyle/>
          <a:p>
            <a:r>
              <a:rPr lang="zh-CN" altLang="en-US" sz="2400" dirty="0">
                <a:solidFill>
                  <a:schemeClr val="accent1">
                    <a:lumMod val="75000"/>
                  </a:schemeClr>
                </a:solidFill>
                <a:latin typeface="华文琥珀" panose="02010800040101010101" pitchFamily="2" charset="-122"/>
                <a:ea typeface="华文琥珀" panose="02010800040101010101" pitchFamily="2" charset="-122"/>
              </a:rPr>
              <a:t>3.1  内容</a:t>
            </a:r>
            <a:r>
              <a:rPr lang="zh-CN" altLang="en-US" sz="2400" dirty="0" smtClean="0">
                <a:solidFill>
                  <a:schemeClr val="accent1">
                    <a:lumMod val="75000"/>
                  </a:schemeClr>
                </a:solidFill>
                <a:latin typeface="华文琥珀" panose="02010800040101010101" pitchFamily="2" charset="-122"/>
                <a:ea typeface="华文琥珀" panose="02010800040101010101" pitchFamily="2" charset="-122"/>
              </a:rPr>
              <a:t>架构</a:t>
            </a:r>
            <a:endParaRPr lang="zh-CN" altLang="en-US" sz="2400" dirty="0" smtClean="0">
              <a:solidFill>
                <a:schemeClr val="accent1">
                  <a:lumMod val="75000"/>
                </a:schemeClr>
              </a:solidFill>
              <a:latin typeface="华文琥珀" panose="02010800040101010101" pitchFamily="2" charset="-122"/>
              <a:ea typeface="华文琥珀" panose="02010800040101010101" pitchFamily="2" charset="-122"/>
            </a:endParaRPr>
          </a:p>
        </p:txBody>
      </p:sp>
      <p:graphicFrame>
        <p:nvGraphicFramePr>
          <p:cNvPr id="4" name="图示 3"/>
          <p:cNvGraphicFramePr/>
          <p:nvPr>
            <p:extLst>
              <p:ext uri="{D42A27DB-BD31-4B8C-83A1-F6EECF244321}">
                <p14:modId xmlns:p14="http://schemas.microsoft.com/office/powerpoint/2010/main" val="1595176156"/>
              </p:ext>
            </p:extLst>
          </p:nvPr>
        </p:nvGraphicFramePr>
        <p:xfrm>
          <a:off x="588134" y="2013670"/>
          <a:ext cx="10631511" cy="276439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矩形 4"/>
          <p:cNvSpPr/>
          <p:nvPr/>
        </p:nvSpPr>
        <p:spPr>
          <a:xfrm rot="19887753">
            <a:off x="78017" y="237292"/>
            <a:ext cx="409905" cy="430860"/>
          </a:xfrm>
          <a:prstGeom prst="rect">
            <a:avLst/>
          </a:prstGeom>
        </p:spPr>
        <p:style>
          <a:lnRef idx="3">
            <a:schemeClr val="lt1"/>
          </a:lnRef>
          <a:fillRef idx="1">
            <a:schemeClr val="accent6"/>
          </a:fillRef>
          <a:effectRef idx="1">
            <a:schemeClr val="accent6"/>
          </a:effectRef>
          <a:fontRef idx="minor">
            <a:schemeClr val="lt1"/>
          </a:fontRef>
        </p:style>
        <p:txBody>
          <a:bodyPr rtlCol="0" anchor="ctr"/>
          <a:lstStyle/>
          <a:p>
            <a:pPr algn="ctr"/>
            <a:endParaRPr lang="zh-CN" altLang="en-US"/>
          </a:p>
        </p:txBody>
      </p:sp>
      <p:sp>
        <p:nvSpPr>
          <p:cNvPr id="7" name="矩形 6"/>
          <p:cNvSpPr/>
          <p:nvPr/>
        </p:nvSpPr>
        <p:spPr>
          <a:xfrm rot="19887753">
            <a:off x="423281" y="341295"/>
            <a:ext cx="268866" cy="322556"/>
          </a:xfrm>
          <a:prstGeom prst="rect">
            <a:avLst/>
          </a:prstGeom>
        </p:spPr>
        <p:style>
          <a:lnRef idx="3">
            <a:schemeClr val="lt1"/>
          </a:lnRef>
          <a:fillRef idx="1">
            <a:schemeClr val="accent1"/>
          </a:fillRef>
          <a:effectRef idx="1">
            <a:schemeClr val="accent1"/>
          </a:effectRef>
          <a:fontRef idx="minor">
            <a:schemeClr val="lt1"/>
          </a:fontRef>
        </p:style>
        <p:txBody>
          <a:bodyPr rtlCol="0" anchor="ctr"/>
          <a:lstStyle/>
          <a:p>
            <a:pPr algn="ctr"/>
            <a:endParaRPr lang="zh-CN" altLang="en-US"/>
          </a:p>
        </p:txBody>
      </p:sp>
      <p:cxnSp>
        <p:nvCxnSpPr>
          <p:cNvPr id="8" name="直接连接符 7"/>
          <p:cNvCxnSpPr/>
          <p:nvPr/>
        </p:nvCxnSpPr>
        <p:spPr>
          <a:xfrm flipV="1">
            <a:off x="282969" y="739891"/>
            <a:ext cx="2498868" cy="1806"/>
          </a:xfrm>
          <a:prstGeom prst="line">
            <a:avLst/>
          </a:prstGeom>
          <a:ln w="38100">
            <a:prstDash val="lgDashDotDot"/>
          </a:ln>
        </p:spPr>
        <p:style>
          <a:lnRef idx="2">
            <a:schemeClr val="accent6"/>
          </a:lnRef>
          <a:fillRef idx="0">
            <a:schemeClr val="accent6"/>
          </a:fillRef>
          <a:effectRef idx="1">
            <a:schemeClr val="accent6"/>
          </a:effectRef>
          <a:fontRef idx="minor">
            <a:schemeClr val="tx1"/>
          </a:fontRef>
        </p:style>
      </p:cxnSp>
    </p:spTree>
    <p:extLst>
      <p:ext uri="{BB962C8B-B14F-4D97-AF65-F5344CB8AC3E}">
        <p14:creationId xmlns:p14="http://schemas.microsoft.com/office/powerpoint/2010/main" val="3316030849"/>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783243" y="1242735"/>
            <a:ext cx="6798639" cy="4806903"/>
          </a:xfrm>
          <a:prstGeom prst="rect">
            <a:avLst/>
          </a:prstGeom>
        </p:spPr>
      </p:pic>
      <p:sp>
        <p:nvSpPr>
          <p:cNvPr id="3" name="矩形 2"/>
          <p:cNvSpPr/>
          <p:nvPr/>
        </p:nvSpPr>
        <p:spPr>
          <a:xfrm>
            <a:off x="752862" y="230089"/>
            <a:ext cx="2451280" cy="461665"/>
          </a:xfrm>
          <a:prstGeom prst="rect">
            <a:avLst/>
          </a:prstGeom>
        </p:spPr>
        <p:txBody>
          <a:bodyPr wrap="square">
            <a:spAutoFit/>
          </a:bodyPr>
          <a:lstStyle/>
          <a:p>
            <a:r>
              <a:rPr lang="zh-CN" altLang="en-US" sz="2400" dirty="0">
                <a:solidFill>
                  <a:schemeClr val="accent4">
                    <a:lumMod val="75000"/>
                  </a:schemeClr>
                </a:solidFill>
                <a:latin typeface="华文琥珀" panose="02010800040101010101" pitchFamily="2" charset="-122"/>
                <a:ea typeface="华文琥珀" panose="02010800040101010101" pitchFamily="2" charset="-122"/>
              </a:rPr>
              <a:t>3</a:t>
            </a:r>
            <a:r>
              <a:rPr lang="zh-CN" altLang="en-US" sz="2400" dirty="0" smtClean="0">
                <a:solidFill>
                  <a:schemeClr val="accent4">
                    <a:lumMod val="75000"/>
                  </a:schemeClr>
                </a:solidFill>
                <a:latin typeface="华文琥珀" panose="02010800040101010101" pitchFamily="2" charset="-122"/>
                <a:ea typeface="华文琥珀" panose="02010800040101010101" pitchFamily="2" charset="-122"/>
              </a:rPr>
              <a:t>.</a:t>
            </a:r>
            <a:r>
              <a:rPr lang="en-US" altLang="zh-CN" sz="2400" dirty="0" smtClean="0">
                <a:solidFill>
                  <a:schemeClr val="accent4">
                    <a:lumMod val="75000"/>
                  </a:schemeClr>
                </a:solidFill>
                <a:latin typeface="华文琥珀" panose="02010800040101010101" pitchFamily="2" charset="-122"/>
                <a:ea typeface="华文琥珀" panose="02010800040101010101" pitchFamily="2" charset="-122"/>
              </a:rPr>
              <a:t>3</a:t>
            </a:r>
            <a:r>
              <a:rPr lang="zh-CN" altLang="en-US" sz="2400" dirty="0" smtClean="0">
                <a:solidFill>
                  <a:schemeClr val="accent4">
                    <a:lumMod val="75000"/>
                  </a:schemeClr>
                </a:solidFill>
                <a:latin typeface="华文琥珀" panose="02010800040101010101" pitchFamily="2" charset="-122"/>
                <a:ea typeface="华文琥珀" panose="02010800040101010101" pitchFamily="2" charset="-122"/>
              </a:rPr>
              <a:t>  页面</a:t>
            </a:r>
            <a:r>
              <a:rPr lang="zh-CN" altLang="en-US" sz="2400" dirty="0" smtClean="0">
                <a:solidFill>
                  <a:schemeClr val="accent4">
                    <a:lumMod val="75000"/>
                  </a:schemeClr>
                </a:solidFill>
                <a:latin typeface="华文琥珀" panose="02010800040101010101" pitchFamily="2" charset="-122"/>
                <a:ea typeface="华文琥珀" panose="02010800040101010101" pitchFamily="2" charset="-122"/>
              </a:rPr>
              <a:t>架构</a:t>
            </a:r>
            <a:endParaRPr lang="zh-CN" altLang="en-US" sz="2400" dirty="0" smtClean="0">
              <a:solidFill>
                <a:schemeClr val="accent4">
                  <a:lumMod val="75000"/>
                </a:schemeClr>
              </a:solidFill>
              <a:latin typeface="华文琥珀" panose="02010800040101010101" pitchFamily="2" charset="-122"/>
              <a:ea typeface="华文琥珀" panose="02010800040101010101" pitchFamily="2" charset="-122"/>
            </a:endParaRPr>
          </a:p>
        </p:txBody>
      </p:sp>
      <p:sp>
        <p:nvSpPr>
          <p:cNvPr id="4" name="矩形 3"/>
          <p:cNvSpPr/>
          <p:nvPr/>
        </p:nvSpPr>
        <p:spPr>
          <a:xfrm rot="19887753">
            <a:off x="423281" y="341295"/>
            <a:ext cx="268866" cy="322556"/>
          </a:xfrm>
          <a:prstGeom prst="rect">
            <a:avLst/>
          </a:prstGeom>
        </p:spPr>
        <p:style>
          <a:lnRef idx="3">
            <a:schemeClr val="lt1"/>
          </a:lnRef>
          <a:fillRef idx="1">
            <a:schemeClr val="accent1"/>
          </a:fillRef>
          <a:effectRef idx="1">
            <a:schemeClr val="accent1"/>
          </a:effectRef>
          <a:fontRef idx="minor">
            <a:schemeClr val="lt1"/>
          </a:fontRef>
        </p:style>
        <p:txBody>
          <a:bodyPr rtlCol="0" anchor="ctr"/>
          <a:lstStyle/>
          <a:p>
            <a:pPr algn="ctr"/>
            <a:endParaRPr lang="zh-CN" altLang="en-US"/>
          </a:p>
        </p:txBody>
      </p:sp>
      <p:cxnSp>
        <p:nvCxnSpPr>
          <p:cNvPr id="6" name="直接连接符 5"/>
          <p:cNvCxnSpPr/>
          <p:nvPr/>
        </p:nvCxnSpPr>
        <p:spPr>
          <a:xfrm flipV="1">
            <a:off x="282969" y="739891"/>
            <a:ext cx="2498868" cy="1806"/>
          </a:xfrm>
          <a:prstGeom prst="line">
            <a:avLst/>
          </a:prstGeom>
          <a:ln w="38100">
            <a:solidFill>
              <a:schemeClr val="accent4">
                <a:lumMod val="60000"/>
                <a:lumOff val="40000"/>
              </a:schemeClr>
            </a:solidFill>
            <a:prstDash val="lgDashDotDot"/>
          </a:ln>
        </p:spPr>
        <p:style>
          <a:lnRef idx="2">
            <a:schemeClr val="accent6"/>
          </a:lnRef>
          <a:fillRef idx="0">
            <a:schemeClr val="accent6"/>
          </a:fillRef>
          <a:effectRef idx="1">
            <a:schemeClr val="accent6"/>
          </a:effectRef>
          <a:fontRef idx="minor">
            <a:schemeClr val="tx1"/>
          </a:fontRef>
        </p:style>
      </p:cxnSp>
      <p:sp>
        <p:nvSpPr>
          <p:cNvPr id="7" name="矩形 6"/>
          <p:cNvSpPr/>
          <p:nvPr/>
        </p:nvSpPr>
        <p:spPr>
          <a:xfrm rot="19887753">
            <a:off x="76984" y="285488"/>
            <a:ext cx="350357" cy="343440"/>
          </a:xfrm>
          <a:prstGeom prst="rect">
            <a:avLst/>
          </a:prstGeom>
        </p:spPr>
        <p:style>
          <a:lnRef idx="3">
            <a:schemeClr val="lt1"/>
          </a:lnRef>
          <a:fillRef idx="1">
            <a:schemeClr val="accent4"/>
          </a:fillRef>
          <a:effectRef idx="1">
            <a:schemeClr val="accent4"/>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171659480"/>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52862" y="1243910"/>
            <a:ext cx="9717662" cy="1408078"/>
          </a:xfrm>
          <a:prstGeom prst="rect">
            <a:avLst/>
          </a:prstGeom>
        </p:spPr>
        <p:txBody>
          <a:bodyPr wrap="square">
            <a:spAutoFit/>
          </a:bodyPr>
          <a:lstStyle/>
          <a:p>
            <a:pPr>
              <a:lnSpc>
                <a:spcPct val="150000"/>
              </a:lnSpc>
            </a:pPr>
            <a:r>
              <a:rPr lang="zh-CN" altLang="en-US" sz="1900" dirty="0"/>
              <a:t>基于网格设计时，通常可以从草图开始，寻找布局的一般规则与公式（如黄金分割、三分法等），从而把页面分割成最适宜的比例分栏。黄金分割可能是最常用的网格布局方式，这种比例给人舒适满意的直觉性布局，具有放诸四海而皆准的形式美感。 </a:t>
            </a:r>
            <a:endParaRPr lang="zh-CN" altLang="en-US" sz="1900" dirty="0"/>
          </a:p>
        </p:txBody>
      </p:sp>
      <p:pic>
        <p:nvPicPr>
          <p:cNvPr id="3" name="图片 2"/>
          <p:cNvPicPr>
            <a:picLocks noChangeAspect="1"/>
          </p:cNvPicPr>
          <p:nvPr/>
        </p:nvPicPr>
        <p:blipFill>
          <a:blip r:embed="rId2"/>
          <a:stretch>
            <a:fillRect/>
          </a:stretch>
        </p:blipFill>
        <p:spPr>
          <a:xfrm>
            <a:off x="3204142" y="2651988"/>
            <a:ext cx="6174415" cy="3565972"/>
          </a:xfrm>
          <a:prstGeom prst="rect">
            <a:avLst/>
          </a:prstGeom>
        </p:spPr>
      </p:pic>
      <p:sp>
        <p:nvSpPr>
          <p:cNvPr id="4" name="矩形 3"/>
          <p:cNvSpPr/>
          <p:nvPr/>
        </p:nvSpPr>
        <p:spPr>
          <a:xfrm>
            <a:off x="752862" y="230089"/>
            <a:ext cx="2451280" cy="461665"/>
          </a:xfrm>
          <a:prstGeom prst="rect">
            <a:avLst/>
          </a:prstGeom>
        </p:spPr>
        <p:txBody>
          <a:bodyPr wrap="square">
            <a:spAutoFit/>
          </a:bodyPr>
          <a:lstStyle/>
          <a:p>
            <a:r>
              <a:rPr lang="zh-CN" altLang="en-US" sz="2400" dirty="0">
                <a:solidFill>
                  <a:schemeClr val="accent4">
                    <a:lumMod val="75000"/>
                  </a:schemeClr>
                </a:solidFill>
                <a:latin typeface="华文琥珀" panose="02010800040101010101" pitchFamily="2" charset="-122"/>
                <a:ea typeface="华文琥珀" panose="02010800040101010101" pitchFamily="2" charset="-122"/>
              </a:rPr>
              <a:t>3</a:t>
            </a:r>
            <a:r>
              <a:rPr lang="zh-CN" altLang="en-US" sz="2400" dirty="0" smtClean="0">
                <a:solidFill>
                  <a:schemeClr val="accent4">
                    <a:lumMod val="75000"/>
                  </a:schemeClr>
                </a:solidFill>
                <a:latin typeface="华文琥珀" panose="02010800040101010101" pitchFamily="2" charset="-122"/>
                <a:ea typeface="华文琥珀" panose="02010800040101010101" pitchFamily="2" charset="-122"/>
              </a:rPr>
              <a:t>.</a:t>
            </a:r>
            <a:r>
              <a:rPr lang="en-US" altLang="zh-CN" sz="2400" dirty="0" smtClean="0">
                <a:solidFill>
                  <a:schemeClr val="accent4">
                    <a:lumMod val="75000"/>
                  </a:schemeClr>
                </a:solidFill>
                <a:latin typeface="华文琥珀" panose="02010800040101010101" pitchFamily="2" charset="-122"/>
                <a:ea typeface="华文琥珀" panose="02010800040101010101" pitchFamily="2" charset="-122"/>
              </a:rPr>
              <a:t>3</a:t>
            </a:r>
            <a:r>
              <a:rPr lang="zh-CN" altLang="en-US" sz="2400" dirty="0" smtClean="0">
                <a:solidFill>
                  <a:schemeClr val="accent4">
                    <a:lumMod val="75000"/>
                  </a:schemeClr>
                </a:solidFill>
                <a:latin typeface="华文琥珀" panose="02010800040101010101" pitchFamily="2" charset="-122"/>
                <a:ea typeface="华文琥珀" panose="02010800040101010101" pitchFamily="2" charset="-122"/>
              </a:rPr>
              <a:t>  页面</a:t>
            </a:r>
            <a:r>
              <a:rPr lang="zh-CN" altLang="en-US" sz="2400" dirty="0" smtClean="0">
                <a:solidFill>
                  <a:schemeClr val="accent4">
                    <a:lumMod val="75000"/>
                  </a:schemeClr>
                </a:solidFill>
                <a:latin typeface="华文琥珀" panose="02010800040101010101" pitchFamily="2" charset="-122"/>
                <a:ea typeface="华文琥珀" panose="02010800040101010101" pitchFamily="2" charset="-122"/>
              </a:rPr>
              <a:t>架构</a:t>
            </a:r>
            <a:endParaRPr lang="zh-CN" altLang="en-US" sz="2400" dirty="0" smtClean="0">
              <a:solidFill>
                <a:schemeClr val="accent4">
                  <a:lumMod val="75000"/>
                </a:schemeClr>
              </a:solidFill>
              <a:latin typeface="华文琥珀" panose="02010800040101010101" pitchFamily="2" charset="-122"/>
              <a:ea typeface="华文琥珀" panose="02010800040101010101" pitchFamily="2" charset="-122"/>
            </a:endParaRPr>
          </a:p>
        </p:txBody>
      </p:sp>
      <p:sp>
        <p:nvSpPr>
          <p:cNvPr id="5" name="矩形 4"/>
          <p:cNvSpPr/>
          <p:nvPr/>
        </p:nvSpPr>
        <p:spPr>
          <a:xfrm rot="19887753">
            <a:off x="423281" y="341295"/>
            <a:ext cx="268866" cy="322556"/>
          </a:xfrm>
          <a:prstGeom prst="rect">
            <a:avLst/>
          </a:prstGeom>
        </p:spPr>
        <p:style>
          <a:lnRef idx="3">
            <a:schemeClr val="lt1"/>
          </a:lnRef>
          <a:fillRef idx="1">
            <a:schemeClr val="accent1"/>
          </a:fillRef>
          <a:effectRef idx="1">
            <a:schemeClr val="accent1"/>
          </a:effectRef>
          <a:fontRef idx="minor">
            <a:schemeClr val="lt1"/>
          </a:fontRef>
        </p:style>
        <p:txBody>
          <a:bodyPr rtlCol="0" anchor="ctr"/>
          <a:lstStyle/>
          <a:p>
            <a:pPr algn="ctr"/>
            <a:endParaRPr lang="zh-CN" altLang="en-US"/>
          </a:p>
        </p:txBody>
      </p:sp>
      <p:cxnSp>
        <p:nvCxnSpPr>
          <p:cNvPr id="6" name="直接连接符 5"/>
          <p:cNvCxnSpPr/>
          <p:nvPr/>
        </p:nvCxnSpPr>
        <p:spPr>
          <a:xfrm flipV="1">
            <a:off x="282969" y="739891"/>
            <a:ext cx="2498868" cy="1806"/>
          </a:xfrm>
          <a:prstGeom prst="line">
            <a:avLst/>
          </a:prstGeom>
          <a:ln w="38100">
            <a:solidFill>
              <a:schemeClr val="accent4">
                <a:lumMod val="60000"/>
                <a:lumOff val="40000"/>
              </a:schemeClr>
            </a:solidFill>
            <a:prstDash val="lgDashDotDot"/>
          </a:ln>
        </p:spPr>
        <p:style>
          <a:lnRef idx="2">
            <a:schemeClr val="accent6"/>
          </a:lnRef>
          <a:fillRef idx="0">
            <a:schemeClr val="accent6"/>
          </a:fillRef>
          <a:effectRef idx="1">
            <a:schemeClr val="accent6"/>
          </a:effectRef>
          <a:fontRef idx="minor">
            <a:schemeClr val="tx1"/>
          </a:fontRef>
        </p:style>
      </p:cxnSp>
      <p:sp>
        <p:nvSpPr>
          <p:cNvPr id="7" name="矩形 6"/>
          <p:cNvSpPr/>
          <p:nvPr/>
        </p:nvSpPr>
        <p:spPr>
          <a:xfrm rot="19887753">
            <a:off x="76984" y="285488"/>
            <a:ext cx="350357" cy="343440"/>
          </a:xfrm>
          <a:prstGeom prst="rect">
            <a:avLst/>
          </a:prstGeom>
        </p:spPr>
        <p:style>
          <a:lnRef idx="3">
            <a:schemeClr val="lt1"/>
          </a:lnRef>
          <a:fillRef idx="1">
            <a:schemeClr val="accent4"/>
          </a:fillRef>
          <a:effectRef idx="1">
            <a:schemeClr val="accent4"/>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860069969"/>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785870" y="1810581"/>
            <a:ext cx="8723290" cy="2839239"/>
          </a:xfrm>
          <a:prstGeom prst="rect">
            <a:avLst/>
          </a:prstGeom>
        </p:spPr>
        <p:txBody>
          <a:bodyPr wrap="square">
            <a:spAutoFit/>
          </a:bodyPr>
          <a:lstStyle/>
          <a:p>
            <a:endParaRPr lang="zh-CN" altLang="en-US" dirty="0" smtClean="0"/>
          </a:p>
          <a:p>
            <a:pPr marL="342900" indent="-342900">
              <a:lnSpc>
                <a:spcPct val="150000"/>
              </a:lnSpc>
              <a:buFont typeface="Arial" panose="020B0604020202020204" pitchFamily="34" charset="0"/>
              <a:buChar char="•"/>
            </a:pPr>
            <a:r>
              <a:rPr lang="zh-CN" altLang="en-US" sz="1900" dirty="0" smtClean="0"/>
              <a:t>三</a:t>
            </a:r>
            <a:r>
              <a:rPr lang="zh-CN" altLang="en-US" sz="1900" dirty="0"/>
              <a:t>分法也是基于黄金分割比例进行的，可以成为黄金比例的简易版。黄金分割比例表示：如果把页面的总宽度乘以0.618，即为适合放入的内容区域，余下的则适合放置侧边栏或附加内容</a:t>
            </a:r>
            <a:r>
              <a:rPr lang="zh-CN" altLang="en-US" sz="1900" dirty="0" smtClean="0"/>
              <a:t>。</a:t>
            </a:r>
            <a:endParaRPr lang="en-US" altLang="zh-CN" sz="1900" dirty="0" smtClean="0"/>
          </a:p>
          <a:p>
            <a:pPr marL="342900" indent="-342900">
              <a:lnSpc>
                <a:spcPct val="150000"/>
              </a:lnSpc>
              <a:buFont typeface="Arial" panose="020B0604020202020204" pitchFamily="34" charset="0"/>
              <a:buChar char="•"/>
            </a:pPr>
            <a:r>
              <a:rPr lang="zh-CN" altLang="en-US" sz="1900" dirty="0" smtClean="0"/>
              <a:t>0</a:t>
            </a:r>
            <a:r>
              <a:rPr lang="zh-CN" altLang="en-US" sz="1900" dirty="0"/>
              <a:t>.618从视觉上非常接近2/3，所以我们可以把总宽度平均分成三分，其中的两份很适合放置主要内容，剩余的一份则可以放置导航、侧栏、链接等等。</a:t>
            </a:r>
          </a:p>
          <a:p>
            <a:r>
              <a:rPr lang="zh-CN" altLang="en-US" dirty="0" smtClean="0"/>
              <a:t>　　</a:t>
            </a:r>
            <a:endParaRPr lang="zh-CN" altLang="en-US" dirty="0"/>
          </a:p>
        </p:txBody>
      </p:sp>
      <p:sp>
        <p:nvSpPr>
          <p:cNvPr id="3" name="矩形 2"/>
          <p:cNvSpPr/>
          <p:nvPr/>
        </p:nvSpPr>
        <p:spPr>
          <a:xfrm>
            <a:off x="752862" y="230089"/>
            <a:ext cx="2451280" cy="461665"/>
          </a:xfrm>
          <a:prstGeom prst="rect">
            <a:avLst/>
          </a:prstGeom>
        </p:spPr>
        <p:txBody>
          <a:bodyPr wrap="square">
            <a:spAutoFit/>
          </a:bodyPr>
          <a:lstStyle/>
          <a:p>
            <a:r>
              <a:rPr lang="zh-CN" altLang="en-US" sz="2400" dirty="0">
                <a:solidFill>
                  <a:schemeClr val="accent4">
                    <a:lumMod val="75000"/>
                  </a:schemeClr>
                </a:solidFill>
                <a:latin typeface="华文琥珀" panose="02010800040101010101" pitchFamily="2" charset="-122"/>
                <a:ea typeface="华文琥珀" panose="02010800040101010101" pitchFamily="2" charset="-122"/>
              </a:rPr>
              <a:t>3</a:t>
            </a:r>
            <a:r>
              <a:rPr lang="zh-CN" altLang="en-US" sz="2400" dirty="0" smtClean="0">
                <a:solidFill>
                  <a:schemeClr val="accent4">
                    <a:lumMod val="75000"/>
                  </a:schemeClr>
                </a:solidFill>
                <a:latin typeface="华文琥珀" panose="02010800040101010101" pitchFamily="2" charset="-122"/>
                <a:ea typeface="华文琥珀" panose="02010800040101010101" pitchFamily="2" charset="-122"/>
              </a:rPr>
              <a:t>.</a:t>
            </a:r>
            <a:r>
              <a:rPr lang="en-US" altLang="zh-CN" sz="2400" dirty="0" smtClean="0">
                <a:solidFill>
                  <a:schemeClr val="accent4">
                    <a:lumMod val="75000"/>
                  </a:schemeClr>
                </a:solidFill>
                <a:latin typeface="华文琥珀" panose="02010800040101010101" pitchFamily="2" charset="-122"/>
                <a:ea typeface="华文琥珀" panose="02010800040101010101" pitchFamily="2" charset="-122"/>
              </a:rPr>
              <a:t>3</a:t>
            </a:r>
            <a:r>
              <a:rPr lang="zh-CN" altLang="en-US" sz="2400" dirty="0" smtClean="0">
                <a:solidFill>
                  <a:schemeClr val="accent4">
                    <a:lumMod val="75000"/>
                  </a:schemeClr>
                </a:solidFill>
                <a:latin typeface="华文琥珀" panose="02010800040101010101" pitchFamily="2" charset="-122"/>
                <a:ea typeface="华文琥珀" panose="02010800040101010101" pitchFamily="2" charset="-122"/>
              </a:rPr>
              <a:t>  页面</a:t>
            </a:r>
            <a:r>
              <a:rPr lang="zh-CN" altLang="en-US" sz="2400" dirty="0" smtClean="0">
                <a:solidFill>
                  <a:schemeClr val="accent4">
                    <a:lumMod val="75000"/>
                  </a:schemeClr>
                </a:solidFill>
                <a:latin typeface="华文琥珀" panose="02010800040101010101" pitchFamily="2" charset="-122"/>
                <a:ea typeface="华文琥珀" panose="02010800040101010101" pitchFamily="2" charset="-122"/>
              </a:rPr>
              <a:t>架构</a:t>
            </a:r>
            <a:endParaRPr lang="zh-CN" altLang="en-US" sz="2400" dirty="0" smtClean="0">
              <a:solidFill>
                <a:schemeClr val="accent4">
                  <a:lumMod val="75000"/>
                </a:schemeClr>
              </a:solidFill>
              <a:latin typeface="华文琥珀" panose="02010800040101010101" pitchFamily="2" charset="-122"/>
              <a:ea typeface="华文琥珀" panose="02010800040101010101" pitchFamily="2" charset="-122"/>
            </a:endParaRPr>
          </a:p>
        </p:txBody>
      </p:sp>
      <p:sp>
        <p:nvSpPr>
          <p:cNvPr id="4" name="矩形 3"/>
          <p:cNvSpPr/>
          <p:nvPr/>
        </p:nvSpPr>
        <p:spPr>
          <a:xfrm rot="19887753">
            <a:off x="423281" y="341295"/>
            <a:ext cx="268866" cy="322556"/>
          </a:xfrm>
          <a:prstGeom prst="rect">
            <a:avLst/>
          </a:prstGeom>
        </p:spPr>
        <p:style>
          <a:lnRef idx="3">
            <a:schemeClr val="lt1"/>
          </a:lnRef>
          <a:fillRef idx="1">
            <a:schemeClr val="accent1"/>
          </a:fillRef>
          <a:effectRef idx="1">
            <a:schemeClr val="accent1"/>
          </a:effectRef>
          <a:fontRef idx="minor">
            <a:schemeClr val="lt1"/>
          </a:fontRef>
        </p:style>
        <p:txBody>
          <a:bodyPr rtlCol="0" anchor="ctr"/>
          <a:lstStyle/>
          <a:p>
            <a:pPr algn="ctr"/>
            <a:endParaRPr lang="zh-CN" altLang="en-US"/>
          </a:p>
        </p:txBody>
      </p:sp>
      <p:cxnSp>
        <p:nvCxnSpPr>
          <p:cNvPr id="5" name="直接连接符 4"/>
          <p:cNvCxnSpPr/>
          <p:nvPr/>
        </p:nvCxnSpPr>
        <p:spPr>
          <a:xfrm flipV="1">
            <a:off x="282969" y="739891"/>
            <a:ext cx="2498868" cy="1806"/>
          </a:xfrm>
          <a:prstGeom prst="line">
            <a:avLst/>
          </a:prstGeom>
          <a:ln w="38100">
            <a:solidFill>
              <a:schemeClr val="accent4">
                <a:lumMod val="60000"/>
                <a:lumOff val="40000"/>
              </a:schemeClr>
            </a:solidFill>
            <a:prstDash val="lgDashDotDot"/>
          </a:ln>
        </p:spPr>
        <p:style>
          <a:lnRef idx="2">
            <a:schemeClr val="accent6"/>
          </a:lnRef>
          <a:fillRef idx="0">
            <a:schemeClr val="accent6"/>
          </a:fillRef>
          <a:effectRef idx="1">
            <a:schemeClr val="accent6"/>
          </a:effectRef>
          <a:fontRef idx="minor">
            <a:schemeClr val="tx1"/>
          </a:fontRef>
        </p:style>
      </p:cxnSp>
      <p:sp>
        <p:nvSpPr>
          <p:cNvPr id="6" name="矩形 5"/>
          <p:cNvSpPr/>
          <p:nvPr/>
        </p:nvSpPr>
        <p:spPr>
          <a:xfrm rot="19887753">
            <a:off x="76984" y="285488"/>
            <a:ext cx="350357" cy="343440"/>
          </a:xfrm>
          <a:prstGeom prst="rect">
            <a:avLst/>
          </a:prstGeom>
        </p:spPr>
        <p:style>
          <a:lnRef idx="3">
            <a:schemeClr val="lt1"/>
          </a:lnRef>
          <a:fillRef idx="1">
            <a:schemeClr val="accent4"/>
          </a:fillRef>
          <a:effectRef idx="1">
            <a:schemeClr val="accent4"/>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739868816"/>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770894" y="1558343"/>
            <a:ext cx="8320463" cy="1246495"/>
          </a:xfrm>
          <a:prstGeom prst="rect">
            <a:avLst/>
          </a:prstGeom>
        </p:spPr>
        <p:txBody>
          <a:bodyPr wrap="square">
            <a:spAutoFit/>
          </a:bodyPr>
          <a:lstStyle/>
          <a:p>
            <a:pPr>
              <a:lnSpc>
                <a:spcPct val="150000"/>
              </a:lnSpc>
            </a:pPr>
            <a:r>
              <a:rPr lang="zh-CN" altLang="en-US" sz="1900" dirty="0"/>
              <a:t>步骤1:把页面垂直平均分成三等分。选择其中1/3为一侧，另外2/3为一侧。</a:t>
            </a:r>
          </a:p>
          <a:p>
            <a:pPr>
              <a:lnSpc>
                <a:spcPct val="150000"/>
              </a:lnSpc>
            </a:pPr>
            <a:r>
              <a:rPr lang="zh-CN" altLang="en-US" sz="1900" dirty="0" smtClean="0"/>
              <a:t>步骤</a:t>
            </a:r>
            <a:r>
              <a:rPr lang="zh-CN" altLang="en-US" sz="1900" dirty="0"/>
              <a:t>2：把2/3侧区域再次进行三等分。选择其中1/3为一侧，另外2/3为一侧。</a:t>
            </a:r>
          </a:p>
          <a:p>
            <a:r>
              <a:rPr lang="en-US" altLang="zh-CN" dirty="0" smtClean="0"/>
              <a:t> </a:t>
            </a:r>
            <a:endParaRPr lang="zh-CN" altLang="en-US" dirty="0"/>
          </a:p>
        </p:txBody>
      </p:sp>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110990" y="3247485"/>
            <a:ext cx="4122474" cy="2893227"/>
          </a:xfrm>
          <a:prstGeom prst="rect">
            <a:avLst/>
          </a:prstGeom>
          <a:noFill/>
          <a:extLst>
            <a:ext uri="{909E8E84-426E-40DD-AFC4-6F175D3DCCD1}">
              <a14:hiddenFill xmlns:a14="http://schemas.microsoft.com/office/drawing/2010/main">
                <a:solidFill>
                  <a:srgbClr val="FFFFFF"/>
                </a:solidFill>
              </a14:hiddenFill>
            </a:ext>
          </a:extLst>
        </p:spPr>
      </p:pic>
      <p:pic>
        <p:nvPicPr>
          <p:cNvPr id="1025" name="Picture 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853625" y="3247485"/>
            <a:ext cx="4077501" cy="2878236"/>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3"/>
          <p:cNvSpPr>
            <a:spLocks noChangeArrowheads="1"/>
          </p:cNvSpPr>
          <p:nvPr/>
        </p:nvSpPr>
        <p:spPr bwMode="auto">
          <a:xfrm>
            <a:off x="6529589" y="1558343"/>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矩形 5"/>
          <p:cNvSpPr/>
          <p:nvPr/>
        </p:nvSpPr>
        <p:spPr>
          <a:xfrm>
            <a:off x="752862" y="230089"/>
            <a:ext cx="2451280" cy="461665"/>
          </a:xfrm>
          <a:prstGeom prst="rect">
            <a:avLst/>
          </a:prstGeom>
        </p:spPr>
        <p:txBody>
          <a:bodyPr wrap="square">
            <a:spAutoFit/>
          </a:bodyPr>
          <a:lstStyle/>
          <a:p>
            <a:r>
              <a:rPr lang="zh-CN" altLang="en-US" sz="2400" dirty="0">
                <a:solidFill>
                  <a:schemeClr val="accent4">
                    <a:lumMod val="75000"/>
                  </a:schemeClr>
                </a:solidFill>
                <a:latin typeface="华文琥珀" panose="02010800040101010101" pitchFamily="2" charset="-122"/>
                <a:ea typeface="华文琥珀" panose="02010800040101010101" pitchFamily="2" charset="-122"/>
              </a:rPr>
              <a:t>3</a:t>
            </a:r>
            <a:r>
              <a:rPr lang="zh-CN" altLang="en-US" sz="2400" dirty="0" smtClean="0">
                <a:solidFill>
                  <a:schemeClr val="accent4">
                    <a:lumMod val="75000"/>
                  </a:schemeClr>
                </a:solidFill>
                <a:latin typeface="华文琥珀" panose="02010800040101010101" pitchFamily="2" charset="-122"/>
                <a:ea typeface="华文琥珀" panose="02010800040101010101" pitchFamily="2" charset="-122"/>
              </a:rPr>
              <a:t>.</a:t>
            </a:r>
            <a:r>
              <a:rPr lang="en-US" altLang="zh-CN" sz="2400" dirty="0" smtClean="0">
                <a:solidFill>
                  <a:schemeClr val="accent4">
                    <a:lumMod val="75000"/>
                  </a:schemeClr>
                </a:solidFill>
                <a:latin typeface="华文琥珀" panose="02010800040101010101" pitchFamily="2" charset="-122"/>
                <a:ea typeface="华文琥珀" panose="02010800040101010101" pitchFamily="2" charset="-122"/>
              </a:rPr>
              <a:t>3</a:t>
            </a:r>
            <a:r>
              <a:rPr lang="zh-CN" altLang="en-US" sz="2400" dirty="0" smtClean="0">
                <a:solidFill>
                  <a:schemeClr val="accent4">
                    <a:lumMod val="75000"/>
                  </a:schemeClr>
                </a:solidFill>
                <a:latin typeface="华文琥珀" panose="02010800040101010101" pitchFamily="2" charset="-122"/>
                <a:ea typeface="华文琥珀" panose="02010800040101010101" pitchFamily="2" charset="-122"/>
              </a:rPr>
              <a:t>  页面</a:t>
            </a:r>
            <a:r>
              <a:rPr lang="zh-CN" altLang="en-US" sz="2400" dirty="0" smtClean="0">
                <a:solidFill>
                  <a:schemeClr val="accent4">
                    <a:lumMod val="75000"/>
                  </a:schemeClr>
                </a:solidFill>
                <a:latin typeface="华文琥珀" panose="02010800040101010101" pitchFamily="2" charset="-122"/>
                <a:ea typeface="华文琥珀" panose="02010800040101010101" pitchFamily="2" charset="-122"/>
              </a:rPr>
              <a:t>架构</a:t>
            </a:r>
            <a:endParaRPr lang="zh-CN" altLang="en-US" sz="2400" dirty="0" smtClean="0">
              <a:solidFill>
                <a:schemeClr val="accent4">
                  <a:lumMod val="75000"/>
                </a:schemeClr>
              </a:solidFill>
              <a:latin typeface="华文琥珀" panose="02010800040101010101" pitchFamily="2" charset="-122"/>
              <a:ea typeface="华文琥珀" panose="02010800040101010101" pitchFamily="2" charset="-122"/>
            </a:endParaRPr>
          </a:p>
        </p:txBody>
      </p:sp>
      <p:sp>
        <p:nvSpPr>
          <p:cNvPr id="7" name="矩形 6"/>
          <p:cNvSpPr/>
          <p:nvPr/>
        </p:nvSpPr>
        <p:spPr>
          <a:xfrm rot="19887753">
            <a:off x="423281" y="341295"/>
            <a:ext cx="268866" cy="322556"/>
          </a:xfrm>
          <a:prstGeom prst="rect">
            <a:avLst/>
          </a:prstGeom>
        </p:spPr>
        <p:style>
          <a:lnRef idx="3">
            <a:schemeClr val="lt1"/>
          </a:lnRef>
          <a:fillRef idx="1">
            <a:schemeClr val="accent1"/>
          </a:fillRef>
          <a:effectRef idx="1">
            <a:schemeClr val="accent1"/>
          </a:effectRef>
          <a:fontRef idx="minor">
            <a:schemeClr val="lt1"/>
          </a:fontRef>
        </p:style>
        <p:txBody>
          <a:bodyPr rtlCol="0" anchor="ctr"/>
          <a:lstStyle/>
          <a:p>
            <a:pPr algn="ctr"/>
            <a:endParaRPr lang="zh-CN" altLang="en-US"/>
          </a:p>
        </p:txBody>
      </p:sp>
      <p:cxnSp>
        <p:nvCxnSpPr>
          <p:cNvPr id="8" name="直接连接符 7"/>
          <p:cNvCxnSpPr/>
          <p:nvPr/>
        </p:nvCxnSpPr>
        <p:spPr>
          <a:xfrm flipV="1">
            <a:off x="282969" y="739891"/>
            <a:ext cx="2498868" cy="1806"/>
          </a:xfrm>
          <a:prstGeom prst="line">
            <a:avLst/>
          </a:prstGeom>
          <a:ln w="38100">
            <a:solidFill>
              <a:schemeClr val="accent4">
                <a:lumMod val="60000"/>
                <a:lumOff val="40000"/>
              </a:schemeClr>
            </a:solidFill>
            <a:prstDash val="lgDashDotDot"/>
          </a:ln>
        </p:spPr>
        <p:style>
          <a:lnRef idx="2">
            <a:schemeClr val="accent6"/>
          </a:lnRef>
          <a:fillRef idx="0">
            <a:schemeClr val="accent6"/>
          </a:fillRef>
          <a:effectRef idx="1">
            <a:schemeClr val="accent6"/>
          </a:effectRef>
          <a:fontRef idx="minor">
            <a:schemeClr val="tx1"/>
          </a:fontRef>
        </p:style>
      </p:cxnSp>
      <p:sp>
        <p:nvSpPr>
          <p:cNvPr id="9" name="矩形 8"/>
          <p:cNvSpPr/>
          <p:nvPr/>
        </p:nvSpPr>
        <p:spPr>
          <a:xfrm rot="19887753">
            <a:off x="76984" y="285488"/>
            <a:ext cx="350357" cy="343440"/>
          </a:xfrm>
          <a:prstGeom prst="rect">
            <a:avLst/>
          </a:prstGeom>
        </p:spPr>
        <p:style>
          <a:lnRef idx="3">
            <a:schemeClr val="lt1"/>
          </a:lnRef>
          <a:fillRef idx="1">
            <a:schemeClr val="accent4"/>
          </a:fillRef>
          <a:effectRef idx="1">
            <a:schemeClr val="accent4"/>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676918028"/>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0654" y="2261961"/>
            <a:ext cx="4418756" cy="969496"/>
          </a:xfrm>
          <a:prstGeom prst="rect">
            <a:avLst/>
          </a:prstGeom>
        </p:spPr>
        <p:style>
          <a:lnRef idx="1">
            <a:schemeClr val="accent6"/>
          </a:lnRef>
          <a:fillRef idx="3">
            <a:schemeClr val="accent6"/>
          </a:fillRef>
          <a:effectRef idx="2">
            <a:schemeClr val="accent6"/>
          </a:effectRef>
          <a:fontRef idx="minor">
            <a:schemeClr val="lt1"/>
          </a:fontRef>
        </p:style>
        <p:txBody>
          <a:bodyPr wrap="square">
            <a:spAutoFit/>
          </a:bodyPr>
          <a:lstStyle/>
          <a:p>
            <a:pPr>
              <a:lnSpc>
                <a:spcPct val="150000"/>
              </a:lnSpc>
            </a:pPr>
            <a:r>
              <a:rPr lang="zh-CN" altLang="en-US" sz="1900" dirty="0"/>
              <a:t>除了</a:t>
            </a:r>
            <a:r>
              <a:rPr lang="zh-CN" altLang="en-US" sz="1900" dirty="0"/>
              <a:t>三分法的布局，我们也可以创造性地选择其他许多形式的布局格式。</a:t>
            </a:r>
          </a:p>
        </p:txBody>
      </p:sp>
      <p:pic>
        <p:nvPicPr>
          <p:cNvPr id="3" name="图片 2"/>
          <p:cNvPicPr>
            <a:picLocks noChangeAspect="1"/>
          </p:cNvPicPr>
          <p:nvPr/>
        </p:nvPicPr>
        <p:blipFill>
          <a:blip r:embed="rId2"/>
          <a:stretch>
            <a:fillRect/>
          </a:stretch>
        </p:blipFill>
        <p:spPr>
          <a:xfrm>
            <a:off x="5658655" y="666172"/>
            <a:ext cx="5902703" cy="5670234"/>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4" name="矩形 3"/>
          <p:cNvSpPr/>
          <p:nvPr/>
        </p:nvSpPr>
        <p:spPr>
          <a:xfrm>
            <a:off x="752862" y="230089"/>
            <a:ext cx="2451280" cy="461665"/>
          </a:xfrm>
          <a:prstGeom prst="rect">
            <a:avLst/>
          </a:prstGeom>
        </p:spPr>
        <p:txBody>
          <a:bodyPr wrap="square">
            <a:spAutoFit/>
          </a:bodyPr>
          <a:lstStyle/>
          <a:p>
            <a:r>
              <a:rPr lang="zh-CN" altLang="en-US" sz="2400" dirty="0">
                <a:solidFill>
                  <a:schemeClr val="accent4">
                    <a:lumMod val="75000"/>
                  </a:schemeClr>
                </a:solidFill>
                <a:latin typeface="华文琥珀" panose="02010800040101010101" pitchFamily="2" charset="-122"/>
                <a:ea typeface="华文琥珀" panose="02010800040101010101" pitchFamily="2" charset="-122"/>
              </a:rPr>
              <a:t>3</a:t>
            </a:r>
            <a:r>
              <a:rPr lang="zh-CN" altLang="en-US" sz="2400" dirty="0" smtClean="0">
                <a:solidFill>
                  <a:schemeClr val="accent4">
                    <a:lumMod val="75000"/>
                  </a:schemeClr>
                </a:solidFill>
                <a:latin typeface="华文琥珀" panose="02010800040101010101" pitchFamily="2" charset="-122"/>
                <a:ea typeface="华文琥珀" panose="02010800040101010101" pitchFamily="2" charset="-122"/>
              </a:rPr>
              <a:t>.</a:t>
            </a:r>
            <a:r>
              <a:rPr lang="en-US" altLang="zh-CN" sz="2400" dirty="0" smtClean="0">
                <a:solidFill>
                  <a:schemeClr val="accent4">
                    <a:lumMod val="75000"/>
                  </a:schemeClr>
                </a:solidFill>
                <a:latin typeface="华文琥珀" panose="02010800040101010101" pitchFamily="2" charset="-122"/>
                <a:ea typeface="华文琥珀" panose="02010800040101010101" pitchFamily="2" charset="-122"/>
              </a:rPr>
              <a:t>3</a:t>
            </a:r>
            <a:r>
              <a:rPr lang="zh-CN" altLang="en-US" sz="2400" dirty="0" smtClean="0">
                <a:solidFill>
                  <a:schemeClr val="accent4">
                    <a:lumMod val="75000"/>
                  </a:schemeClr>
                </a:solidFill>
                <a:latin typeface="华文琥珀" panose="02010800040101010101" pitchFamily="2" charset="-122"/>
                <a:ea typeface="华文琥珀" panose="02010800040101010101" pitchFamily="2" charset="-122"/>
              </a:rPr>
              <a:t>  页面</a:t>
            </a:r>
            <a:r>
              <a:rPr lang="zh-CN" altLang="en-US" sz="2400" dirty="0" smtClean="0">
                <a:solidFill>
                  <a:schemeClr val="accent4">
                    <a:lumMod val="75000"/>
                  </a:schemeClr>
                </a:solidFill>
                <a:latin typeface="华文琥珀" panose="02010800040101010101" pitchFamily="2" charset="-122"/>
                <a:ea typeface="华文琥珀" panose="02010800040101010101" pitchFamily="2" charset="-122"/>
              </a:rPr>
              <a:t>架构</a:t>
            </a:r>
            <a:endParaRPr lang="zh-CN" altLang="en-US" sz="2400" dirty="0" smtClean="0">
              <a:solidFill>
                <a:schemeClr val="accent4">
                  <a:lumMod val="75000"/>
                </a:schemeClr>
              </a:solidFill>
              <a:latin typeface="华文琥珀" panose="02010800040101010101" pitchFamily="2" charset="-122"/>
              <a:ea typeface="华文琥珀" panose="02010800040101010101" pitchFamily="2" charset="-122"/>
            </a:endParaRPr>
          </a:p>
        </p:txBody>
      </p:sp>
      <p:sp>
        <p:nvSpPr>
          <p:cNvPr id="5" name="矩形 4"/>
          <p:cNvSpPr/>
          <p:nvPr/>
        </p:nvSpPr>
        <p:spPr>
          <a:xfrm rot="19887753">
            <a:off x="423281" y="341295"/>
            <a:ext cx="268866" cy="322556"/>
          </a:xfrm>
          <a:prstGeom prst="rect">
            <a:avLst/>
          </a:prstGeom>
        </p:spPr>
        <p:style>
          <a:lnRef idx="3">
            <a:schemeClr val="lt1"/>
          </a:lnRef>
          <a:fillRef idx="1">
            <a:schemeClr val="accent1"/>
          </a:fillRef>
          <a:effectRef idx="1">
            <a:schemeClr val="accent1"/>
          </a:effectRef>
          <a:fontRef idx="minor">
            <a:schemeClr val="lt1"/>
          </a:fontRef>
        </p:style>
        <p:txBody>
          <a:bodyPr rtlCol="0" anchor="ctr"/>
          <a:lstStyle/>
          <a:p>
            <a:pPr algn="ctr"/>
            <a:endParaRPr lang="zh-CN" altLang="en-US"/>
          </a:p>
        </p:txBody>
      </p:sp>
      <p:cxnSp>
        <p:nvCxnSpPr>
          <p:cNvPr id="6" name="直接连接符 5"/>
          <p:cNvCxnSpPr/>
          <p:nvPr/>
        </p:nvCxnSpPr>
        <p:spPr>
          <a:xfrm flipV="1">
            <a:off x="282969" y="739891"/>
            <a:ext cx="2498868" cy="1806"/>
          </a:xfrm>
          <a:prstGeom prst="line">
            <a:avLst/>
          </a:prstGeom>
          <a:ln w="38100">
            <a:solidFill>
              <a:schemeClr val="accent4">
                <a:lumMod val="60000"/>
                <a:lumOff val="40000"/>
              </a:schemeClr>
            </a:solidFill>
            <a:prstDash val="lgDashDotDot"/>
          </a:ln>
        </p:spPr>
        <p:style>
          <a:lnRef idx="2">
            <a:schemeClr val="accent6"/>
          </a:lnRef>
          <a:fillRef idx="0">
            <a:schemeClr val="accent6"/>
          </a:fillRef>
          <a:effectRef idx="1">
            <a:schemeClr val="accent6"/>
          </a:effectRef>
          <a:fontRef idx="minor">
            <a:schemeClr val="tx1"/>
          </a:fontRef>
        </p:style>
      </p:cxnSp>
      <p:sp>
        <p:nvSpPr>
          <p:cNvPr id="7" name="矩形 6"/>
          <p:cNvSpPr/>
          <p:nvPr/>
        </p:nvSpPr>
        <p:spPr>
          <a:xfrm rot="19887753">
            <a:off x="76984" y="285488"/>
            <a:ext cx="350357" cy="343440"/>
          </a:xfrm>
          <a:prstGeom prst="rect">
            <a:avLst/>
          </a:prstGeom>
        </p:spPr>
        <p:style>
          <a:lnRef idx="3">
            <a:schemeClr val="lt1"/>
          </a:lnRef>
          <a:fillRef idx="1">
            <a:schemeClr val="accent4"/>
          </a:fillRef>
          <a:effectRef idx="1">
            <a:schemeClr val="accent4"/>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103623564"/>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17775" y="1386263"/>
            <a:ext cx="5766895" cy="4039567"/>
          </a:xfrm>
          <a:prstGeom prst="rect">
            <a:avLst/>
          </a:prstGeom>
        </p:spPr>
        <p:txBody>
          <a:bodyPr wrap="square">
            <a:spAutoFit/>
          </a:bodyPr>
          <a:lstStyle/>
          <a:p>
            <a:pPr>
              <a:lnSpc>
                <a:spcPct val="150000"/>
              </a:lnSpc>
            </a:pPr>
            <a:r>
              <a:rPr lang="zh-CN" altLang="en-US" sz="1900" dirty="0"/>
              <a:t>（2）视觉轨迹与最佳视域</a:t>
            </a:r>
          </a:p>
          <a:p>
            <a:pPr marL="342900" indent="-342900">
              <a:lnSpc>
                <a:spcPct val="150000"/>
              </a:lnSpc>
              <a:buFont typeface="Arial" panose="020B0604020202020204" pitchFamily="34" charset="0"/>
              <a:buChar char="•"/>
            </a:pPr>
            <a:r>
              <a:rPr lang="zh-CN" altLang="en-US" sz="1900" dirty="0" smtClean="0"/>
              <a:t>视线</a:t>
            </a:r>
            <a:r>
              <a:rPr lang="zh-CN" altLang="en-US" sz="1900" dirty="0"/>
              <a:t>经过的所有关注点可以连接成一条完整的路径，即视觉轨迹。进入一个新的页面时，我们的目光会被一个引人注目的点所吸引，这个点就是视线焦点</a:t>
            </a:r>
            <a:r>
              <a:rPr lang="zh-CN" altLang="en-US" sz="1900" dirty="0" smtClean="0"/>
              <a:t>。</a:t>
            </a:r>
            <a:endParaRPr lang="en-US" altLang="zh-CN" sz="1900" dirty="0" smtClean="0"/>
          </a:p>
          <a:p>
            <a:pPr marL="342900" indent="-342900">
              <a:lnSpc>
                <a:spcPct val="150000"/>
              </a:lnSpc>
              <a:buFont typeface="Arial" panose="020B0604020202020204" pitchFamily="34" charset="0"/>
              <a:buChar char="•"/>
            </a:pPr>
            <a:r>
              <a:rPr lang="zh-CN" altLang="en-US" sz="1900" dirty="0" smtClean="0"/>
              <a:t>然后</a:t>
            </a:r>
            <a:r>
              <a:rPr lang="zh-CN" altLang="en-US" sz="1900" dirty="0"/>
              <a:t>用户会根据心理关注自发地寻找感兴趣或能引起注意的内容</a:t>
            </a:r>
            <a:r>
              <a:rPr lang="zh-CN" altLang="en-US" sz="1900" dirty="0" smtClean="0"/>
              <a:t>。</a:t>
            </a:r>
            <a:endParaRPr lang="en-US" altLang="zh-CN" sz="1900" dirty="0" smtClean="0"/>
          </a:p>
          <a:p>
            <a:pPr marL="342900" indent="-342900">
              <a:lnSpc>
                <a:spcPct val="150000"/>
              </a:lnSpc>
              <a:buFont typeface="Arial" panose="020B0604020202020204" pitchFamily="34" charset="0"/>
              <a:buChar char="•"/>
            </a:pPr>
            <a:r>
              <a:rPr lang="zh-CN" altLang="en-US" sz="1900" dirty="0" smtClean="0"/>
              <a:t>这</a:t>
            </a:r>
            <a:r>
              <a:rPr lang="zh-CN" altLang="en-US" sz="1900" dirty="0"/>
              <a:t>就暗示了设计者可以利用视觉轨迹暗示元素之间的关系，并为用户设计视觉路径的走向和流程</a:t>
            </a:r>
            <a:r>
              <a:rPr lang="zh-CN" altLang="en-US" sz="1900" dirty="0" smtClean="0"/>
              <a:t>。</a:t>
            </a:r>
            <a:endParaRPr lang="zh-CN" altLang="en-US" dirty="0"/>
          </a:p>
        </p:txBody>
      </p:sp>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581104" y="1012296"/>
            <a:ext cx="5004095" cy="4413534"/>
          </a:xfrm>
          <a:prstGeom prst="rect">
            <a:avLst/>
          </a:prstGeom>
        </p:spPr>
      </p:pic>
      <p:sp>
        <p:nvSpPr>
          <p:cNvPr id="4" name="矩形 3"/>
          <p:cNvSpPr/>
          <p:nvPr/>
        </p:nvSpPr>
        <p:spPr>
          <a:xfrm>
            <a:off x="752862" y="230089"/>
            <a:ext cx="2451280" cy="461665"/>
          </a:xfrm>
          <a:prstGeom prst="rect">
            <a:avLst/>
          </a:prstGeom>
        </p:spPr>
        <p:txBody>
          <a:bodyPr wrap="square">
            <a:spAutoFit/>
          </a:bodyPr>
          <a:lstStyle/>
          <a:p>
            <a:r>
              <a:rPr lang="zh-CN" altLang="en-US" sz="2400" dirty="0">
                <a:solidFill>
                  <a:schemeClr val="accent4">
                    <a:lumMod val="75000"/>
                  </a:schemeClr>
                </a:solidFill>
                <a:latin typeface="华文琥珀" panose="02010800040101010101" pitchFamily="2" charset="-122"/>
                <a:ea typeface="华文琥珀" panose="02010800040101010101" pitchFamily="2" charset="-122"/>
              </a:rPr>
              <a:t>3</a:t>
            </a:r>
            <a:r>
              <a:rPr lang="zh-CN" altLang="en-US" sz="2400" dirty="0" smtClean="0">
                <a:solidFill>
                  <a:schemeClr val="accent4">
                    <a:lumMod val="75000"/>
                  </a:schemeClr>
                </a:solidFill>
                <a:latin typeface="华文琥珀" panose="02010800040101010101" pitchFamily="2" charset="-122"/>
                <a:ea typeface="华文琥珀" panose="02010800040101010101" pitchFamily="2" charset="-122"/>
              </a:rPr>
              <a:t>.</a:t>
            </a:r>
            <a:r>
              <a:rPr lang="en-US" altLang="zh-CN" sz="2400" dirty="0" smtClean="0">
                <a:solidFill>
                  <a:schemeClr val="accent4">
                    <a:lumMod val="75000"/>
                  </a:schemeClr>
                </a:solidFill>
                <a:latin typeface="华文琥珀" panose="02010800040101010101" pitchFamily="2" charset="-122"/>
                <a:ea typeface="华文琥珀" panose="02010800040101010101" pitchFamily="2" charset="-122"/>
              </a:rPr>
              <a:t>3</a:t>
            </a:r>
            <a:r>
              <a:rPr lang="zh-CN" altLang="en-US" sz="2400" dirty="0" smtClean="0">
                <a:solidFill>
                  <a:schemeClr val="accent4">
                    <a:lumMod val="75000"/>
                  </a:schemeClr>
                </a:solidFill>
                <a:latin typeface="华文琥珀" panose="02010800040101010101" pitchFamily="2" charset="-122"/>
                <a:ea typeface="华文琥珀" panose="02010800040101010101" pitchFamily="2" charset="-122"/>
              </a:rPr>
              <a:t>  页面</a:t>
            </a:r>
            <a:r>
              <a:rPr lang="zh-CN" altLang="en-US" sz="2400" dirty="0" smtClean="0">
                <a:solidFill>
                  <a:schemeClr val="accent4">
                    <a:lumMod val="75000"/>
                  </a:schemeClr>
                </a:solidFill>
                <a:latin typeface="华文琥珀" panose="02010800040101010101" pitchFamily="2" charset="-122"/>
                <a:ea typeface="华文琥珀" panose="02010800040101010101" pitchFamily="2" charset="-122"/>
              </a:rPr>
              <a:t>架构</a:t>
            </a:r>
            <a:endParaRPr lang="zh-CN" altLang="en-US" sz="2400" dirty="0" smtClean="0">
              <a:solidFill>
                <a:schemeClr val="accent4">
                  <a:lumMod val="75000"/>
                </a:schemeClr>
              </a:solidFill>
              <a:latin typeface="华文琥珀" panose="02010800040101010101" pitchFamily="2" charset="-122"/>
              <a:ea typeface="华文琥珀" panose="02010800040101010101" pitchFamily="2" charset="-122"/>
            </a:endParaRPr>
          </a:p>
        </p:txBody>
      </p:sp>
      <p:sp>
        <p:nvSpPr>
          <p:cNvPr id="5" name="矩形 4"/>
          <p:cNvSpPr/>
          <p:nvPr/>
        </p:nvSpPr>
        <p:spPr>
          <a:xfrm rot="19887753">
            <a:off x="423281" y="341295"/>
            <a:ext cx="268866" cy="322556"/>
          </a:xfrm>
          <a:prstGeom prst="rect">
            <a:avLst/>
          </a:prstGeom>
        </p:spPr>
        <p:style>
          <a:lnRef idx="3">
            <a:schemeClr val="lt1"/>
          </a:lnRef>
          <a:fillRef idx="1">
            <a:schemeClr val="accent1"/>
          </a:fillRef>
          <a:effectRef idx="1">
            <a:schemeClr val="accent1"/>
          </a:effectRef>
          <a:fontRef idx="minor">
            <a:schemeClr val="lt1"/>
          </a:fontRef>
        </p:style>
        <p:txBody>
          <a:bodyPr rtlCol="0" anchor="ctr"/>
          <a:lstStyle/>
          <a:p>
            <a:pPr algn="ctr"/>
            <a:endParaRPr lang="zh-CN" altLang="en-US"/>
          </a:p>
        </p:txBody>
      </p:sp>
      <p:cxnSp>
        <p:nvCxnSpPr>
          <p:cNvPr id="6" name="直接连接符 5"/>
          <p:cNvCxnSpPr/>
          <p:nvPr/>
        </p:nvCxnSpPr>
        <p:spPr>
          <a:xfrm flipV="1">
            <a:off x="282969" y="739891"/>
            <a:ext cx="2498868" cy="1806"/>
          </a:xfrm>
          <a:prstGeom prst="line">
            <a:avLst/>
          </a:prstGeom>
          <a:ln w="38100">
            <a:solidFill>
              <a:schemeClr val="accent4">
                <a:lumMod val="60000"/>
                <a:lumOff val="40000"/>
              </a:schemeClr>
            </a:solidFill>
            <a:prstDash val="lgDashDotDot"/>
          </a:ln>
        </p:spPr>
        <p:style>
          <a:lnRef idx="2">
            <a:schemeClr val="accent6"/>
          </a:lnRef>
          <a:fillRef idx="0">
            <a:schemeClr val="accent6"/>
          </a:fillRef>
          <a:effectRef idx="1">
            <a:schemeClr val="accent6"/>
          </a:effectRef>
          <a:fontRef idx="minor">
            <a:schemeClr val="tx1"/>
          </a:fontRef>
        </p:style>
      </p:cxnSp>
      <p:sp>
        <p:nvSpPr>
          <p:cNvPr id="7" name="矩形 6"/>
          <p:cNvSpPr/>
          <p:nvPr/>
        </p:nvSpPr>
        <p:spPr>
          <a:xfrm rot="19887753">
            <a:off x="76984" y="285488"/>
            <a:ext cx="350357" cy="343440"/>
          </a:xfrm>
          <a:prstGeom prst="rect">
            <a:avLst/>
          </a:prstGeom>
        </p:spPr>
        <p:style>
          <a:lnRef idx="3">
            <a:schemeClr val="lt1"/>
          </a:lnRef>
          <a:fillRef idx="1">
            <a:schemeClr val="accent4"/>
          </a:fillRef>
          <a:effectRef idx="1">
            <a:schemeClr val="accent4"/>
          </a:effectRef>
          <a:fontRef idx="minor">
            <a:schemeClr val="lt1"/>
          </a:fontRef>
        </p:style>
        <p:txBody>
          <a:bodyPr rtlCol="0" anchor="ctr"/>
          <a:lstStyle/>
          <a:p>
            <a:pPr algn="ctr"/>
            <a:endParaRPr lang="zh-CN" altLang="en-US"/>
          </a:p>
        </p:txBody>
      </p:sp>
      <p:sp>
        <p:nvSpPr>
          <p:cNvPr id="8" name="矩形 7"/>
          <p:cNvSpPr/>
          <p:nvPr/>
        </p:nvSpPr>
        <p:spPr>
          <a:xfrm>
            <a:off x="6324608" y="5849403"/>
            <a:ext cx="5724644" cy="507831"/>
          </a:xfrm>
          <a:prstGeom prst="rect">
            <a:avLst/>
          </a:prstGeom>
        </p:spPr>
        <p:txBody>
          <a:bodyPr wrap="none">
            <a:spAutoFit/>
          </a:bodyPr>
          <a:lstStyle/>
          <a:p>
            <a:pPr>
              <a:lnSpc>
                <a:spcPct val="150000"/>
              </a:lnSpc>
            </a:pPr>
            <a:r>
              <a:rPr lang="zh-CN" altLang="en-US" dirty="0">
                <a:solidFill>
                  <a:schemeClr val="accent4">
                    <a:lumMod val="75000"/>
                  </a:schemeClr>
                </a:solidFill>
                <a:latin typeface="华文新魏" panose="02010800040101010101" pitchFamily="2" charset="-122"/>
                <a:ea typeface="华文新魏" panose="02010800040101010101" pitchFamily="2" charset="-122"/>
              </a:rPr>
              <a:t>该页面中，视线的轨迹应该是从上至下、从左至右的。</a:t>
            </a:r>
            <a:endParaRPr lang="zh-CN" altLang="en-US" dirty="0">
              <a:solidFill>
                <a:schemeClr val="accent4">
                  <a:lumMod val="75000"/>
                </a:schemeClr>
              </a:solidFill>
              <a:latin typeface="华文新魏" panose="02010800040101010101" pitchFamily="2" charset="-122"/>
              <a:ea typeface="华文新魏" panose="02010800040101010101" pitchFamily="2" charset="-122"/>
            </a:endParaRPr>
          </a:p>
        </p:txBody>
      </p:sp>
      <p:sp>
        <p:nvSpPr>
          <p:cNvPr id="9" name="上箭头 8"/>
          <p:cNvSpPr/>
          <p:nvPr/>
        </p:nvSpPr>
        <p:spPr>
          <a:xfrm>
            <a:off x="8896407" y="5563673"/>
            <a:ext cx="373488" cy="285730"/>
          </a:xfrm>
          <a:prstGeom prst="up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159224442"/>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57714" y="1097691"/>
            <a:ext cx="11327521" cy="1246495"/>
          </a:xfrm>
          <a:prstGeom prst="rect">
            <a:avLst/>
          </a:prstGeom>
        </p:spPr>
        <p:txBody>
          <a:bodyPr wrap="square">
            <a:spAutoFit/>
          </a:bodyPr>
          <a:lstStyle/>
          <a:p>
            <a:pPr marL="342900" indent="-342900">
              <a:lnSpc>
                <a:spcPct val="150000"/>
              </a:lnSpc>
              <a:buFont typeface="Arial" panose="020B0604020202020204" pitchFamily="34" charset="0"/>
              <a:buChar char="•"/>
            </a:pPr>
            <a:r>
              <a:rPr lang="zh-CN" altLang="en-US" sz="1900" dirty="0" smtClean="0"/>
              <a:t>    </a:t>
            </a:r>
            <a:r>
              <a:rPr lang="zh-CN" altLang="en-US" sz="1900" dirty="0"/>
              <a:t>最佳视域即一个页面中最重要、最易引起用户注意的区域，一般会把最重要的信息放在这个区域</a:t>
            </a:r>
            <a:r>
              <a:rPr lang="zh-CN" altLang="en-US" sz="1900" dirty="0" smtClean="0"/>
              <a:t>。</a:t>
            </a:r>
            <a:endParaRPr lang="en-US" altLang="zh-CN" sz="1900" dirty="0" smtClean="0"/>
          </a:p>
          <a:p>
            <a:pPr marL="342900" indent="-342900">
              <a:lnSpc>
                <a:spcPct val="150000"/>
              </a:lnSpc>
              <a:buFont typeface="Arial" panose="020B0604020202020204" pitchFamily="34" charset="0"/>
              <a:buChar char="•"/>
            </a:pPr>
            <a:r>
              <a:rPr lang="zh-CN" altLang="en-US" sz="1900" dirty="0" smtClean="0"/>
              <a:t>任何</a:t>
            </a:r>
            <a:r>
              <a:rPr lang="zh-CN" altLang="en-US" sz="1900" dirty="0"/>
              <a:t>页面布局的形式都存在最佳视域，设计者应该明确最佳视域的位置，合理放置内容的顺序与层级。</a:t>
            </a:r>
          </a:p>
          <a:p>
            <a:endParaRPr lang="zh-CN" altLang="en-US" dirty="0" smtClean="0"/>
          </a:p>
        </p:txBody>
      </p:sp>
      <p:sp>
        <p:nvSpPr>
          <p:cNvPr id="3" name="Rectangle 2"/>
          <p:cNvSpPr>
            <a:spLocks noChangeArrowheads="1"/>
          </p:cNvSpPr>
          <p:nvPr/>
        </p:nvSpPr>
        <p:spPr bwMode="auto">
          <a:xfrm>
            <a:off x="1785870" y="3000777"/>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2049" name="Picture 1" descr="幻灯片10"/>
          <p:cNvPicPr>
            <a:picLocks noChangeAspect="1" noChangeArrowheads="1"/>
          </p:cNvPicPr>
          <p:nvPr/>
        </p:nvPicPr>
        <p:blipFill>
          <a:blip r:embed="rId2">
            <a:extLst>
              <a:ext uri="{28A0092B-C50C-407E-A947-70E740481C1C}">
                <a14:useLocalDpi xmlns:a14="http://schemas.microsoft.com/office/drawing/2010/main" val="0"/>
              </a:ext>
            </a:extLst>
          </a:blip>
          <a:srcRect t="26593" b="7964"/>
          <a:stretch>
            <a:fillRect/>
          </a:stretch>
        </p:blipFill>
        <p:spPr bwMode="auto">
          <a:xfrm>
            <a:off x="1517551" y="2700180"/>
            <a:ext cx="8178103" cy="3016877"/>
          </a:xfrm>
          <a:prstGeom prst="rect">
            <a:avLst/>
          </a:prstGeom>
          <a:noFill/>
          <a:extLst>
            <a:ext uri="{909E8E84-426E-40DD-AFC4-6F175D3DCCD1}">
              <a14:hiddenFill xmlns:a14="http://schemas.microsoft.com/office/drawing/2010/main">
                <a:solidFill>
                  <a:srgbClr val="FFFFFF"/>
                </a:solidFill>
              </a14:hiddenFill>
            </a:ext>
          </a:extLst>
        </p:spPr>
      </p:pic>
      <p:sp>
        <p:nvSpPr>
          <p:cNvPr id="4" name="矩形 3"/>
          <p:cNvSpPr/>
          <p:nvPr/>
        </p:nvSpPr>
        <p:spPr>
          <a:xfrm>
            <a:off x="2829240" y="6017654"/>
            <a:ext cx="5554726" cy="369332"/>
          </a:xfrm>
          <a:prstGeom prst="rect">
            <a:avLst/>
          </a:prstGeom>
        </p:spPr>
        <p:txBody>
          <a:bodyPr wrap="none">
            <a:spAutoFit/>
          </a:bodyPr>
          <a:lstStyle/>
          <a:p>
            <a:r>
              <a:rPr lang="zh-CN" altLang="en-US" dirty="0">
                <a:solidFill>
                  <a:schemeClr val="accent4">
                    <a:lumMod val="75000"/>
                  </a:schemeClr>
                </a:solidFill>
                <a:latin typeface="华文新魏" panose="02010800040101010101" pitchFamily="2" charset="-122"/>
                <a:ea typeface="华文新魏" panose="02010800040101010101" pitchFamily="2" charset="-122"/>
              </a:rPr>
              <a:t>左图中的最佳视域应该是A</a:t>
            </a:r>
            <a:r>
              <a:rPr lang="zh-CN" altLang="en-US" dirty="0" smtClean="0">
                <a:solidFill>
                  <a:schemeClr val="accent4">
                    <a:lumMod val="75000"/>
                  </a:schemeClr>
                </a:solidFill>
                <a:latin typeface="华文新魏" panose="02010800040101010101" pitchFamily="2" charset="-122"/>
                <a:ea typeface="华文新魏" panose="02010800040101010101" pitchFamily="2" charset="-122"/>
              </a:rPr>
              <a:t>区域，右</a:t>
            </a:r>
            <a:r>
              <a:rPr lang="zh-CN" altLang="en-US" dirty="0">
                <a:solidFill>
                  <a:schemeClr val="accent4">
                    <a:lumMod val="75000"/>
                  </a:schemeClr>
                </a:solidFill>
                <a:latin typeface="华文新魏" panose="02010800040101010101" pitchFamily="2" charset="-122"/>
                <a:ea typeface="华文新魏" panose="02010800040101010101" pitchFamily="2" charset="-122"/>
              </a:rPr>
              <a:t>图中也是A区域。</a:t>
            </a:r>
          </a:p>
        </p:txBody>
      </p:sp>
      <p:sp>
        <p:nvSpPr>
          <p:cNvPr id="6" name="矩形 5"/>
          <p:cNvSpPr/>
          <p:nvPr/>
        </p:nvSpPr>
        <p:spPr>
          <a:xfrm>
            <a:off x="752862" y="230089"/>
            <a:ext cx="2451280" cy="461665"/>
          </a:xfrm>
          <a:prstGeom prst="rect">
            <a:avLst/>
          </a:prstGeom>
        </p:spPr>
        <p:txBody>
          <a:bodyPr wrap="square">
            <a:spAutoFit/>
          </a:bodyPr>
          <a:lstStyle/>
          <a:p>
            <a:r>
              <a:rPr lang="zh-CN" altLang="en-US" sz="2400" dirty="0">
                <a:solidFill>
                  <a:schemeClr val="accent4">
                    <a:lumMod val="75000"/>
                  </a:schemeClr>
                </a:solidFill>
                <a:latin typeface="华文琥珀" panose="02010800040101010101" pitchFamily="2" charset="-122"/>
                <a:ea typeface="华文琥珀" panose="02010800040101010101" pitchFamily="2" charset="-122"/>
              </a:rPr>
              <a:t>3</a:t>
            </a:r>
            <a:r>
              <a:rPr lang="zh-CN" altLang="en-US" sz="2400" dirty="0" smtClean="0">
                <a:solidFill>
                  <a:schemeClr val="accent4">
                    <a:lumMod val="75000"/>
                  </a:schemeClr>
                </a:solidFill>
                <a:latin typeface="华文琥珀" panose="02010800040101010101" pitchFamily="2" charset="-122"/>
                <a:ea typeface="华文琥珀" panose="02010800040101010101" pitchFamily="2" charset="-122"/>
              </a:rPr>
              <a:t>.</a:t>
            </a:r>
            <a:r>
              <a:rPr lang="en-US" altLang="zh-CN" sz="2400" dirty="0" smtClean="0">
                <a:solidFill>
                  <a:schemeClr val="accent4">
                    <a:lumMod val="75000"/>
                  </a:schemeClr>
                </a:solidFill>
                <a:latin typeface="华文琥珀" panose="02010800040101010101" pitchFamily="2" charset="-122"/>
                <a:ea typeface="华文琥珀" panose="02010800040101010101" pitchFamily="2" charset="-122"/>
              </a:rPr>
              <a:t>3</a:t>
            </a:r>
            <a:r>
              <a:rPr lang="zh-CN" altLang="en-US" sz="2400" dirty="0" smtClean="0">
                <a:solidFill>
                  <a:schemeClr val="accent4">
                    <a:lumMod val="75000"/>
                  </a:schemeClr>
                </a:solidFill>
                <a:latin typeface="华文琥珀" panose="02010800040101010101" pitchFamily="2" charset="-122"/>
                <a:ea typeface="华文琥珀" panose="02010800040101010101" pitchFamily="2" charset="-122"/>
              </a:rPr>
              <a:t>  页面</a:t>
            </a:r>
            <a:r>
              <a:rPr lang="zh-CN" altLang="en-US" sz="2400" dirty="0" smtClean="0">
                <a:solidFill>
                  <a:schemeClr val="accent4">
                    <a:lumMod val="75000"/>
                  </a:schemeClr>
                </a:solidFill>
                <a:latin typeface="华文琥珀" panose="02010800040101010101" pitchFamily="2" charset="-122"/>
                <a:ea typeface="华文琥珀" panose="02010800040101010101" pitchFamily="2" charset="-122"/>
              </a:rPr>
              <a:t>架构</a:t>
            </a:r>
            <a:endParaRPr lang="zh-CN" altLang="en-US" sz="2400" dirty="0" smtClean="0">
              <a:solidFill>
                <a:schemeClr val="accent4">
                  <a:lumMod val="75000"/>
                </a:schemeClr>
              </a:solidFill>
              <a:latin typeface="华文琥珀" panose="02010800040101010101" pitchFamily="2" charset="-122"/>
              <a:ea typeface="华文琥珀" panose="02010800040101010101" pitchFamily="2" charset="-122"/>
            </a:endParaRPr>
          </a:p>
        </p:txBody>
      </p:sp>
      <p:sp>
        <p:nvSpPr>
          <p:cNvPr id="7" name="矩形 6"/>
          <p:cNvSpPr/>
          <p:nvPr/>
        </p:nvSpPr>
        <p:spPr>
          <a:xfrm rot="19887753">
            <a:off x="423281" y="341295"/>
            <a:ext cx="268866" cy="322556"/>
          </a:xfrm>
          <a:prstGeom prst="rect">
            <a:avLst/>
          </a:prstGeom>
        </p:spPr>
        <p:style>
          <a:lnRef idx="3">
            <a:schemeClr val="lt1"/>
          </a:lnRef>
          <a:fillRef idx="1">
            <a:schemeClr val="accent1"/>
          </a:fillRef>
          <a:effectRef idx="1">
            <a:schemeClr val="accent1"/>
          </a:effectRef>
          <a:fontRef idx="minor">
            <a:schemeClr val="lt1"/>
          </a:fontRef>
        </p:style>
        <p:txBody>
          <a:bodyPr rtlCol="0" anchor="ctr"/>
          <a:lstStyle/>
          <a:p>
            <a:pPr algn="ctr"/>
            <a:endParaRPr lang="zh-CN" altLang="en-US"/>
          </a:p>
        </p:txBody>
      </p:sp>
      <p:cxnSp>
        <p:nvCxnSpPr>
          <p:cNvPr id="8" name="直接连接符 7"/>
          <p:cNvCxnSpPr/>
          <p:nvPr/>
        </p:nvCxnSpPr>
        <p:spPr>
          <a:xfrm flipV="1">
            <a:off x="282969" y="739891"/>
            <a:ext cx="2498868" cy="1806"/>
          </a:xfrm>
          <a:prstGeom prst="line">
            <a:avLst/>
          </a:prstGeom>
          <a:ln w="38100">
            <a:solidFill>
              <a:schemeClr val="accent4">
                <a:lumMod val="60000"/>
                <a:lumOff val="40000"/>
              </a:schemeClr>
            </a:solidFill>
            <a:prstDash val="lgDashDotDot"/>
          </a:ln>
        </p:spPr>
        <p:style>
          <a:lnRef idx="2">
            <a:schemeClr val="accent6"/>
          </a:lnRef>
          <a:fillRef idx="0">
            <a:schemeClr val="accent6"/>
          </a:fillRef>
          <a:effectRef idx="1">
            <a:schemeClr val="accent6"/>
          </a:effectRef>
          <a:fontRef idx="minor">
            <a:schemeClr val="tx1"/>
          </a:fontRef>
        </p:style>
      </p:cxnSp>
      <p:sp>
        <p:nvSpPr>
          <p:cNvPr id="9" name="矩形 8"/>
          <p:cNvSpPr/>
          <p:nvPr/>
        </p:nvSpPr>
        <p:spPr>
          <a:xfrm rot="19887753">
            <a:off x="76984" y="285488"/>
            <a:ext cx="350357" cy="343440"/>
          </a:xfrm>
          <a:prstGeom prst="rect">
            <a:avLst/>
          </a:prstGeom>
        </p:spPr>
        <p:style>
          <a:lnRef idx="3">
            <a:schemeClr val="lt1"/>
          </a:lnRef>
          <a:fillRef idx="1">
            <a:schemeClr val="accent4"/>
          </a:fillRef>
          <a:effectRef idx="1">
            <a:schemeClr val="accent4"/>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761955749"/>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1-05"/>
          <p:cNvPicPr>
            <a:picLocks noChangeAspect="1" noChangeArrowheads="1"/>
          </p:cNvPicPr>
          <p:nvPr/>
        </p:nvPicPr>
        <p:blipFill>
          <a:blip r:embed="rId2" cstate="print">
            <a:extLst>
              <a:ext uri="{28A0092B-C50C-407E-A947-70E740481C1C}">
                <a14:useLocalDpi xmlns:a14="http://schemas.microsoft.com/office/drawing/2010/main" val="0"/>
              </a:ext>
            </a:extLst>
          </a:blip>
          <a:srcRect t="16353" b="17943"/>
          <a:stretch>
            <a:fillRect/>
          </a:stretch>
        </p:blipFill>
        <p:spPr bwMode="auto">
          <a:xfrm>
            <a:off x="558377" y="1072121"/>
            <a:ext cx="10923196" cy="50839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752862" y="230089"/>
            <a:ext cx="2451280" cy="461665"/>
          </a:xfrm>
          <a:prstGeom prst="rect">
            <a:avLst/>
          </a:prstGeom>
        </p:spPr>
        <p:txBody>
          <a:bodyPr wrap="square">
            <a:spAutoFit/>
          </a:bodyPr>
          <a:lstStyle/>
          <a:p>
            <a:r>
              <a:rPr lang="zh-CN" altLang="en-US" sz="2400" dirty="0">
                <a:solidFill>
                  <a:schemeClr val="accent4">
                    <a:lumMod val="75000"/>
                  </a:schemeClr>
                </a:solidFill>
                <a:latin typeface="华文琥珀" panose="02010800040101010101" pitchFamily="2" charset="-122"/>
                <a:ea typeface="华文琥珀" panose="02010800040101010101" pitchFamily="2" charset="-122"/>
              </a:rPr>
              <a:t>3</a:t>
            </a:r>
            <a:r>
              <a:rPr lang="zh-CN" altLang="en-US" sz="2400" dirty="0" smtClean="0">
                <a:solidFill>
                  <a:schemeClr val="accent4">
                    <a:lumMod val="75000"/>
                  </a:schemeClr>
                </a:solidFill>
                <a:latin typeface="华文琥珀" panose="02010800040101010101" pitchFamily="2" charset="-122"/>
                <a:ea typeface="华文琥珀" panose="02010800040101010101" pitchFamily="2" charset="-122"/>
              </a:rPr>
              <a:t>.</a:t>
            </a:r>
            <a:r>
              <a:rPr lang="en-US" altLang="zh-CN" sz="2400" dirty="0" smtClean="0">
                <a:solidFill>
                  <a:schemeClr val="accent4">
                    <a:lumMod val="75000"/>
                  </a:schemeClr>
                </a:solidFill>
                <a:latin typeface="华文琥珀" panose="02010800040101010101" pitchFamily="2" charset="-122"/>
                <a:ea typeface="华文琥珀" panose="02010800040101010101" pitchFamily="2" charset="-122"/>
              </a:rPr>
              <a:t>3</a:t>
            </a:r>
            <a:r>
              <a:rPr lang="zh-CN" altLang="en-US" sz="2400" dirty="0" smtClean="0">
                <a:solidFill>
                  <a:schemeClr val="accent4">
                    <a:lumMod val="75000"/>
                  </a:schemeClr>
                </a:solidFill>
                <a:latin typeface="华文琥珀" panose="02010800040101010101" pitchFamily="2" charset="-122"/>
                <a:ea typeface="华文琥珀" panose="02010800040101010101" pitchFamily="2" charset="-122"/>
              </a:rPr>
              <a:t>  页面</a:t>
            </a:r>
            <a:r>
              <a:rPr lang="zh-CN" altLang="en-US" sz="2400" dirty="0" smtClean="0">
                <a:solidFill>
                  <a:schemeClr val="accent4">
                    <a:lumMod val="75000"/>
                  </a:schemeClr>
                </a:solidFill>
                <a:latin typeface="华文琥珀" panose="02010800040101010101" pitchFamily="2" charset="-122"/>
                <a:ea typeface="华文琥珀" panose="02010800040101010101" pitchFamily="2" charset="-122"/>
              </a:rPr>
              <a:t>架构</a:t>
            </a:r>
            <a:endParaRPr lang="zh-CN" altLang="en-US" sz="2400" dirty="0" smtClean="0">
              <a:solidFill>
                <a:schemeClr val="accent4">
                  <a:lumMod val="75000"/>
                </a:schemeClr>
              </a:solidFill>
              <a:latin typeface="华文琥珀" panose="02010800040101010101" pitchFamily="2" charset="-122"/>
              <a:ea typeface="华文琥珀" panose="02010800040101010101" pitchFamily="2" charset="-122"/>
            </a:endParaRPr>
          </a:p>
        </p:txBody>
      </p:sp>
      <p:sp>
        <p:nvSpPr>
          <p:cNvPr id="4" name="矩形 3"/>
          <p:cNvSpPr/>
          <p:nvPr/>
        </p:nvSpPr>
        <p:spPr>
          <a:xfrm rot="19887753">
            <a:off x="423281" y="341295"/>
            <a:ext cx="268866" cy="322556"/>
          </a:xfrm>
          <a:prstGeom prst="rect">
            <a:avLst/>
          </a:prstGeom>
        </p:spPr>
        <p:style>
          <a:lnRef idx="3">
            <a:schemeClr val="lt1"/>
          </a:lnRef>
          <a:fillRef idx="1">
            <a:schemeClr val="accent1"/>
          </a:fillRef>
          <a:effectRef idx="1">
            <a:schemeClr val="accent1"/>
          </a:effectRef>
          <a:fontRef idx="minor">
            <a:schemeClr val="lt1"/>
          </a:fontRef>
        </p:style>
        <p:txBody>
          <a:bodyPr rtlCol="0" anchor="ctr"/>
          <a:lstStyle/>
          <a:p>
            <a:pPr algn="ctr"/>
            <a:endParaRPr lang="zh-CN" altLang="en-US"/>
          </a:p>
        </p:txBody>
      </p:sp>
      <p:cxnSp>
        <p:nvCxnSpPr>
          <p:cNvPr id="5" name="直接连接符 4"/>
          <p:cNvCxnSpPr/>
          <p:nvPr/>
        </p:nvCxnSpPr>
        <p:spPr>
          <a:xfrm flipV="1">
            <a:off x="282969" y="739891"/>
            <a:ext cx="2498868" cy="1806"/>
          </a:xfrm>
          <a:prstGeom prst="line">
            <a:avLst/>
          </a:prstGeom>
          <a:ln w="38100">
            <a:solidFill>
              <a:schemeClr val="accent4">
                <a:lumMod val="60000"/>
                <a:lumOff val="40000"/>
              </a:schemeClr>
            </a:solidFill>
            <a:prstDash val="lgDashDotDot"/>
          </a:ln>
        </p:spPr>
        <p:style>
          <a:lnRef idx="2">
            <a:schemeClr val="accent6"/>
          </a:lnRef>
          <a:fillRef idx="0">
            <a:schemeClr val="accent6"/>
          </a:fillRef>
          <a:effectRef idx="1">
            <a:schemeClr val="accent6"/>
          </a:effectRef>
          <a:fontRef idx="minor">
            <a:schemeClr val="tx1"/>
          </a:fontRef>
        </p:style>
      </p:cxnSp>
      <p:sp>
        <p:nvSpPr>
          <p:cNvPr id="6" name="矩形 5"/>
          <p:cNvSpPr/>
          <p:nvPr/>
        </p:nvSpPr>
        <p:spPr>
          <a:xfrm rot="19887753">
            <a:off x="76984" y="285488"/>
            <a:ext cx="350357" cy="343440"/>
          </a:xfrm>
          <a:prstGeom prst="rect">
            <a:avLst/>
          </a:prstGeom>
        </p:spPr>
        <p:style>
          <a:lnRef idx="3">
            <a:schemeClr val="lt1"/>
          </a:lnRef>
          <a:fillRef idx="1">
            <a:schemeClr val="accent4"/>
          </a:fillRef>
          <a:effectRef idx="1">
            <a:schemeClr val="accent4"/>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468282728"/>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6891" y="1124684"/>
            <a:ext cx="11643605" cy="4755148"/>
          </a:xfrm>
          <a:prstGeom prst="rect">
            <a:avLst/>
          </a:prstGeom>
        </p:spPr>
        <p:txBody>
          <a:bodyPr wrap="square">
            <a:spAutoFit/>
          </a:bodyPr>
          <a:lstStyle/>
          <a:p>
            <a:pPr>
              <a:lnSpc>
                <a:spcPct val="150000"/>
              </a:lnSpc>
            </a:pPr>
            <a:r>
              <a:rPr lang="zh-CN" altLang="en-US" sz="1900" dirty="0"/>
              <a:t>（3）格式塔原理</a:t>
            </a:r>
          </a:p>
          <a:p>
            <a:pPr marL="342900" indent="-342900">
              <a:lnSpc>
                <a:spcPct val="150000"/>
              </a:lnSpc>
              <a:buFont typeface="Arial" panose="020B0604020202020204" pitchFamily="34" charset="0"/>
              <a:buChar char="•"/>
            </a:pPr>
            <a:r>
              <a:rPr lang="zh-CN" altLang="en-US" sz="1900" dirty="0" smtClean="0"/>
              <a:t>格式塔心理学</a:t>
            </a:r>
            <a:r>
              <a:rPr lang="zh-CN" altLang="en-US" sz="1900" dirty="0"/>
              <a:t>产生于20世纪初的德国，代表人物有惠特海默、苛勒、考夫卡、勒温</a:t>
            </a:r>
            <a:r>
              <a:rPr lang="zh-CN" altLang="en-US" sz="1900" dirty="0" smtClean="0"/>
              <a:t>。</a:t>
            </a:r>
            <a:endParaRPr lang="en-US" altLang="zh-CN" sz="1900" dirty="0" smtClean="0"/>
          </a:p>
          <a:p>
            <a:pPr marL="342900" indent="-342900">
              <a:lnSpc>
                <a:spcPct val="150000"/>
              </a:lnSpc>
              <a:buFont typeface="Arial" panose="020B0604020202020204" pitchFamily="34" charset="0"/>
              <a:buChar char="•"/>
            </a:pPr>
            <a:r>
              <a:rPr lang="zh-CN" altLang="en-US" sz="1900" dirty="0" smtClean="0"/>
              <a:t>他们</a:t>
            </a:r>
            <a:r>
              <a:rPr lang="zh-CN" altLang="en-US" sz="1900" dirty="0"/>
              <a:t>受理性主义哲学和胡塞尔现象学的影响，借鉴了当时物理界中流行的“场论”思想创建了该心理学</a:t>
            </a:r>
            <a:r>
              <a:rPr lang="zh-CN" altLang="en-US" sz="1900" dirty="0" smtClean="0"/>
              <a:t>。</a:t>
            </a:r>
            <a:endParaRPr lang="en-US" altLang="zh-CN" sz="1900" dirty="0" smtClean="0"/>
          </a:p>
          <a:p>
            <a:pPr marL="342900" indent="-342900">
              <a:lnSpc>
                <a:spcPct val="150000"/>
              </a:lnSpc>
              <a:buFont typeface="Arial" panose="020B0604020202020204" pitchFamily="34" charset="0"/>
              <a:buChar char="•"/>
            </a:pPr>
            <a:r>
              <a:rPr lang="zh-CN" altLang="en-US" sz="1900" dirty="0" smtClean="0"/>
              <a:t>格式塔</a:t>
            </a:r>
            <a:r>
              <a:rPr lang="zh-CN" altLang="en-US" sz="1900" dirty="0"/>
              <a:t>学派在研究中注重实验研究，这些实验为视知觉理论提供了依据，后来被用于对艺术形式的分析中</a:t>
            </a:r>
            <a:r>
              <a:rPr lang="zh-CN" altLang="en-US" sz="1900" dirty="0" smtClean="0"/>
              <a:t>。</a:t>
            </a:r>
            <a:endParaRPr lang="en-US" altLang="zh-CN" sz="1900" dirty="0" smtClean="0"/>
          </a:p>
          <a:p>
            <a:pPr marL="342900" indent="-342900">
              <a:lnSpc>
                <a:spcPct val="150000"/>
              </a:lnSpc>
              <a:buFont typeface="Arial" panose="020B0604020202020204" pitchFamily="34" charset="0"/>
              <a:buChar char="•"/>
            </a:pPr>
            <a:r>
              <a:rPr lang="zh-CN" altLang="en-US" sz="1900" dirty="0" smtClean="0"/>
              <a:t>在</a:t>
            </a:r>
            <a:r>
              <a:rPr lang="zh-CN" altLang="en-US" sz="1900" dirty="0"/>
              <a:t>视觉研究方面，格式塔学派也有很大的贡献。</a:t>
            </a:r>
          </a:p>
          <a:p>
            <a:pPr marL="342900" indent="-342900">
              <a:lnSpc>
                <a:spcPct val="150000"/>
              </a:lnSpc>
              <a:buFont typeface="Arial" panose="020B0604020202020204" pitchFamily="34" charset="0"/>
              <a:buChar char="•"/>
            </a:pPr>
            <a:r>
              <a:rPr lang="zh-CN" altLang="en-US" sz="1900" dirty="0" smtClean="0"/>
              <a:t>格式塔</a:t>
            </a:r>
            <a:r>
              <a:rPr lang="zh-CN" altLang="en-US" sz="1900" dirty="0"/>
              <a:t>学派的研究表明，我们的知觉具有简化倾向，当视觉区域中出现的图形不太完整或有缺陷时，视觉将竭力把不完美的图形转变为完美的图形</a:t>
            </a:r>
            <a:r>
              <a:rPr lang="zh-CN" altLang="en-US" sz="1900" dirty="0" smtClean="0"/>
              <a:t>印象。</a:t>
            </a:r>
            <a:endParaRPr lang="en-US" altLang="zh-CN" sz="1900" dirty="0" smtClean="0"/>
          </a:p>
          <a:p>
            <a:pPr marL="342900" indent="-342900">
              <a:lnSpc>
                <a:spcPct val="150000"/>
              </a:lnSpc>
              <a:buFont typeface="Arial" panose="020B0604020202020204" pitchFamily="34" charset="0"/>
              <a:buChar char="•"/>
            </a:pPr>
            <a:r>
              <a:rPr lang="zh-CN" altLang="en-US" sz="1900" dirty="0" smtClean="0"/>
              <a:t>格式塔心理学</a:t>
            </a:r>
            <a:r>
              <a:rPr lang="zh-CN" altLang="en-US" sz="1900" dirty="0"/>
              <a:t>常常将视觉过程看作是一个力的过程，将视觉样式看作是里的样式</a:t>
            </a:r>
            <a:r>
              <a:rPr lang="zh-CN" altLang="en-US" sz="1900" dirty="0" smtClean="0"/>
              <a:t>。</a:t>
            </a:r>
            <a:endParaRPr lang="en-US" altLang="zh-CN" sz="1900" dirty="0" smtClean="0"/>
          </a:p>
          <a:p>
            <a:pPr marL="342900" indent="-342900">
              <a:lnSpc>
                <a:spcPct val="150000"/>
              </a:lnSpc>
              <a:buFont typeface="Arial" panose="020B0604020202020204" pitchFamily="34" charset="0"/>
              <a:buChar char="•"/>
            </a:pPr>
            <a:r>
              <a:rPr lang="zh-CN" altLang="en-US" sz="1900" dirty="0" smtClean="0"/>
              <a:t>视觉</a:t>
            </a:r>
            <a:r>
              <a:rPr lang="zh-CN" altLang="en-US" sz="1900" dirty="0"/>
              <a:t>就常常倾向于从力学的结构上去判断一个形状，并将其倾向于一个简洁的结构式样来加以看待</a:t>
            </a:r>
            <a:r>
              <a:rPr lang="zh-CN" altLang="en-US" sz="1900" dirty="0" smtClean="0"/>
              <a:t>。</a:t>
            </a:r>
            <a:endParaRPr lang="en-US" altLang="zh-CN" sz="1900" dirty="0" smtClean="0"/>
          </a:p>
          <a:p>
            <a:pPr marL="342900" indent="-342900">
              <a:lnSpc>
                <a:spcPct val="150000"/>
              </a:lnSpc>
              <a:buFont typeface="Arial" panose="020B0604020202020204" pitchFamily="34" charset="0"/>
              <a:buChar char="•"/>
            </a:pPr>
            <a:r>
              <a:rPr lang="zh-CN" altLang="en-US" sz="1900" dirty="0" smtClean="0"/>
              <a:t>视觉</a:t>
            </a:r>
            <a:r>
              <a:rPr lang="zh-CN" altLang="en-US" sz="1900" dirty="0"/>
              <a:t>就具有对形状进行简化的倾向。</a:t>
            </a:r>
          </a:p>
          <a:p>
            <a:r>
              <a:rPr lang="zh-CN" altLang="en-US" dirty="0" smtClean="0"/>
              <a:t>　</a:t>
            </a:r>
          </a:p>
        </p:txBody>
      </p:sp>
      <p:sp>
        <p:nvSpPr>
          <p:cNvPr id="3" name="矩形 2"/>
          <p:cNvSpPr/>
          <p:nvPr/>
        </p:nvSpPr>
        <p:spPr>
          <a:xfrm>
            <a:off x="752862" y="230089"/>
            <a:ext cx="2451280" cy="461665"/>
          </a:xfrm>
          <a:prstGeom prst="rect">
            <a:avLst/>
          </a:prstGeom>
        </p:spPr>
        <p:txBody>
          <a:bodyPr wrap="square">
            <a:spAutoFit/>
          </a:bodyPr>
          <a:lstStyle/>
          <a:p>
            <a:r>
              <a:rPr lang="zh-CN" altLang="en-US" sz="2400" dirty="0">
                <a:solidFill>
                  <a:schemeClr val="accent4">
                    <a:lumMod val="75000"/>
                  </a:schemeClr>
                </a:solidFill>
                <a:latin typeface="华文琥珀" panose="02010800040101010101" pitchFamily="2" charset="-122"/>
                <a:ea typeface="华文琥珀" panose="02010800040101010101" pitchFamily="2" charset="-122"/>
              </a:rPr>
              <a:t>3</a:t>
            </a:r>
            <a:r>
              <a:rPr lang="zh-CN" altLang="en-US" sz="2400" dirty="0" smtClean="0">
                <a:solidFill>
                  <a:schemeClr val="accent4">
                    <a:lumMod val="75000"/>
                  </a:schemeClr>
                </a:solidFill>
                <a:latin typeface="华文琥珀" panose="02010800040101010101" pitchFamily="2" charset="-122"/>
                <a:ea typeface="华文琥珀" panose="02010800040101010101" pitchFamily="2" charset="-122"/>
              </a:rPr>
              <a:t>.</a:t>
            </a:r>
            <a:r>
              <a:rPr lang="en-US" altLang="zh-CN" sz="2400" dirty="0" smtClean="0">
                <a:solidFill>
                  <a:schemeClr val="accent4">
                    <a:lumMod val="75000"/>
                  </a:schemeClr>
                </a:solidFill>
                <a:latin typeface="华文琥珀" panose="02010800040101010101" pitchFamily="2" charset="-122"/>
                <a:ea typeface="华文琥珀" panose="02010800040101010101" pitchFamily="2" charset="-122"/>
              </a:rPr>
              <a:t>3</a:t>
            </a:r>
            <a:r>
              <a:rPr lang="zh-CN" altLang="en-US" sz="2400" dirty="0" smtClean="0">
                <a:solidFill>
                  <a:schemeClr val="accent4">
                    <a:lumMod val="75000"/>
                  </a:schemeClr>
                </a:solidFill>
                <a:latin typeface="华文琥珀" panose="02010800040101010101" pitchFamily="2" charset="-122"/>
                <a:ea typeface="华文琥珀" panose="02010800040101010101" pitchFamily="2" charset="-122"/>
              </a:rPr>
              <a:t>  页面</a:t>
            </a:r>
            <a:r>
              <a:rPr lang="zh-CN" altLang="en-US" sz="2400" dirty="0" smtClean="0">
                <a:solidFill>
                  <a:schemeClr val="accent4">
                    <a:lumMod val="75000"/>
                  </a:schemeClr>
                </a:solidFill>
                <a:latin typeface="华文琥珀" panose="02010800040101010101" pitchFamily="2" charset="-122"/>
                <a:ea typeface="华文琥珀" panose="02010800040101010101" pitchFamily="2" charset="-122"/>
              </a:rPr>
              <a:t>架构</a:t>
            </a:r>
            <a:endParaRPr lang="zh-CN" altLang="en-US" sz="2400" dirty="0" smtClean="0">
              <a:solidFill>
                <a:schemeClr val="accent4">
                  <a:lumMod val="75000"/>
                </a:schemeClr>
              </a:solidFill>
              <a:latin typeface="华文琥珀" panose="02010800040101010101" pitchFamily="2" charset="-122"/>
              <a:ea typeface="华文琥珀" panose="02010800040101010101" pitchFamily="2" charset="-122"/>
            </a:endParaRPr>
          </a:p>
        </p:txBody>
      </p:sp>
      <p:sp>
        <p:nvSpPr>
          <p:cNvPr id="4" name="矩形 3"/>
          <p:cNvSpPr/>
          <p:nvPr/>
        </p:nvSpPr>
        <p:spPr>
          <a:xfrm rot="19887753">
            <a:off x="423281" y="341295"/>
            <a:ext cx="268866" cy="322556"/>
          </a:xfrm>
          <a:prstGeom prst="rect">
            <a:avLst/>
          </a:prstGeom>
        </p:spPr>
        <p:style>
          <a:lnRef idx="3">
            <a:schemeClr val="lt1"/>
          </a:lnRef>
          <a:fillRef idx="1">
            <a:schemeClr val="accent1"/>
          </a:fillRef>
          <a:effectRef idx="1">
            <a:schemeClr val="accent1"/>
          </a:effectRef>
          <a:fontRef idx="minor">
            <a:schemeClr val="lt1"/>
          </a:fontRef>
        </p:style>
        <p:txBody>
          <a:bodyPr rtlCol="0" anchor="ctr"/>
          <a:lstStyle/>
          <a:p>
            <a:pPr algn="ctr"/>
            <a:endParaRPr lang="zh-CN" altLang="en-US"/>
          </a:p>
        </p:txBody>
      </p:sp>
      <p:cxnSp>
        <p:nvCxnSpPr>
          <p:cNvPr id="5" name="直接连接符 4"/>
          <p:cNvCxnSpPr/>
          <p:nvPr/>
        </p:nvCxnSpPr>
        <p:spPr>
          <a:xfrm flipV="1">
            <a:off x="282969" y="739891"/>
            <a:ext cx="2498868" cy="1806"/>
          </a:xfrm>
          <a:prstGeom prst="line">
            <a:avLst/>
          </a:prstGeom>
          <a:ln w="38100">
            <a:solidFill>
              <a:schemeClr val="accent4">
                <a:lumMod val="60000"/>
                <a:lumOff val="40000"/>
              </a:schemeClr>
            </a:solidFill>
            <a:prstDash val="lgDashDotDot"/>
          </a:ln>
        </p:spPr>
        <p:style>
          <a:lnRef idx="2">
            <a:schemeClr val="accent6"/>
          </a:lnRef>
          <a:fillRef idx="0">
            <a:schemeClr val="accent6"/>
          </a:fillRef>
          <a:effectRef idx="1">
            <a:schemeClr val="accent6"/>
          </a:effectRef>
          <a:fontRef idx="minor">
            <a:schemeClr val="tx1"/>
          </a:fontRef>
        </p:style>
      </p:cxnSp>
      <p:sp>
        <p:nvSpPr>
          <p:cNvPr id="6" name="矩形 5"/>
          <p:cNvSpPr/>
          <p:nvPr/>
        </p:nvSpPr>
        <p:spPr>
          <a:xfrm rot="19887753">
            <a:off x="76984" y="285488"/>
            <a:ext cx="350357" cy="343440"/>
          </a:xfrm>
          <a:prstGeom prst="rect">
            <a:avLst/>
          </a:prstGeom>
        </p:spPr>
        <p:style>
          <a:lnRef idx="3">
            <a:schemeClr val="lt1"/>
          </a:lnRef>
          <a:fillRef idx="1">
            <a:schemeClr val="accent4"/>
          </a:fillRef>
          <a:effectRef idx="1">
            <a:schemeClr val="accent4"/>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462489790"/>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52862" y="1598594"/>
            <a:ext cx="10268756" cy="3600986"/>
          </a:xfrm>
          <a:prstGeom prst="rect">
            <a:avLst/>
          </a:prstGeom>
        </p:spPr>
        <p:txBody>
          <a:bodyPr wrap="square">
            <a:spAutoFit/>
          </a:bodyPr>
          <a:lstStyle/>
          <a:p>
            <a:pPr marL="342900" indent="-342900">
              <a:lnSpc>
                <a:spcPct val="150000"/>
              </a:lnSpc>
              <a:buFont typeface="Arial" panose="020B0604020202020204" pitchFamily="34" charset="0"/>
              <a:buChar char="•"/>
            </a:pPr>
            <a:r>
              <a:rPr lang="zh-CN" altLang="en-US" sz="1900" dirty="0" smtClean="0"/>
              <a:t>形</a:t>
            </a:r>
            <a:r>
              <a:rPr lang="zh-CN" altLang="en-US" sz="1900" dirty="0"/>
              <a:t>的简化在现代设计中具有重要的意义，长期以来，设计师们根据直觉的观察和对自己的视觉表现的自觉评价，以及受众的反应得出结论：无论是设计师本人或是观赏者，都不欣赏那种混乱无序的形象</a:t>
            </a:r>
            <a:r>
              <a:rPr lang="zh-CN" altLang="en-US" sz="1900" dirty="0" smtClean="0"/>
              <a:t>。</a:t>
            </a:r>
            <a:endParaRPr lang="en-US" altLang="zh-CN" sz="1900" dirty="0" smtClean="0"/>
          </a:p>
          <a:p>
            <a:pPr marL="342900" indent="-342900">
              <a:lnSpc>
                <a:spcPct val="150000"/>
              </a:lnSpc>
              <a:buFont typeface="Arial" panose="020B0604020202020204" pitchFamily="34" charset="0"/>
              <a:buChar char="•"/>
            </a:pPr>
            <a:r>
              <a:rPr lang="zh-CN" altLang="en-US" sz="1900" dirty="0" smtClean="0"/>
              <a:t>一</a:t>
            </a:r>
            <a:r>
              <a:rPr lang="zh-CN" altLang="en-US" sz="1900" dirty="0"/>
              <a:t>个格式塔很差的形象即缺乏视觉整体感、和谐感的形象，产生的视觉效果是缺乏联系、细节零散而无整体感，破坏了人们的视觉安定感，给人的总体印象是“有问题的”</a:t>
            </a:r>
            <a:r>
              <a:rPr lang="zh-CN" altLang="en-US" sz="1900" dirty="0" smtClean="0"/>
              <a:t>。</a:t>
            </a:r>
            <a:endParaRPr lang="en-US" altLang="zh-CN" sz="1900" dirty="0" smtClean="0"/>
          </a:p>
          <a:p>
            <a:pPr marL="342900" indent="-342900">
              <a:lnSpc>
                <a:spcPct val="150000"/>
              </a:lnSpc>
              <a:buFont typeface="Arial" panose="020B0604020202020204" pitchFamily="34" charset="0"/>
              <a:buChar char="•"/>
            </a:pPr>
            <a:r>
              <a:rPr lang="zh-CN" altLang="en-US" sz="1900" dirty="0" smtClean="0"/>
              <a:t>这样</a:t>
            </a:r>
            <a:r>
              <a:rPr lang="zh-CN" altLang="en-US" sz="1900" dirty="0"/>
              <a:t>的视觉形象势必为人们所忽略，或者拒绝接受</a:t>
            </a:r>
            <a:r>
              <a:rPr lang="zh-CN" altLang="en-US" sz="1900" dirty="0" smtClean="0"/>
              <a:t>。</a:t>
            </a:r>
            <a:endParaRPr lang="en-US" altLang="zh-CN" sz="1900" dirty="0" smtClean="0"/>
          </a:p>
          <a:p>
            <a:pPr marL="342900" indent="-342900">
              <a:lnSpc>
                <a:spcPct val="150000"/>
              </a:lnSpc>
              <a:buFont typeface="Arial" panose="020B0604020202020204" pitchFamily="34" charset="0"/>
              <a:buChar char="•"/>
            </a:pPr>
            <a:r>
              <a:rPr lang="zh-CN" altLang="en-US" sz="1900" dirty="0" smtClean="0"/>
              <a:t>所以</a:t>
            </a:r>
            <a:r>
              <a:rPr lang="zh-CN" altLang="en-US" sz="1900" dirty="0"/>
              <a:t>表现作品整体感和和谐感是十分重要的，我们可以根据一定的图形规律去把握视觉式样的整体性、抽象性以及形态语义的规律。</a:t>
            </a:r>
          </a:p>
        </p:txBody>
      </p:sp>
      <p:sp>
        <p:nvSpPr>
          <p:cNvPr id="3" name="矩形 2"/>
          <p:cNvSpPr/>
          <p:nvPr/>
        </p:nvSpPr>
        <p:spPr>
          <a:xfrm>
            <a:off x="752862" y="230089"/>
            <a:ext cx="2451280" cy="461665"/>
          </a:xfrm>
          <a:prstGeom prst="rect">
            <a:avLst/>
          </a:prstGeom>
        </p:spPr>
        <p:txBody>
          <a:bodyPr wrap="square">
            <a:spAutoFit/>
          </a:bodyPr>
          <a:lstStyle/>
          <a:p>
            <a:r>
              <a:rPr lang="zh-CN" altLang="en-US" sz="2400" dirty="0">
                <a:solidFill>
                  <a:schemeClr val="accent4">
                    <a:lumMod val="75000"/>
                  </a:schemeClr>
                </a:solidFill>
                <a:latin typeface="华文琥珀" panose="02010800040101010101" pitchFamily="2" charset="-122"/>
                <a:ea typeface="华文琥珀" panose="02010800040101010101" pitchFamily="2" charset="-122"/>
              </a:rPr>
              <a:t>3</a:t>
            </a:r>
            <a:r>
              <a:rPr lang="zh-CN" altLang="en-US" sz="2400" dirty="0" smtClean="0">
                <a:solidFill>
                  <a:schemeClr val="accent4">
                    <a:lumMod val="75000"/>
                  </a:schemeClr>
                </a:solidFill>
                <a:latin typeface="华文琥珀" panose="02010800040101010101" pitchFamily="2" charset="-122"/>
                <a:ea typeface="华文琥珀" panose="02010800040101010101" pitchFamily="2" charset="-122"/>
              </a:rPr>
              <a:t>.</a:t>
            </a:r>
            <a:r>
              <a:rPr lang="en-US" altLang="zh-CN" sz="2400" dirty="0" smtClean="0">
                <a:solidFill>
                  <a:schemeClr val="accent4">
                    <a:lumMod val="75000"/>
                  </a:schemeClr>
                </a:solidFill>
                <a:latin typeface="华文琥珀" panose="02010800040101010101" pitchFamily="2" charset="-122"/>
                <a:ea typeface="华文琥珀" panose="02010800040101010101" pitchFamily="2" charset="-122"/>
              </a:rPr>
              <a:t>3</a:t>
            </a:r>
            <a:r>
              <a:rPr lang="zh-CN" altLang="en-US" sz="2400" dirty="0" smtClean="0">
                <a:solidFill>
                  <a:schemeClr val="accent4">
                    <a:lumMod val="75000"/>
                  </a:schemeClr>
                </a:solidFill>
                <a:latin typeface="华文琥珀" panose="02010800040101010101" pitchFamily="2" charset="-122"/>
                <a:ea typeface="华文琥珀" panose="02010800040101010101" pitchFamily="2" charset="-122"/>
              </a:rPr>
              <a:t>  页面</a:t>
            </a:r>
            <a:r>
              <a:rPr lang="zh-CN" altLang="en-US" sz="2400" dirty="0" smtClean="0">
                <a:solidFill>
                  <a:schemeClr val="accent4">
                    <a:lumMod val="75000"/>
                  </a:schemeClr>
                </a:solidFill>
                <a:latin typeface="华文琥珀" panose="02010800040101010101" pitchFamily="2" charset="-122"/>
                <a:ea typeface="华文琥珀" panose="02010800040101010101" pitchFamily="2" charset="-122"/>
              </a:rPr>
              <a:t>架构</a:t>
            </a:r>
            <a:endParaRPr lang="zh-CN" altLang="en-US" sz="2400" dirty="0" smtClean="0">
              <a:solidFill>
                <a:schemeClr val="accent4">
                  <a:lumMod val="75000"/>
                </a:schemeClr>
              </a:solidFill>
              <a:latin typeface="华文琥珀" panose="02010800040101010101" pitchFamily="2" charset="-122"/>
              <a:ea typeface="华文琥珀" panose="02010800040101010101" pitchFamily="2" charset="-122"/>
            </a:endParaRPr>
          </a:p>
        </p:txBody>
      </p:sp>
      <p:sp>
        <p:nvSpPr>
          <p:cNvPr id="4" name="矩形 3"/>
          <p:cNvSpPr/>
          <p:nvPr/>
        </p:nvSpPr>
        <p:spPr>
          <a:xfrm rot="19887753">
            <a:off x="423281" y="341295"/>
            <a:ext cx="268866" cy="322556"/>
          </a:xfrm>
          <a:prstGeom prst="rect">
            <a:avLst/>
          </a:prstGeom>
        </p:spPr>
        <p:style>
          <a:lnRef idx="3">
            <a:schemeClr val="lt1"/>
          </a:lnRef>
          <a:fillRef idx="1">
            <a:schemeClr val="accent1"/>
          </a:fillRef>
          <a:effectRef idx="1">
            <a:schemeClr val="accent1"/>
          </a:effectRef>
          <a:fontRef idx="minor">
            <a:schemeClr val="lt1"/>
          </a:fontRef>
        </p:style>
        <p:txBody>
          <a:bodyPr rtlCol="0" anchor="ctr"/>
          <a:lstStyle/>
          <a:p>
            <a:pPr algn="ctr"/>
            <a:endParaRPr lang="zh-CN" altLang="en-US"/>
          </a:p>
        </p:txBody>
      </p:sp>
      <p:cxnSp>
        <p:nvCxnSpPr>
          <p:cNvPr id="5" name="直接连接符 4"/>
          <p:cNvCxnSpPr/>
          <p:nvPr/>
        </p:nvCxnSpPr>
        <p:spPr>
          <a:xfrm flipV="1">
            <a:off x="282969" y="739891"/>
            <a:ext cx="2498868" cy="1806"/>
          </a:xfrm>
          <a:prstGeom prst="line">
            <a:avLst/>
          </a:prstGeom>
          <a:ln w="38100">
            <a:solidFill>
              <a:schemeClr val="accent4">
                <a:lumMod val="60000"/>
                <a:lumOff val="40000"/>
              </a:schemeClr>
            </a:solidFill>
            <a:prstDash val="lgDashDotDot"/>
          </a:ln>
        </p:spPr>
        <p:style>
          <a:lnRef idx="2">
            <a:schemeClr val="accent6"/>
          </a:lnRef>
          <a:fillRef idx="0">
            <a:schemeClr val="accent6"/>
          </a:fillRef>
          <a:effectRef idx="1">
            <a:schemeClr val="accent6"/>
          </a:effectRef>
          <a:fontRef idx="minor">
            <a:schemeClr val="tx1"/>
          </a:fontRef>
        </p:style>
      </p:cxnSp>
      <p:sp>
        <p:nvSpPr>
          <p:cNvPr id="6" name="矩形 5"/>
          <p:cNvSpPr/>
          <p:nvPr/>
        </p:nvSpPr>
        <p:spPr>
          <a:xfrm rot="19887753">
            <a:off x="76984" y="285488"/>
            <a:ext cx="350357" cy="343440"/>
          </a:xfrm>
          <a:prstGeom prst="rect">
            <a:avLst/>
          </a:prstGeom>
        </p:spPr>
        <p:style>
          <a:lnRef idx="3">
            <a:schemeClr val="lt1"/>
          </a:lnRef>
          <a:fillRef idx="1">
            <a:schemeClr val="accent4"/>
          </a:fillRef>
          <a:effectRef idx="1">
            <a:schemeClr val="accent4"/>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34570097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图示 2"/>
          <p:cNvGraphicFramePr/>
          <p:nvPr>
            <p:extLst>
              <p:ext uri="{D42A27DB-BD31-4B8C-83A1-F6EECF244321}">
                <p14:modId xmlns:p14="http://schemas.microsoft.com/office/powerpoint/2010/main" val="3280002933"/>
              </p:ext>
            </p:extLst>
          </p:nvPr>
        </p:nvGraphicFramePr>
        <p:xfrm>
          <a:off x="1541170" y="805201"/>
          <a:ext cx="8929353" cy="514483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矩形 3"/>
          <p:cNvSpPr/>
          <p:nvPr/>
        </p:nvSpPr>
        <p:spPr>
          <a:xfrm>
            <a:off x="770035" y="246815"/>
            <a:ext cx="2451280" cy="461665"/>
          </a:xfrm>
          <a:prstGeom prst="rect">
            <a:avLst/>
          </a:prstGeom>
        </p:spPr>
        <p:txBody>
          <a:bodyPr wrap="square">
            <a:spAutoFit/>
          </a:bodyPr>
          <a:lstStyle/>
          <a:p>
            <a:r>
              <a:rPr lang="zh-CN" altLang="en-US" sz="2400" dirty="0">
                <a:solidFill>
                  <a:schemeClr val="accent1">
                    <a:lumMod val="75000"/>
                  </a:schemeClr>
                </a:solidFill>
                <a:latin typeface="华文琥珀" panose="02010800040101010101" pitchFamily="2" charset="-122"/>
                <a:ea typeface="华文琥珀" panose="02010800040101010101" pitchFamily="2" charset="-122"/>
              </a:rPr>
              <a:t>3.1  内容</a:t>
            </a:r>
            <a:r>
              <a:rPr lang="zh-CN" altLang="en-US" sz="2400" dirty="0" smtClean="0">
                <a:solidFill>
                  <a:schemeClr val="accent1">
                    <a:lumMod val="75000"/>
                  </a:schemeClr>
                </a:solidFill>
                <a:latin typeface="华文琥珀" panose="02010800040101010101" pitchFamily="2" charset="-122"/>
                <a:ea typeface="华文琥珀" panose="02010800040101010101" pitchFamily="2" charset="-122"/>
              </a:rPr>
              <a:t>架构</a:t>
            </a:r>
            <a:endParaRPr lang="zh-CN" altLang="en-US" sz="2400" dirty="0" smtClean="0">
              <a:solidFill>
                <a:schemeClr val="accent1">
                  <a:lumMod val="75000"/>
                </a:schemeClr>
              </a:solidFill>
              <a:latin typeface="华文琥珀" panose="02010800040101010101" pitchFamily="2" charset="-122"/>
              <a:ea typeface="华文琥珀" panose="02010800040101010101" pitchFamily="2" charset="-122"/>
            </a:endParaRPr>
          </a:p>
        </p:txBody>
      </p:sp>
      <p:sp>
        <p:nvSpPr>
          <p:cNvPr id="5" name="矩形 4"/>
          <p:cNvSpPr/>
          <p:nvPr/>
        </p:nvSpPr>
        <p:spPr>
          <a:xfrm rot="19887753">
            <a:off x="78017" y="237292"/>
            <a:ext cx="409905" cy="430860"/>
          </a:xfrm>
          <a:prstGeom prst="rect">
            <a:avLst/>
          </a:prstGeom>
        </p:spPr>
        <p:style>
          <a:lnRef idx="3">
            <a:schemeClr val="lt1"/>
          </a:lnRef>
          <a:fillRef idx="1">
            <a:schemeClr val="accent6"/>
          </a:fillRef>
          <a:effectRef idx="1">
            <a:schemeClr val="accent6"/>
          </a:effectRef>
          <a:fontRef idx="minor">
            <a:schemeClr val="lt1"/>
          </a:fontRef>
        </p:style>
        <p:txBody>
          <a:bodyPr rtlCol="0" anchor="ctr"/>
          <a:lstStyle/>
          <a:p>
            <a:pPr algn="ctr"/>
            <a:endParaRPr lang="zh-CN" altLang="en-US"/>
          </a:p>
        </p:txBody>
      </p:sp>
      <p:sp>
        <p:nvSpPr>
          <p:cNvPr id="6" name="矩形 5"/>
          <p:cNvSpPr/>
          <p:nvPr/>
        </p:nvSpPr>
        <p:spPr>
          <a:xfrm rot="19887753">
            <a:off x="423281" y="341295"/>
            <a:ext cx="268866" cy="322556"/>
          </a:xfrm>
          <a:prstGeom prst="rect">
            <a:avLst/>
          </a:prstGeom>
        </p:spPr>
        <p:style>
          <a:lnRef idx="3">
            <a:schemeClr val="lt1"/>
          </a:lnRef>
          <a:fillRef idx="1">
            <a:schemeClr val="accent1"/>
          </a:fillRef>
          <a:effectRef idx="1">
            <a:schemeClr val="accent1"/>
          </a:effectRef>
          <a:fontRef idx="minor">
            <a:schemeClr val="lt1"/>
          </a:fontRef>
        </p:style>
        <p:txBody>
          <a:bodyPr rtlCol="0" anchor="ctr"/>
          <a:lstStyle/>
          <a:p>
            <a:pPr algn="ctr"/>
            <a:endParaRPr lang="zh-CN" altLang="en-US"/>
          </a:p>
        </p:txBody>
      </p:sp>
      <p:cxnSp>
        <p:nvCxnSpPr>
          <p:cNvPr id="7" name="直接连接符 6"/>
          <p:cNvCxnSpPr/>
          <p:nvPr/>
        </p:nvCxnSpPr>
        <p:spPr>
          <a:xfrm flipV="1">
            <a:off x="282969" y="739891"/>
            <a:ext cx="2498868" cy="1806"/>
          </a:xfrm>
          <a:prstGeom prst="line">
            <a:avLst/>
          </a:prstGeom>
          <a:ln w="38100">
            <a:prstDash val="lgDashDotDot"/>
          </a:ln>
        </p:spPr>
        <p:style>
          <a:lnRef idx="2">
            <a:schemeClr val="accent6"/>
          </a:lnRef>
          <a:fillRef idx="0">
            <a:schemeClr val="accent6"/>
          </a:fillRef>
          <a:effectRef idx="1">
            <a:schemeClr val="accent6"/>
          </a:effectRef>
          <a:fontRef idx="minor">
            <a:schemeClr val="tx1"/>
          </a:fontRef>
        </p:style>
      </p:cxnSp>
    </p:spTree>
    <p:extLst>
      <p:ext uri="{BB962C8B-B14F-4D97-AF65-F5344CB8AC3E}">
        <p14:creationId xmlns:p14="http://schemas.microsoft.com/office/powerpoint/2010/main" val="3618001918"/>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52862" y="1270079"/>
            <a:ext cx="10451758" cy="3439403"/>
          </a:xfrm>
          <a:prstGeom prst="rect">
            <a:avLst/>
          </a:prstGeom>
        </p:spPr>
        <p:txBody>
          <a:bodyPr wrap="square">
            <a:spAutoFit/>
          </a:bodyPr>
          <a:lstStyle/>
          <a:p>
            <a:pPr>
              <a:lnSpc>
                <a:spcPct val="150000"/>
              </a:lnSpc>
            </a:pPr>
            <a:r>
              <a:rPr lang="zh-CN" altLang="en-US" sz="1900" dirty="0"/>
              <a:t>（4）视觉平衡</a:t>
            </a:r>
          </a:p>
          <a:p>
            <a:pPr>
              <a:lnSpc>
                <a:spcPct val="150000"/>
              </a:lnSpc>
            </a:pPr>
            <a:r>
              <a:rPr lang="zh-CN" altLang="en-US" sz="1900" dirty="0"/>
              <a:t>　　网页布局时，要注意整体的平衡感。我们需要考虑两种平衡关系：对称与非对称。我们在网络世界中看到更多的是非对称平衡，在布局中要求取较大元素与较小元素之间的平衡。</a:t>
            </a:r>
          </a:p>
          <a:p>
            <a:pPr>
              <a:lnSpc>
                <a:spcPct val="150000"/>
              </a:lnSpc>
            </a:pPr>
            <a:r>
              <a:rPr lang="zh-CN" altLang="en-US" sz="1900" dirty="0"/>
              <a:t>　　对称平衡（Symmetrical Balance）:出现在两侧（水平或垂直）的元素重量相等。这种情况相对较少。</a:t>
            </a:r>
          </a:p>
          <a:p>
            <a:pPr>
              <a:lnSpc>
                <a:spcPct val="150000"/>
              </a:lnSpc>
            </a:pPr>
            <a:r>
              <a:rPr lang="zh-CN" altLang="en-US" sz="1900" dirty="0"/>
              <a:t>　　非对称平衡（Asymmetrical Balance）:出现的网站元素重量并非依中线均分。此时会出现较大元素与较小元素，最终较大元素在较小元素的衬托下达到页面平衡。</a:t>
            </a:r>
          </a:p>
          <a:p>
            <a:endParaRPr lang="zh-CN" altLang="en-US" dirty="0" smtClean="0"/>
          </a:p>
        </p:txBody>
      </p:sp>
      <p:sp>
        <p:nvSpPr>
          <p:cNvPr id="3" name="矩形 2"/>
          <p:cNvSpPr/>
          <p:nvPr/>
        </p:nvSpPr>
        <p:spPr>
          <a:xfrm>
            <a:off x="752862" y="230089"/>
            <a:ext cx="2451280" cy="461665"/>
          </a:xfrm>
          <a:prstGeom prst="rect">
            <a:avLst/>
          </a:prstGeom>
        </p:spPr>
        <p:txBody>
          <a:bodyPr wrap="square">
            <a:spAutoFit/>
          </a:bodyPr>
          <a:lstStyle/>
          <a:p>
            <a:r>
              <a:rPr lang="zh-CN" altLang="en-US" sz="2400" dirty="0">
                <a:solidFill>
                  <a:schemeClr val="accent4">
                    <a:lumMod val="75000"/>
                  </a:schemeClr>
                </a:solidFill>
                <a:latin typeface="华文琥珀" panose="02010800040101010101" pitchFamily="2" charset="-122"/>
                <a:ea typeface="华文琥珀" panose="02010800040101010101" pitchFamily="2" charset="-122"/>
              </a:rPr>
              <a:t>3</a:t>
            </a:r>
            <a:r>
              <a:rPr lang="zh-CN" altLang="en-US" sz="2400" dirty="0" smtClean="0">
                <a:solidFill>
                  <a:schemeClr val="accent4">
                    <a:lumMod val="75000"/>
                  </a:schemeClr>
                </a:solidFill>
                <a:latin typeface="华文琥珀" panose="02010800040101010101" pitchFamily="2" charset="-122"/>
                <a:ea typeface="华文琥珀" panose="02010800040101010101" pitchFamily="2" charset="-122"/>
              </a:rPr>
              <a:t>.</a:t>
            </a:r>
            <a:r>
              <a:rPr lang="en-US" altLang="zh-CN" sz="2400" dirty="0" smtClean="0">
                <a:solidFill>
                  <a:schemeClr val="accent4">
                    <a:lumMod val="75000"/>
                  </a:schemeClr>
                </a:solidFill>
                <a:latin typeface="华文琥珀" panose="02010800040101010101" pitchFamily="2" charset="-122"/>
                <a:ea typeface="华文琥珀" panose="02010800040101010101" pitchFamily="2" charset="-122"/>
              </a:rPr>
              <a:t>3</a:t>
            </a:r>
            <a:r>
              <a:rPr lang="zh-CN" altLang="en-US" sz="2400" dirty="0" smtClean="0">
                <a:solidFill>
                  <a:schemeClr val="accent4">
                    <a:lumMod val="75000"/>
                  </a:schemeClr>
                </a:solidFill>
                <a:latin typeface="华文琥珀" panose="02010800040101010101" pitchFamily="2" charset="-122"/>
                <a:ea typeface="华文琥珀" panose="02010800040101010101" pitchFamily="2" charset="-122"/>
              </a:rPr>
              <a:t>  页面</a:t>
            </a:r>
            <a:r>
              <a:rPr lang="zh-CN" altLang="en-US" sz="2400" dirty="0" smtClean="0">
                <a:solidFill>
                  <a:schemeClr val="accent4">
                    <a:lumMod val="75000"/>
                  </a:schemeClr>
                </a:solidFill>
                <a:latin typeface="华文琥珀" panose="02010800040101010101" pitchFamily="2" charset="-122"/>
                <a:ea typeface="华文琥珀" panose="02010800040101010101" pitchFamily="2" charset="-122"/>
              </a:rPr>
              <a:t>架构</a:t>
            </a:r>
            <a:endParaRPr lang="zh-CN" altLang="en-US" sz="2400" dirty="0" smtClean="0">
              <a:solidFill>
                <a:schemeClr val="accent4">
                  <a:lumMod val="75000"/>
                </a:schemeClr>
              </a:solidFill>
              <a:latin typeface="华文琥珀" panose="02010800040101010101" pitchFamily="2" charset="-122"/>
              <a:ea typeface="华文琥珀" panose="02010800040101010101" pitchFamily="2" charset="-122"/>
            </a:endParaRPr>
          </a:p>
        </p:txBody>
      </p:sp>
      <p:sp>
        <p:nvSpPr>
          <p:cNvPr id="4" name="矩形 3"/>
          <p:cNvSpPr/>
          <p:nvPr/>
        </p:nvSpPr>
        <p:spPr>
          <a:xfrm rot="19887753">
            <a:off x="423281" y="341295"/>
            <a:ext cx="268866" cy="322556"/>
          </a:xfrm>
          <a:prstGeom prst="rect">
            <a:avLst/>
          </a:prstGeom>
        </p:spPr>
        <p:style>
          <a:lnRef idx="3">
            <a:schemeClr val="lt1"/>
          </a:lnRef>
          <a:fillRef idx="1">
            <a:schemeClr val="accent1"/>
          </a:fillRef>
          <a:effectRef idx="1">
            <a:schemeClr val="accent1"/>
          </a:effectRef>
          <a:fontRef idx="minor">
            <a:schemeClr val="lt1"/>
          </a:fontRef>
        </p:style>
        <p:txBody>
          <a:bodyPr rtlCol="0" anchor="ctr"/>
          <a:lstStyle/>
          <a:p>
            <a:pPr algn="ctr"/>
            <a:endParaRPr lang="zh-CN" altLang="en-US"/>
          </a:p>
        </p:txBody>
      </p:sp>
      <p:cxnSp>
        <p:nvCxnSpPr>
          <p:cNvPr id="5" name="直接连接符 4"/>
          <p:cNvCxnSpPr/>
          <p:nvPr/>
        </p:nvCxnSpPr>
        <p:spPr>
          <a:xfrm flipV="1">
            <a:off x="282969" y="739891"/>
            <a:ext cx="2498868" cy="1806"/>
          </a:xfrm>
          <a:prstGeom prst="line">
            <a:avLst/>
          </a:prstGeom>
          <a:ln w="38100">
            <a:solidFill>
              <a:schemeClr val="accent4">
                <a:lumMod val="60000"/>
                <a:lumOff val="40000"/>
              </a:schemeClr>
            </a:solidFill>
            <a:prstDash val="lgDashDotDot"/>
          </a:ln>
        </p:spPr>
        <p:style>
          <a:lnRef idx="2">
            <a:schemeClr val="accent6"/>
          </a:lnRef>
          <a:fillRef idx="0">
            <a:schemeClr val="accent6"/>
          </a:fillRef>
          <a:effectRef idx="1">
            <a:schemeClr val="accent6"/>
          </a:effectRef>
          <a:fontRef idx="minor">
            <a:schemeClr val="tx1"/>
          </a:fontRef>
        </p:style>
      </p:cxnSp>
      <p:sp>
        <p:nvSpPr>
          <p:cNvPr id="6" name="矩形 5"/>
          <p:cNvSpPr/>
          <p:nvPr/>
        </p:nvSpPr>
        <p:spPr>
          <a:xfrm rot="19887753">
            <a:off x="76984" y="285488"/>
            <a:ext cx="350357" cy="343440"/>
          </a:xfrm>
          <a:prstGeom prst="rect">
            <a:avLst/>
          </a:prstGeom>
        </p:spPr>
        <p:style>
          <a:lnRef idx="3">
            <a:schemeClr val="lt1"/>
          </a:lnRef>
          <a:fillRef idx="1">
            <a:schemeClr val="accent4"/>
          </a:fillRef>
          <a:effectRef idx="1">
            <a:schemeClr val="accent4"/>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406943226"/>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17625" y="1537781"/>
            <a:ext cx="1429555" cy="3416320"/>
          </a:xfrm>
          <a:prstGeom prst="rect">
            <a:avLst/>
          </a:prstGeom>
        </p:spPr>
        <p:txBody>
          <a:bodyPr wrap="square">
            <a:spAutoFit/>
          </a:bodyPr>
          <a:lstStyle/>
          <a:p>
            <a:r>
              <a:rPr lang="zh-CN" altLang="en-US" dirty="0" smtClean="0"/>
              <a:t>对称平衡</a:t>
            </a:r>
            <a:endParaRPr lang="en-US" altLang="zh-CN" dirty="0" smtClean="0"/>
          </a:p>
          <a:p>
            <a:endParaRPr lang="en-US" altLang="zh-CN" dirty="0" smtClean="0"/>
          </a:p>
          <a:p>
            <a:endParaRPr lang="en-US" altLang="zh-CN" dirty="0"/>
          </a:p>
          <a:p>
            <a:endParaRPr lang="en-US" altLang="zh-CN" dirty="0" smtClean="0"/>
          </a:p>
          <a:p>
            <a:endParaRPr lang="en-US" altLang="zh-CN" dirty="0"/>
          </a:p>
          <a:p>
            <a:endParaRPr lang="en-US" altLang="zh-CN" dirty="0" smtClean="0"/>
          </a:p>
          <a:p>
            <a:endParaRPr lang="en-US" altLang="zh-CN" dirty="0"/>
          </a:p>
          <a:p>
            <a:endParaRPr lang="en-US" altLang="zh-CN" dirty="0"/>
          </a:p>
          <a:p>
            <a:endParaRPr lang="en-US" altLang="zh-CN" dirty="0" smtClean="0"/>
          </a:p>
          <a:p>
            <a:endParaRPr lang="en-US" altLang="zh-CN" dirty="0"/>
          </a:p>
          <a:p>
            <a:endParaRPr lang="zh-CN" altLang="en-US" dirty="0" smtClean="0"/>
          </a:p>
          <a:p>
            <a:r>
              <a:rPr lang="zh-CN" altLang="en-US" dirty="0" smtClean="0"/>
              <a:t>非对称平衡</a:t>
            </a:r>
            <a:endParaRPr lang="zh-CN" altLang="en-US" dirty="0"/>
          </a:p>
        </p:txBody>
      </p:sp>
      <p:pic>
        <p:nvPicPr>
          <p:cNvPr id="3" name="图片 2"/>
          <p:cNvPicPr>
            <a:picLocks noChangeAspect="1"/>
          </p:cNvPicPr>
          <p:nvPr/>
        </p:nvPicPr>
        <p:blipFill>
          <a:blip r:embed="rId2"/>
          <a:stretch>
            <a:fillRect/>
          </a:stretch>
        </p:blipFill>
        <p:spPr>
          <a:xfrm>
            <a:off x="3535250" y="1023534"/>
            <a:ext cx="7906421" cy="2064277"/>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4" name="图片 3"/>
          <p:cNvPicPr>
            <a:picLocks noChangeAspect="1"/>
          </p:cNvPicPr>
          <p:nvPr/>
        </p:nvPicPr>
        <p:blipFill>
          <a:blip r:embed="rId3"/>
          <a:stretch>
            <a:fillRect/>
          </a:stretch>
        </p:blipFill>
        <p:spPr>
          <a:xfrm>
            <a:off x="3535250" y="3626515"/>
            <a:ext cx="7906421" cy="213966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5" name="矩形 4"/>
          <p:cNvSpPr/>
          <p:nvPr/>
        </p:nvSpPr>
        <p:spPr>
          <a:xfrm>
            <a:off x="752862" y="230089"/>
            <a:ext cx="2451280" cy="461665"/>
          </a:xfrm>
          <a:prstGeom prst="rect">
            <a:avLst/>
          </a:prstGeom>
        </p:spPr>
        <p:txBody>
          <a:bodyPr wrap="square">
            <a:spAutoFit/>
          </a:bodyPr>
          <a:lstStyle/>
          <a:p>
            <a:r>
              <a:rPr lang="zh-CN" altLang="en-US" sz="2400" dirty="0">
                <a:solidFill>
                  <a:schemeClr val="accent4">
                    <a:lumMod val="75000"/>
                  </a:schemeClr>
                </a:solidFill>
                <a:latin typeface="华文琥珀" panose="02010800040101010101" pitchFamily="2" charset="-122"/>
                <a:ea typeface="华文琥珀" panose="02010800040101010101" pitchFamily="2" charset="-122"/>
              </a:rPr>
              <a:t>3</a:t>
            </a:r>
            <a:r>
              <a:rPr lang="zh-CN" altLang="en-US" sz="2400" dirty="0" smtClean="0">
                <a:solidFill>
                  <a:schemeClr val="accent4">
                    <a:lumMod val="75000"/>
                  </a:schemeClr>
                </a:solidFill>
                <a:latin typeface="华文琥珀" panose="02010800040101010101" pitchFamily="2" charset="-122"/>
                <a:ea typeface="华文琥珀" panose="02010800040101010101" pitchFamily="2" charset="-122"/>
              </a:rPr>
              <a:t>.</a:t>
            </a:r>
            <a:r>
              <a:rPr lang="en-US" altLang="zh-CN" sz="2400" dirty="0" smtClean="0">
                <a:solidFill>
                  <a:schemeClr val="accent4">
                    <a:lumMod val="75000"/>
                  </a:schemeClr>
                </a:solidFill>
                <a:latin typeface="华文琥珀" panose="02010800040101010101" pitchFamily="2" charset="-122"/>
                <a:ea typeface="华文琥珀" panose="02010800040101010101" pitchFamily="2" charset="-122"/>
              </a:rPr>
              <a:t>3</a:t>
            </a:r>
            <a:r>
              <a:rPr lang="zh-CN" altLang="en-US" sz="2400" dirty="0" smtClean="0">
                <a:solidFill>
                  <a:schemeClr val="accent4">
                    <a:lumMod val="75000"/>
                  </a:schemeClr>
                </a:solidFill>
                <a:latin typeface="华文琥珀" panose="02010800040101010101" pitchFamily="2" charset="-122"/>
                <a:ea typeface="华文琥珀" panose="02010800040101010101" pitchFamily="2" charset="-122"/>
              </a:rPr>
              <a:t>  页面</a:t>
            </a:r>
            <a:r>
              <a:rPr lang="zh-CN" altLang="en-US" sz="2400" dirty="0" smtClean="0">
                <a:solidFill>
                  <a:schemeClr val="accent4">
                    <a:lumMod val="75000"/>
                  </a:schemeClr>
                </a:solidFill>
                <a:latin typeface="华文琥珀" panose="02010800040101010101" pitchFamily="2" charset="-122"/>
                <a:ea typeface="华文琥珀" panose="02010800040101010101" pitchFamily="2" charset="-122"/>
              </a:rPr>
              <a:t>架构</a:t>
            </a:r>
            <a:endParaRPr lang="zh-CN" altLang="en-US" sz="2400" dirty="0" smtClean="0">
              <a:solidFill>
                <a:schemeClr val="accent4">
                  <a:lumMod val="75000"/>
                </a:schemeClr>
              </a:solidFill>
              <a:latin typeface="华文琥珀" panose="02010800040101010101" pitchFamily="2" charset="-122"/>
              <a:ea typeface="华文琥珀" panose="02010800040101010101" pitchFamily="2" charset="-122"/>
            </a:endParaRPr>
          </a:p>
        </p:txBody>
      </p:sp>
      <p:sp>
        <p:nvSpPr>
          <p:cNvPr id="6" name="矩形 5"/>
          <p:cNvSpPr/>
          <p:nvPr/>
        </p:nvSpPr>
        <p:spPr>
          <a:xfrm rot="19887753">
            <a:off x="423281" y="341295"/>
            <a:ext cx="268866" cy="322556"/>
          </a:xfrm>
          <a:prstGeom prst="rect">
            <a:avLst/>
          </a:prstGeom>
        </p:spPr>
        <p:style>
          <a:lnRef idx="3">
            <a:schemeClr val="lt1"/>
          </a:lnRef>
          <a:fillRef idx="1">
            <a:schemeClr val="accent1"/>
          </a:fillRef>
          <a:effectRef idx="1">
            <a:schemeClr val="accent1"/>
          </a:effectRef>
          <a:fontRef idx="minor">
            <a:schemeClr val="lt1"/>
          </a:fontRef>
        </p:style>
        <p:txBody>
          <a:bodyPr rtlCol="0" anchor="ctr"/>
          <a:lstStyle/>
          <a:p>
            <a:pPr algn="ctr"/>
            <a:endParaRPr lang="zh-CN" altLang="en-US"/>
          </a:p>
        </p:txBody>
      </p:sp>
      <p:cxnSp>
        <p:nvCxnSpPr>
          <p:cNvPr id="7" name="直接连接符 6"/>
          <p:cNvCxnSpPr/>
          <p:nvPr/>
        </p:nvCxnSpPr>
        <p:spPr>
          <a:xfrm flipV="1">
            <a:off x="282969" y="739891"/>
            <a:ext cx="2498868" cy="1806"/>
          </a:xfrm>
          <a:prstGeom prst="line">
            <a:avLst/>
          </a:prstGeom>
          <a:ln w="38100">
            <a:solidFill>
              <a:schemeClr val="accent4">
                <a:lumMod val="60000"/>
                <a:lumOff val="40000"/>
              </a:schemeClr>
            </a:solidFill>
            <a:prstDash val="lgDashDotDot"/>
          </a:ln>
        </p:spPr>
        <p:style>
          <a:lnRef idx="2">
            <a:schemeClr val="accent6"/>
          </a:lnRef>
          <a:fillRef idx="0">
            <a:schemeClr val="accent6"/>
          </a:fillRef>
          <a:effectRef idx="1">
            <a:schemeClr val="accent6"/>
          </a:effectRef>
          <a:fontRef idx="minor">
            <a:schemeClr val="tx1"/>
          </a:fontRef>
        </p:style>
      </p:cxnSp>
      <p:sp>
        <p:nvSpPr>
          <p:cNvPr id="8" name="矩形 7"/>
          <p:cNvSpPr/>
          <p:nvPr/>
        </p:nvSpPr>
        <p:spPr>
          <a:xfrm rot="19887753">
            <a:off x="76984" y="285488"/>
            <a:ext cx="350357" cy="343440"/>
          </a:xfrm>
          <a:prstGeom prst="rect">
            <a:avLst/>
          </a:prstGeom>
        </p:spPr>
        <p:style>
          <a:lnRef idx="3">
            <a:schemeClr val="lt1"/>
          </a:lnRef>
          <a:fillRef idx="1">
            <a:schemeClr val="accent4"/>
          </a:fillRef>
          <a:effectRef idx="1">
            <a:schemeClr val="accent4"/>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45745273"/>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52862" y="1085783"/>
            <a:ext cx="10719514" cy="4778231"/>
          </a:xfrm>
          <a:prstGeom prst="rect">
            <a:avLst/>
          </a:prstGeom>
        </p:spPr>
        <p:txBody>
          <a:bodyPr wrap="square">
            <a:spAutoFit/>
          </a:bodyPr>
          <a:lstStyle/>
          <a:p>
            <a:pPr>
              <a:lnSpc>
                <a:spcPct val="150000"/>
              </a:lnSpc>
            </a:pPr>
            <a:r>
              <a:rPr lang="zh-CN" altLang="en-US" sz="2000" b="1" dirty="0">
                <a:solidFill>
                  <a:schemeClr val="accent4">
                    <a:lumMod val="75000"/>
                  </a:schemeClr>
                </a:solidFill>
              </a:rPr>
              <a:t>3、线框图的设计要点</a:t>
            </a:r>
          </a:p>
          <a:p>
            <a:pPr>
              <a:lnSpc>
                <a:spcPct val="150000"/>
              </a:lnSpc>
            </a:pPr>
            <a:r>
              <a:rPr lang="zh-CN" altLang="en-US" sz="1900" dirty="0"/>
              <a:t>    在构思线框图的过程中，要注意界面语义的创造和组织。充分突出网站页面设计的特点和规范，掌握视觉原理，全面运用在设计的细节之中。在这里，还要提醒几个设计的要点作为补充：</a:t>
            </a:r>
          </a:p>
          <a:p>
            <a:pPr>
              <a:lnSpc>
                <a:spcPct val="150000"/>
              </a:lnSpc>
            </a:pPr>
            <a:r>
              <a:rPr lang="zh-CN" altLang="en-US" sz="1900" dirty="0" smtClean="0"/>
              <a:t>（</a:t>
            </a:r>
            <a:r>
              <a:rPr lang="zh-CN" altLang="en-US" sz="1900" dirty="0"/>
              <a:t>1）可把相近的内容分成组，放在同一个标题之下，或把它们放在某个定义明确的区域之内，形成清晰的视觉分区，在逻辑上形成统一的整体感和形式感。</a:t>
            </a:r>
          </a:p>
          <a:p>
            <a:pPr>
              <a:lnSpc>
                <a:spcPct val="150000"/>
              </a:lnSpc>
            </a:pPr>
            <a:r>
              <a:rPr lang="zh-CN" altLang="en-US" sz="1900" dirty="0" smtClean="0"/>
              <a:t>（</a:t>
            </a:r>
            <a:r>
              <a:rPr lang="zh-CN" altLang="en-US" sz="1900" dirty="0"/>
              <a:t>2）逻辑上包含的部分在视觉上进嵌套，形成层次分明、简洁易懂的布局。</a:t>
            </a:r>
          </a:p>
          <a:p>
            <a:pPr>
              <a:lnSpc>
                <a:spcPct val="150000"/>
              </a:lnSpc>
            </a:pPr>
            <a:r>
              <a:rPr lang="zh-CN" altLang="en-US" sz="1900" dirty="0" smtClean="0"/>
              <a:t>（</a:t>
            </a:r>
            <a:r>
              <a:rPr lang="zh-CN" altLang="en-US" sz="1900" dirty="0"/>
              <a:t>3）在页面中，越重要的部分应该越突出，字体更大、更粗、颜色更特别，并且更接近页面的顶部，旁边留白也要更多。</a:t>
            </a:r>
          </a:p>
          <a:p>
            <a:pPr>
              <a:lnSpc>
                <a:spcPct val="150000"/>
              </a:lnSpc>
            </a:pPr>
            <a:r>
              <a:rPr lang="zh-CN" altLang="en-US" sz="1900" dirty="0" smtClean="0"/>
              <a:t>（</a:t>
            </a:r>
            <a:r>
              <a:rPr lang="zh-CN" altLang="en-US" sz="1900" dirty="0"/>
              <a:t>4）在线框图中应该明确哪些地方可以点击，哪些地方不能，并使用一定的方式提示用户。</a:t>
            </a:r>
          </a:p>
          <a:p>
            <a:pPr>
              <a:lnSpc>
                <a:spcPct val="150000"/>
              </a:lnSpc>
            </a:pPr>
            <a:r>
              <a:rPr lang="zh-CN" altLang="en-US" sz="1900" dirty="0" smtClean="0"/>
              <a:t>（</a:t>
            </a:r>
            <a:r>
              <a:rPr lang="zh-CN" altLang="en-US" sz="1900" dirty="0"/>
              <a:t>5）省略不必要的部分，使画面尽量简单。特别是文字，语言组织要精炼，剔除可有可无的文字。 </a:t>
            </a:r>
          </a:p>
          <a:p>
            <a:endParaRPr lang="zh-CN" altLang="en-US" dirty="0" smtClean="0"/>
          </a:p>
        </p:txBody>
      </p:sp>
      <p:sp>
        <p:nvSpPr>
          <p:cNvPr id="3" name="矩形 2"/>
          <p:cNvSpPr/>
          <p:nvPr/>
        </p:nvSpPr>
        <p:spPr>
          <a:xfrm>
            <a:off x="752862" y="230089"/>
            <a:ext cx="2451280" cy="461665"/>
          </a:xfrm>
          <a:prstGeom prst="rect">
            <a:avLst/>
          </a:prstGeom>
        </p:spPr>
        <p:txBody>
          <a:bodyPr wrap="square">
            <a:spAutoFit/>
          </a:bodyPr>
          <a:lstStyle/>
          <a:p>
            <a:r>
              <a:rPr lang="zh-CN" altLang="en-US" sz="2400" dirty="0">
                <a:solidFill>
                  <a:schemeClr val="accent4">
                    <a:lumMod val="75000"/>
                  </a:schemeClr>
                </a:solidFill>
                <a:latin typeface="华文琥珀" panose="02010800040101010101" pitchFamily="2" charset="-122"/>
                <a:ea typeface="华文琥珀" panose="02010800040101010101" pitchFamily="2" charset="-122"/>
              </a:rPr>
              <a:t>3</a:t>
            </a:r>
            <a:r>
              <a:rPr lang="zh-CN" altLang="en-US" sz="2400" dirty="0" smtClean="0">
                <a:solidFill>
                  <a:schemeClr val="accent4">
                    <a:lumMod val="75000"/>
                  </a:schemeClr>
                </a:solidFill>
                <a:latin typeface="华文琥珀" panose="02010800040101010101" pitchFamily="2" charset="-122"/>
                <a:ea typeface="华文琥珀" panose="02010800040101010101" pitchFamily="2" charset="-122"/>
              </a:rPr>
              <a:t>.</a:t>
            </a:r>
            <a:r>
              <a:rPr lang="en-US" altLang="zh-CN" sz="2400" dirty="0" smtClean="0">
                <a:solidFill>
                  <a:schemeClr val="accent4">
                    <a:lumMod val="75000"/>
                  </a:schemeClr>
                </a:solidFill>
                <a:latin typeface="华文琥珀" panose="02010800040101010101" pitchFamily="2" charset="-122"/>
                <a:ea typeface="华文琥珀" panose="02010800040101010101" pitchFamily="2" charset="-122"/>
              </a:rPr>
              <a:t>3</a:t>
            </a:r>
            <a:r>
              <a:rPr lang="zh-CN" altLang="en-US" sz="2400" dirty="0" smtClean="0">
                <a:solidFill>
                  <a:schemeClr val="accent4">
                    <a:lumMod val="75000"/>
                  </a:schemeClr>
                </a:solidFill>
                <a:latin typeface="华文琥珀" panose="02010800040101010101" pitchFamily="2" charset="-122"/>
                <a:ea typeface="华文琥珀" panose="02010800040101010101" pitchFamily="2" charset="-122"/>
              </a:rPr>
              <a:t>  页面</a:t>
            </a:r>
            <a:r>
              <a:rPr lang="zh-CN" altLang="en-US" sz="2400" dirty="0" smtClean="0">
                <a:solidFill>
                  <a:schemeClr val="accent4">
                    <a:lumMod val="75000"/>
                  </a:schemeClr>
                </a:solidFill>
                <a:latin typeface="华文琥珀" panose="02010800040101010101" pitchFamily="2" charset="-122"/>
                <a:ea typeface="华文琥珀" panose="02010800040101010101" pitchFamily="2" charset="-122"/>
              </a:rPr>
              <a:t>架构</a:t>
            </a:r>
            <a:endParaRPr lang="zh-CN" altLang="en-US" sz="2400" dirty="0" smtClean="0">
              <a:solidFill>
                <a:schemeClr val="accent4">
                  <a:lumMod val="75000"/>
                </a:schemeClr>
              </a:solidFill>
              <a:latin typeface="华文琥珀" panose="02010800040101010101" pitchFamily="2" charset="-122"/>
              <a:ea typeface="华文琥珀" panose="02010800040101010101" pitchFamily="2" charset="-122"/>
            </a:endParaRPr>
          </a:p>
        </p:txBody>
      </p:sp>
      <p:sp>
        <p:nvSpPr>
          <p:cNvPr id="4" name="矩形 3"/>
          <p:cNvSpPr/>
          <p:nvPr/>
        </p:nvSpPr>
        <p:spPr>
          <a:xfrm rot="19887753">
            <a:off x="423281" y="341295"/>
            <a:ext cx="268866" cy="322556"/>
          </a:xfrm>
          <a:prstGeom prst="rect">
            <a:avLst/>
          </a:prstGeom>
        </p:spPr>
        <p:style>
          <a:lnRef idx="3">
            <a:schemeClr val="lt1"/>
          </a:lnRef>
          <a:fillRef idx="1">
            <a:schemeClr val="accent1"/>
          </a:fillRef>
          <a:effectRef idx="1">
            <a:schemeClr val="accent1"/>
          </a:effectRef>
          <a:fontRef idx="minor">
            <a:schemeClr val="lt1"/>
          </a:fontRef>
        </p:style>
        <p:txBody>
          <a:bodyPr rtlCol="0" anchor="ctr"/>
          <a:lstStyle/>
          <a:p>
            <a:pPr algn="ctr"/>
            <a:endParaRPr lang="zh-CN" altLang="en-US"/>
          </a:p>
        </p:txBody>
      </p:sp>
      <p:cxnSp>
        <p:nvCxnSpPr>
          <p:cNvPr id="5" name="直接连接符 4"/>
          <p:cNvCxnSpPr/>
          <p:nvPr/>
        </p:nvCxnSpPr>
        <p:spPr>
          <a:xfrm flipV="1">
            <a:off x="282969" y="739891"/>
            <a:ext cx="2498868" cy="1806"/>
          </a:xfrm>
          <a:prstGeom prst="line">
            <a:avLst/>
          </a:prstGeom>
          <a:ln w="38100">
            <a:solidFill>
              <a:schemeClr val="accent4">
                <a:lumMod val="60000"/>
                <a:lumOff val="40000"/>
              </a:schemeClr>
            </a:solidFill>
            <a:prstDash val="lgDashDotDot"/>
          </a:ln>
        </p:spPr>
        <p:style>
          <a:lnRef idx="2">
            <a:schemeClr val="accent6"/>
          </a:lnRef>
          <a:fillRef idx="0">
            <a:schemeClr val="accent6"/>
          </a:fillRef>
          <a:effectRef idx="1">
            <a:schemeClr val="accent6"/>
          </a:effectRef>
          <a:fontRef idx="minor">
            <a:schemeClr val="tx1"/>
          </a:fontRef>
        </p:style>
      </p:cxnSp>
      <p:sp>
        <p:nvSpPr>
          <p:cNvPr id="6" name="矩形 5"/>
          <p:cNvSpPr/>
          <p:nvPr/>
        </p:nvSpPr>
        <p:spPr>
          <a:xfrm rot="19887753">
            <a:off x="76984" y="285488"/>
            <a:ext cx="350357" cy="343440"/>
          </a:xfrm>
          <a:prstGeom prst="rect">
            <a:avLst/>
          </a:prstGeom>
        </p:spPr>
        <p:style>
          <a:lnRef idx="3">
            <a:schemeClr val="lt1"/>
          </a:lnRef>
          <a:fillRef idx="1">
            <a:schemeClr val="accent4"/>
          </a:fillRef>
          <a:effectRef idx="1">
            <a:schemeClr val="accent4"/>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585657579"/>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779656" y="1160828"/>
            <a:ext cx="2811887" cy="369332"/>
          </a:xfrm>
          <a:prstGeom prst="rect">
            <a:avLst/>
          </a:prstGeom>
        </p:spPr>
        <p:txBody>
          <a:bodyPr wrap="square">
            <a:spAutoFit/>
          </a:bodyPr>
          <a:lstStyle/>
          <a:p>
            <a:r>
              <a:rPr lang="zh-CN" altLang="en-US" dirty="0" smtClean="0"/>
              <a:t>定义</a:t>
            </a:r>
            <a:r>
              <a:rPr lang="zh-CN" altLang="en-US" dirty="0" smtClean="0"/>
              <a:t>明确的区域模块</a:t>
            </a:r>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85208" y="2016680"/>
            <a:ext cx="10800782" cy="410078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4" name="矩形 3"/>
          <p:cNvSpPr/>
          <p:nvPr/>
        </p:nvSpPr>
        <p:spPr>
          <a:xfrm>
            <a:off x="752862" y="230089"/>
            <a:ext cx="2451280" cy="461665"/>
          </a:xfrm>
          <a:prstGeom prst="rect">
            <a:avLst/>
          </a:prstGeom>
        </p:spPr>
        <p:txBody>
          <a:bodyPr wrap="square">
            <a:spAutoFit/>
          </a:bodyPr>
          <a:lstStyle/>
          <a:p>
            <a:r>
              <a:rPr lang="zh-CN" altLang="en-US" sz="2400" dirty="0">
                <a:solidFill>
                  <a:schemeClr val="accent4">
                    <a:lumMod val="75000"/>
                  </a:schemeClr>
                </a:solidFill>
                <a:latin typeface="华文琥珀" panose="02010800040101010101" pitchFamily="2" charset="-122"/>
                <a:ea typeface="华文琥珀" panose="02010800040101010101" pitchFamily="2" charset="-122"/>
              </a:rPr>
              <a:t>3</a:t>
            </a:r>
            <a:r>
              <a:rPr lang="zh-CN" altLang="en-US" sz="2400" dirty="0" smtClean="0">
                <a:solidFill>
                  <a:schemeClr val="accent4">
                    <a:lumMod val="75000"/>
                  </a:schemeClr>
                </a:solidFill>
                <a:latin typeface="华文琥珀" panose="02010800040101010101" pitchFamily="2" charset="-122"/>
                <a:ea typeface="华文琥珀" panose="02010800040101010101" pitchFamily="2" charset="-122"/>
              </a:rPr>
              <a:t>.</a:t>
            </a:r>
            <a:r>
              <a:rPr lang="en-US" altLang="zh-CN" sz="2400" dirty="0" smtClean="0">
                <a:solidFill>
                  <a:schemeClr val="accent4">
                    <a:lumMod val="75000"/>
                  </a:schemeClr>
                </a:solidFill>
                <a:latin typeface="华文琥珀" panose="02010800040101010101" pitchFamily="2" charset="-122"/>
                <a:ea typeface="华文琥珀" panose="02010800040101010101" pitchFamily="2" charset="-122"/>
              </a:rPr>
              <a:t>3</a:t>
            </a:r>
            <a:r>
              <a:rPr lang="zh-CN" altLang="en-US" sz="2400" dirty="0" smtClean="0">
                <a:solidFill>
                  <a:schemeClr val="accent4">
                    <a:lumMod val="75000"/>
                  </a:schemeClr>
                </a:solidFill>
                <a:latin typeface="华文琥珀" panose="02010800040101010101" pitchFamily="2" charset="-122"/>
                <a:ea typeface="华文琥珀" panose="02010800040101010101" pitchFamily="2" charset="-122"/>
              </a:rPr>
              <a:t>  页面</a:t>
            </a:r>
            <a:r>
              <a:rPr lang="zh-CN" altLang="en-US" sz="2400" dirty="0" smtClean="0">
                <a:solidFill>
                  <a:schemeClr val="accent4">
                    <a:lumMod val="75000"/>
                  </a:schemeClr>
                </a:solidFill>
                <a:latin typeface="华文琥珀" panose="02010800040101010101" pitchFamily="2" charset="-122"/>
                <a:ea typeface="华文琥珀" panose="02010800040101010101" pitchFamily="2" charset="-122"/>
              </a:rPr>
              <a:t>架构</a:t>
            </a:r>
            <a:endParaRPr lang="zh-CN" altLang="en-US" sz="2400" dirty="0" smtClean="0">
              <a:solidFill>
                <a:schemeClr val="accent4">
                  <a:lumMod val="75000"/>
                </a:schemeClr>
              </a:solidFill>
              <a:latin typeface="华文琥珀" panose="02010800040101010101" pitchFamily="2" charset="-122"/>
              <a:ea typeface="华文琥珀" panose="02010800040101010101" pitchFamily="2" charset="-122"/>
            </a:endParaRPr>
          </a:p>
        </p:txBody>
      </p:sp>
      <p:sp>
        <p:nvSpPr>
          <p:cNvPr id="5" name="矩形 4"/>
          <p:cNvSpPr/>
          <p:nvPr/>
        </p:nvSpPr>
        <p:spPr>
          <a:xfrm rot="19887753">
            <a:off x="423281" y="341295"/>
            <a:ext cx="268866" cy="322556"/>
          </a:xfrm>
          <a:prstGeom prst="rect">
            <a:avLst/>
          </a:prstGeom>
        </p:spPr>
        <p:style>
          <a:lnRef idx="3">
            <a:schemeClr val="lt1"/>
          </a:lnRef>
          <a:fillRef idx="1">
            <a:schemeClr val="accent1"/>
          </a:fillRef>
          <a:effectRef idx="1">
            <a:schemeClr val="accent1"/>
          </a:effectRef>
          <a:fontRef idx="minor">
            <a:schemeClr val="lt1"/>
          </a:fontRef>
        </p:style>
        <p:txBody>
          <a:bodyPr rtlCol="0" anchor="ctr"/>
          <a:lstStyle/>
          <a:p>
            <a:pPr algn="ctr"/>
            <a:endParaRPr lang="zh-CN" altLang="en-US"/>
          </a:p>
        </p:txBody>
      </p:sp>
      <p:cxnSp>
        <p:nvCxnSpPr>
          <p:cNvPr id="6" name="直接连接符 5"/>
          <p:cNvCxnSpPr/>
          <p:nvPr/>
        </p:nvCxnSpPr>
        <p:spPr>
          <a:xfrm flipV="1">
            <a:off x="282969" y="739891"/>
            <a:ext cx="2498868" cy="1806"/>
          </a:xfrm>
          <a:prstGeom prst="line">
            <a:avLst/>
          </a:prstGeom>
          <a:ln w="38100">
            <a:solidFill>
              <a:schemeClr val="accent4">
                <a:lumMod val="60000"/>
                <a:lumOff val="40000"/>
              </a:schemeClr>
            </a:solidFill>
            <a:prstDash val="lgDashDotDot"/>
          </a:ln>
        </p:spPr>
        <p:style>
          <a:lnRef idx="2">
            <a:schemeClr val="accent6"/>
          </a:lnRef>
          <a:fillRef idx="0">
            <a:schemeClr val="accent6"/>
          </a:fillRef>
          <a:effectRef idx="1">
            <a:schemeClr val="accent6"/>
          </a:effectRef>
          <a:fontRef idx="minor">
            <a:schemeClr val="tx1"/>
          </a:fontRef>
        </p:style>
      </p:cxnSp>
      <p:sp>
        <p:nvSpPr>
          <p:cNvPr id="7" name="矩形 6"/>
          <p:cNvSpPr/>
          <p:nvPr/>
        </p:nvSpPr>
        <p:spPr>
          <a:xfrm rot="19887753">
            <a:off x="76984" y="285488"/>
            <a:ext cx="350357" cy="343440"/>
          </a:xfrm>
          <a:prstGeom prst="rect">
            <a:avLst/>
          </a:prstGeom>
        </p:spPr>
        <p:style>
          <a:lnRef idx="3">
            <a:schemeClr val="lt1"/>
          </a:lnRef>
          <a:fillRef idx="1">
            <a:schemeClr val="accent4"/>
          </a:fillRef>
          <a:effectRef idx="1">
            <a:schemeClr val="accent4"/>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325623809"/>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52862" y="1013631"/>
            <a:ext cx="3840006" cy="5245414"/>
          </a:xfrm>
          <a:prstGeom prst="rect">
            <a:avLst/>
          </a:prstGeom>
        </p:spPr>
      </p:pic>
      <p:sp>
        <p:nvSpPr>
          <p:cNvPr id="3" name="矩形 2"/>
          <p:cNvSpPr/>
          <p:nvPr/>
        </p:nvSpPr>
        <p:spPr>
          <a:xfrm>
            <a:off x="5649970" y="992065"/>
            <a:ext cx="2262158" cy="369332"/>
          </a:xfrm>
          <a:prstGeom prst="rect">
            <a:avLst/>
          </a:prstGeom>
        </p:spPr>
        <p:txBody>
          <a:bodyPr wrap="none">
            <a:spAutoFit/>
          </a:bodyPr>
          <a:lstStyle/>
          <a:p>
            <a:r>
              <a:rPr lang="zh-CN" altLang="en-US" dirty="0"/>
              <a:t>逻辑关系的视觉嵌套</a:t>
            </a:r>
          </a:p>
        </p:txBody>
      </p:sp>
      <p:sp>
        <p:nvSpPr>
          <p:cNvPr id="4" name="矩形 3"/>
          <p:cNvSpPr/>
          <p:nvPr/>
        </p:nvSpPr>
        <p:spPr>
          <a:xfrm>
            <a:off x="5649970" y="1647354"/>
            <a:ext cx="3416320" cy="369332"/>
          </a:xfrm>
          <a:prstGeom prst="rect">
            <a:avLst/>
          </a:prstGeom>
        </p:spPr>
        <p:txBody>
          <a:bodyPr wrap="none">
            <a:spAutoFit/>
          </a:bodyPr>
          <a:lstStyle/>
          <a:p>
            <a:r>
              <a:rPr lang="zh-CN" altLang="en-US" dirty="0"/>
              <a:t>信息的重要性由上至下依次递减</a:t>
            </a:r>
          </a:p>
        </p:txBody>
      </p:sp>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81584" y="2487802"/>
            <a:ext cx="4661087" cy="3771243"/>
          </a:xfrm>
          <a:prstGeom prst="rect">
            <a:avLst/>
          </a:prstGeom>
        </p:spPr>
      </p:pic>
      <p:sp>
        <p:nvSpPr>
          <p:cNvPr id="6" name="矩形 5"/>
          <p:cNvSpPr/>
          <p:nvPr/>
        </p:nvSpPr>
        <p:spPr>
          <a:xfrm>
            <a:off x="752862" y="230089"/>
            <a:ext cx="2451280" cy="461665"/>
          </a:xfrm>
          <a:prstGeom prst="rect">
            <a:avLst/>
          </a:prstGeom>
        </p:spPr>
        <p:txBody>
          <a:bodyPr wrap="square">
            <a:spAutoFit/>
          </a:bodyPr>
          <a:lstStyle/>
          <a:p>
            <a:r>
              <a:rPr lang="zh-CN" altLang="en-US" sz="2400" dirty="0">
                <a:solidFill>
                  <a:schemeClr val="accent4">
                    <a:lumMod val="75000"/>
                  </a:schemeClr>
                </a:solidFill>
                <a:latin typeface="华文琥珀" panose="02010800040101010101" pitchFamily="2" charset="-122"/>
                <a:ea typeface="华文琥珀" panose="02010800040101010101" pitchFamily="2" charset="-122"/>
              </a:rPr>
              <a:t>3</a:t>
            </a:r>
            <a:r>
              <a:rPr lang="zh-CN" altLang="en-US" sz="2400" dirty="0" smtClean="0">
                <a:solidFill>
                  <a:schemeClr val="accent4">
                    <a:lumMod val="75000"/>
                  </a:schemeClr>
                </a:solidFill>
                <a:latin typeface="华文琥珀" panose="02010800040101010101" pitchFamily="2" charset="-122"/>
                <a:ea typeface="华文琥珀" panose="02010800040101010101" pitchFamily="2" charset="-122"/>
              </a:rPr>
              <a:t>.</a:t>
            </a:r>
            <a:r>
              <a:rPr lang="en-US" altLang="zh-CN" sz="2400" dirty="0" smtClean="0">
                <a:solidFill>
                  <a:schemeClr val="accent4">
                    <a:lumMod val="75000"/>
                  </a:schemeClr>
                </a:solidFill>
                <a:latin typeface="华文琥珀" panose="02010800040101010101" pitchFamily="2" charset="-122"/>
                <a:ea typeface="华文琥珀" panose="02010800040101010101" pitchFamily="2" charset="-122"/>
              </a:rPr>
              <a:t>3</a:t>
            </a:r>
            <a:r>
              <a:rPr lang="zh-CN" altLang="en-US" sz="2400" dirty="0" smtClean="0">
                <a:solidFill>
                  <a:schemeClr val="accent4">
                    <a:lumMod val="75000"/>
                  </a:schemeClr>
                </a:solidFill>
                <a:latin typeface="华文琥珀" panose="02010800040101010101" pitchFamily="2" charset="-122"/>
                <a:ea typeface="华文琥珀" panose="02010800040101010101" pitchFamily="2" charset="-122"/>
              </a:rPr>
              <a:t>  页面</a:t>
            </a:r>
            <a:r>
              <a:rPr lang="zh-CN" altLang="en-US" sz="2400" dirty="0" smtClean="0">
                <a:solidFill>
                  <a:schemeClr val="accent4">
                    <a:lumMod val="75000"/>
                  </a:schemeClr>
                </a:solidFill>
                <a:latin typeface="华文琥珀" panose="02010800040101010101" pitchFamily="2" charset="-122"/>
                <a:ea typeface="华文琥珀" panose="02010800040101010101" pitchFamily="2" charset="-122"/>
              </a:rPr>
              <a:t>架构</a:t>
            </a:r>
            <a:endParaRPr lang="zh-CN" altLang="en-US" sz="2400" dirty="0" smtClean="0">
              <a:solidFill>
                <a:schemeClr val="accent4">
                  <a:lumMod val="75000"/>
                </a:schemeClr>
              </a:solidFill>
              <a:latin typeface="华文琥珀" panose="02010800040101010101" pitchFamily="2" charset="-122"/>
              <a:ea typeface="华文琥珀" panose="02010800040101010101" pitchFamily="2" charset="-122"/>
            </a:endParaRPr>
          </a:p>
        </p:txBody>
      </p:sp>
      <p:sp>
        <p:nvSpPr>
          <p:cNvPr id="7" name="矩形 6"/>
          <p:cNvSpPr/>
          <p:nvPr/>
        </p:nvSpPr>
        <p:spPr>
          <a:xfrm rot="19887753">
            <a:off x="423281" y="341295"/>
            <a:ext cx="268866" cy="322556"/>
          </a:xfrm>
          <a:prstGeom prst="rect">
            <a:avLst/>
          </a:prstGeom>
        </p:spPr>
        <p:style>
          <a:lnRef idx="3">
            <a:schemeClr val="lt1"/>
          </a:lnRef>
          <a:fillRef idx="1">
            <a:schemeClr val="accent1"/>
          </a:fillRef>
          <a:effectRef idx="1">
            <a:schemeClr val="accent1"/>
          </a:effectRef>
          <a:fontRef idx="minor">
            <a:schemeClr val="lt1"/>
          </a:fontRef>
        </p:style>
        <p:txBody>
          <a:bodyPr rtlCol="0" anchor="ctr"/>
          <a:lstStyle/>
          <a:p>
            <a:pPr algn="ctr"/>
            <a:endParaRPr lang="zh-CN" altLang="en-US"/>
          </a:p>
        </p:txBody>
      </p:sp>
      <p:cxnSp>
        <p:nvCxnSpPr>
          <p:cNvPr id="8" name="直接连接符 7"/>
          <p:cNvCxnSpPr/>
          <p:nvPr/>
        </p:nvCxnSpPr>
        <p:spPr>
          <a:xfrm flipV="1">
            <a:off x="282969" y="739891"/>
            <a:ext cx="2498868" cy="1806"/>
          </a:xfrm>
          <a:prstGeom prst="line">
            <a:avLst/>
          </a:prstGeom>
          <a:ln w="38100">
            <a:solidFill>
              <a:schemeClr val="accent4">
                <a:lumMod val="60000"/>
                <a:lumOff val="40000"/>
              </a:schemeClr>
            </a:solidFill>
            <a:prstDash val="lgDashDotDot"/>
          </a:ln>
        </p:spPr>
        <p:style>
          <a:lnRef idx="2">
            <a:schemeClr val="accent6"/>
          </a:lnRef>
          <a:fillRef idx="0">
            <a:schemeClr val="accent6"/>
          </a:fillRef>
          <a:effectRef idx="1">
            <a:schemeClr val="accent6"/>
          </a:effectRef>
          <a:fontRef idx="minor">
            <a:schemeClr val="tx1"/>
          </a:fontRef>
        </p:style>
      </p:cxnSp>
      <p:sp>
        <p:nvSpPr>
          <p:cNvPr id="9" name="矩形 8"/>
          <p:cNvSpPr/>
          <p:nvPr/>
        </p:nvSpPr>
        <p:spPr>
          <a:xfrm rot="19887753">
            <a:off x="76984" y="285488"/>
            <a:ext cx="350357" cy="343440"/>
          </a:xfrm>
          <a:prstGeom prst="rect">
            <a:avLst/>
          </a:prstGeom>
        </p:spPr>
        <p:style>
          <a:lnRef idx="3">
            <a:schemeClr val="lt1"/>
          </a:lnRef>
          <a:fillRef idx="1">
            <a:schemeClr val="accent4"/>
          </a:fillRef>
          <a:effectRef idx="1">
            <a:schemeClr val="accent4"/>
          </a:effectRef>
          <a:fontRef idx="minor">
            <a:schemeClr val="lt1"/>
          </a:fontRef>
        </p:style>
        <p:txBody>
          <a:bodyPr rtlCol="0" anchor="ctr"/>
          <a:lstStyle/>
          <a:p>
            <a:pPr algn="ctr"/>
            <a:endParaRPr lang="zh-CN" altLang="en-US"/>
          </a:p>
        </p:txBody>
      </p:sp>
      <p:sp>
        <p:nvSpPr>
          <p:cNvPr id="10" name="左箭头 9"/>
          <p:cNvSpPr/>
          <p:nvPr/>
        </p:nvSpPr>
        <p:spPr>
          <a:xfrm>
            <a:off x="4997003" y="992065"/>
            <a:ext cx="425003" cy="369332"/>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下箭头 10"/>
          <p:cNvSpPr/>
          <p:nvPr/>
        </p:nvSpPr>
        <p:spPr>
          <a:xfrm>
            <a:off x="8679924" y="2060398"/>
            <a:ext cx="257577" cy="383691"/>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3604920"/>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88095" y="953305"/>
            <a:ext cx="4958009" cy="1846659"/>
          </a:xfrm>
          <a:prstGeom prst="rect">
            <a:avLst/>
          </a:prstGeom>
        </p:spPr>
        <p:txBody>
          <a:bodyPr wrap="square">
            <a:spAutoFit/>
          </a:bodyPr>
          <a:lstStyle/>
          <a:p>
            <a:pPr>
              <a:lnSpc>
                <a:spcPct val="150000"/>
              </a:lnSpc>
            </a:pPr>
            <a:r>
              <a:rPr lang="zh-CN" altLang="en-US" sz="1900" dirty="0" smtClean="0">
                <a:solidFill>
                  <a:schemeClr val="accent4">
                    <a:lumMod val="75000"/>
                  </a:schemeClr>
                </a:solidFill>
              </a:rPr>
              <a:t>★</a:t>
            </a:r>
            <a:r>
              <a:rPr lang="zh-CN" altLang="en-US" sz="1900" dirty="0">
                <a:solidFill>
                  <a:schemeClr val="accent4">
                    <a:lumMod val="75000"/>
                  </a:schemeClr>
                </a:solidFill>
              </a:rPr>
              <a:t>案例：深圳黎明科技网络公司</a:t>
            </a:r>
            <a:r>
              <a:rPr lang="zh-CN" altLang="en-US" sz="1900" dirty="0" smtClean="0">
                <a:solidFill>
                  <a:schemeClr val="accent4">
                    <a:lumMod val="75000"/>
                  </a:schemeClr>
                </a:solidFill>
              </a:rPr>
              <a:t>案例</a:t>
            </a:r>
            <a:endParaRPr lang="zh-CN" altLang="en-US" sz="1900" dirty="0"/>
          </a:p>
          <a:p>
            <a:pPr>
              <a:lnSpc>
                <a:spcPct val="150000"/>
              </a:lnSpc>
            </a:pPr>
            <a:r>
              <a:rPr lang="zh-CN" altLang="en-US" sz="1900" dirty="0">
                <a:solidFill>
                  <a:schemeClr val="accent4">
                    <a:lumMod val="75000"/>
                  </a:schemeClr>
                </a:solidFill>
                <a:latin typeface="华文新魏" panose="02010800040101010101" pitchFamily="2" charset="-122"/>
                <a:ea typeface="华文新魏" panose="02010800040101010101" pitchFamily="2" charset="-122"/>
              </a:rPr>
              <a:t>    该公司旧网站是一个文字比重过大，缺乏风格，布局过于密集的网站，针对现有网站的问题，设计者开始了新的页面布局</a:t>
            </a:r>
            <a:r>
              <a:rPr lang="zh-CN" altLang="en-US" sz="1900" dirty="0" smtClean="0">
                <a:solidFill>
                  <a:schemeClr val="accent4">
                    <a:lumMod val="75000"/>
                  </a:schemeClr>
                </a:solidFill>
                <a:latin typeface="华文新魏" panose="02010800040101010101" pitchFamily="2" charset="-122"/>
                <a:ea typeface="华文新魏" panose="02010800040101010101" pitchFamily="2" charset="-122"/>
              </a:rPr>
              <a:t>。</a:t>
            </a:r>
            <a:endParaRPr lang="zh-CN" altLang="en-US" dirty="0" smtClean="0">
              <a:solidFill>
                <a:schemeClr val="accent4">
                  <a:lumMod val="75000"/>
                </a:schemeClr>
              </a:solidFill>
              <a:latin typeface="华文新魏" panose="02010800040101010101" pitchFamily="2" charset="-122"/>
              <a:ea typeface="华文新魏" panose="02010800040101010101" pitchFamily="2" charset="-122"/>
            </a:endParaRPr>
          </a:p>
        </p:txBody>
      </p:sp>
      <p:pic>
        <p:nvPicPr>
          <p:cNvPr id="4098" name="Picture 2" descr="liming-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300531" y="311929"/>
            <a:ext cx="4021789" cy="3129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0" name="Picture 4" descr="黎明-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52862" y="3011572"/>
            <a:ext cx="4511899" cy="33825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6735652" y="3529107"/>
            <a:ext cx="5151548" cy="2723823"/>
          </a:xfrm>
          <a:prstGeom prst="rect">
            <a:avLst/>
          </a:prstGeom>
        </p:spPr>
        <p:txBody>
          <a:bodyPr wrap="square">
            <a:spAutoFit/>
          </a:bodyPr>
          <a:lstStyle/>
          <a:p>
            <a:pPr marL="342900" indent="-342900">
              <a:lnSpc>
                <a:spcPct val="150000"/>
              </a:lnSpc>
              <a:buFont typeface="Wingdings" panose="05000000000000000000" pitchFamily="2" charset="2"/>
              <a:buChar char="Ø"/>
            </a:pPr>
            <a:r>
              <a:rPr lang="zh-CN" altLang="en-US" sz="1900" dirty="0" smtClean="0">
                <a:solidFill>
                  <a:schemeClr val="accent4">
                    <a:lumMod val="75000"/>
                  </a:schemeClr>
                </a:solidFill>
                <a:latin typeface="华文新魏" panose="02010800040101010101" pitchFamily="2" charset="-122"/>
                <a:ea typeface="华文新魏" panose="02010800040101010101" pitchFamily="2" charset="-122"/>
              </a:rPr>
              <a:t>设计者</a:t>
            </a:r>
            <a:r>
              <a:rPr lang="zh-CN" altLang="en-US" sz="1900" dirty="0">
                <a:solidFill>
                  <a:schemeClr val="accent4">
                    <a:lumMod val="75000"/>
                  </a:schemeClr>
                </a:solidFill>
                <a:latin typeface="华文新魏" panose="02010800040101010101" pitchFamily="2" charset="-122"/>
                <a:ea typeface="华文新魏" panose="02010800040101010101" pitchFamily="2" charset="-122"/>
              </a:rPr>
              <a:t>对旧网站的布局进行了分析，对每个部分的内容、目标用户、重要性进行了整理和分层，以便进行新的规划</a:t>
            </a:r>
            <a:r>
              <a:rPr lang="zh-CN" altLang="en-US" sz="1900" dirty="0" smtClean="0">
                <a:solidFill>
                  <a:schemeClr val="accent4">
                    <a:lumMod val="75000"/>
                  </a:schemeClr>
                </a:solidFill>
                <a:latin typeface="华文新魏" panose="02010800040101010101" pitchFamily="2" charset="-122"/>
                <a:ea typeface="华文新魏" panose="02010800040101010101" pitchFamily="2" charset="-122"/>
              </a:rPr>
              <a:t>。</a:t>
            </a:r>
            <a:endParaRPr lang="en-US" altLang="zh-CN" sz="1900" dirty="0" smtClean="0">
              <a:solidFill>
                <a:schemeClr val="accent4">
                  <a:lumMod val="75000"/>
                </a:schemeClr>
              </a:solidFill>
              <a:latin typeface="华文新魏" panose="02010800040101010101" pitchFamily="2" charset="-122"/>
              <a:ea typeface="华文新魏" panose="02010800040101010101" pitchFamily="2" charset="-122"/>
            </a:endParaRPr>
          </a:p>
          <a:p>
            <a:pPr marL="342900" indent="-342900">
              <a:lnSpc>
                <a:spcPct val="150000"/>
              </a:lnSpc>
              <a:buFont typeface="Wingdings" panose="05000000000000000000" pitchFamily="2" charset="2"/>
              <a:buChar char="Ø"/>
            </a:pPr>
            <a:r>
              <a:rPr lang="zh-CN" altLang="en-US" sz="1900" dirty="0" smtClean="0">
                <a:solidFill>
                  <a:schemeClr val="accent4">
                    <a:lumMod val="75000"/>
                  </a:schemeClr>
                </a:solidFill>
                <a:latin typeface="华文新魏" panose="02010800040101010101" pitchFamily="2" charset="-122"/>
                <a:ea typeface="华文新魏" panose="02010800040101010101" pitchFamily="2" charset="-122"/>
              </a:rPr>
              <a:t>在</a:t>
            </a:r>
            <a:r>
              <a:rPr lang="zh-CN" altLang="en-US" sz="1900" dirty="0">
                <a:solidFill>
                  <a:schemeClr val="accent4">
                    <a:lumMod val="75000"/>
                  </a:schemeClr>
                </a:solidFill>
                <a:latin typeface="华文新魏" panose="02010800040101010101" pitchFamily="2" charset="-122"/>
                <a:ea typeface="华文新魏" panose="02010800040101010101" pitchFamily="2" charset="-122"/>
              </a:rPr>
              <a:t>经过思考讨论后，设计者有了新的思路，重新进行了页面的布局，修改了部分内容的顺序，并重点减少了过多文字的干扰。</a:t>
            </a:r>
          </a:p>
        </p:txBody>
      </p:sp>
      <p:sp>
        <p:nvSpPr>
          <p:cNvPr id="6" name="矩形 5"/>
          <p:cNvSpPr/>
          <p:nvPr/>
        </p:nvSpPr>
        <p:spPr>
          <a:xfrm>
            <a:off x="752862" y="230089"/>
            <a:ext cx="2451280" cy="461665"/>
          </a:xfrm>
          <a:prstGeom prst="rect">
            <a:avLst/>
          </a:prstGeom>
        </p:spPr>
        <p:txBody>
          <a:bodyPr wrap="square">
            <a:spAutoFit/>
          </a:bodyPr>
          <a:lstStyle/>
          <a:p>
            <a:r>
              <a:rPr lang="zh-CN" altLang="en-US" sz="2400" dirty="0">
                <a:solidFill>
                  <a:schemeClr val="accent4">
                    <a:lumMod val="75000"/>
                  </a:schemeClr>
                </a:solidFill>
                <a:latin typeface="华文琥珀" panose="02010800040101010101" pitchFamily="2" charset="-122"/>
                <a:ea typeface="华文琥珀" panose="02010800040101010101" pitchFamily="2" charset="-122"/>
              </a:rPr>
              <a:t>3</a:t>
            </a:r>
            <a:r>
              <a:rPr lang="zh-CN" altLang="en-US" sz="2400" dirty="0" smtClean="0">
                <a:solidFill>
                  <a:schemeClr val="accent4">
                    <a:lumMod val="75000"/>
                  </a:schemeClr>
                </a:solidFill>
                <a:latin typeface="华文琥珀" panose="02010800040101010101" pitchFamily="2" charset="-122"/>
                <a:ea typeface="华文琥珀" panose="02010800040101010101" pitchFamily="2" charset="-122"/>
              </a:rPr>
              <a:t>.</a:t>
            </a:r>
            <a:r>
              <a:rPr lang="en-US" altLang="zh-CN" sz="2400" dirty="0" smtClean="0">
                <a:solidFill>
                  <a:schemeClr val="accent4">
                    <a:lumMod val="75000"/>
                  </a:schemeClr>
                </a:solidFill>
                <a:latin typeface="华文琥珀" panose="02010800040101010101" pitchFamily="2" charset="-122"/>
                <a:ea typeface="华文琥珀" panose="02010800040101010101" pitchFamily="2" charset="-122"/>
              </a:rPr>
              <a:t>3</a:t>
            </a:r>
            <a:r>
              <a:rPr lang="zh-CN" altLang="en-US" sz="2400" dirty="0" smtClean="0">
                <a:solidFill>
                  <a:schemeClr val="accent4">
                    <a:lumMod val="75000"/>
                  </a:schemeClr>
                </a:solidFill>
                <a:latin typeface="华文琥珀" panose="02010800040101010101" pitchFamily="2" charset="-122"/>
                <a:ea typeface="华文琥珀" panose="02010800040101010101" pitchFamily="2" charset="-122"/>
              </a:rPr>
              <a:t>  页面</a:t>
            </a:r>
            <a:r>
              <a:rPr lang="zh-CN" altLang="en-US" sz="2400" dirty="0" smtClean="0">
                <a:solidFill>
                  <a:schemeClr val="accent4">
                    <a:lumMod val="75000"/>
                  </a:schemeClr>
                </a:solidFill>
                <a:latin typeface="华文琥珀" panose="02010800040101010101" pitchFamily="2" charset="-122"/>
                <a:ea typeface="华文琥珀" panose="02010800040101010101" pitchFamily="2" charset="-122"/>
              </a:rPr>
              <a:t>架构</a:t>
            </a:r>
            <a:endParaRPr lang="zh-CN" altLang="en-US" sz="2400" dirty="0" smtClean="0">
              <a:solidFill>
                <a:schemeClr val="accent4">
                  <a:lumMod val="75000"/>
                </a:schemeClr>
              </a:solidFill>
              <a:latin typeface="华文琥珀" panose="02010800040101010101" pitchFamily="2" charset="-122"/>
              <a:ea typeface="华文琥珀" panose="02010800040101010101" pitchFamily="2" charset="-122"/>
            </a:endParaRPr>
          </a:p>
        </p:txBody>
      </p:sp>
      <p:sp>
        <p:nvSpPr>
          <p:cNvPr id="7" name="矩形 6"/>
          <p:cNvSpPr/>
          <p:nvPr/>
        </p:nvSpPr>
        <p:spPr>
          <a:xfrm rot="19887753">
            <a:off x="423281" y="341295"/>
            <a:ext cx="268866" cy="322556"/>
          </a:xfrm>
          <a:prstGeom prst="rect">
            <a:avLst/>
          </a:prstGeom>
        </p:spPr>
        <p:style>
          <a:lnRef idx="3">
            <a:schemeClr val="lt1"/>
          </a:lnRef>
          <a:fillRef idx="1">
            <a:schemeClr val="accent1"/>
          </a:fillRef>
          <a:effectRef idx="1">
            <a:schemeClr val="accent1"/>
          </a:effectRef>
          <a:fontRef idx="minor">
            <a:schemeClr val="lt1"/>
          </a:fontRef>
        </p:style>
        <p:txBody>
          <a:bodyPr rtlCol="0" anchor="ctr"/>
          <a:lstStyle/>
          <a:p>
            <a:pPr algn="ctr"/>
            <a:endParaRPr lang="zh-CN" altLang="en-US"/>
          </a:p>
        </p:txBody>
      </p:sp>
      <p:cxnSp>
        <p:nvCxnSpPr>
          <p:cNvPr id="8" name="直接连接符 7"/>
          <p:cNvCxnSpPr/>
          <p:nvPr/>
        </p:nvCxnSpPr>
        <p:spPr>
          <a:xfrm flipV="1">
            <a:off x="282969" y="739891"/>
            <a:ext cx="2498868" cy="1806"/>
          </a:xfrm>
          <a:prstGeom prst="line">
            <a:avLst/>
          </a:prstGeom>
          <a:ln w="38100">
            <a:solidFill>
              <a:schemeClr val="accent4">
                <a:lumMod val="60000"/>
                <a:lumOff val="40000"/>
              </a:schemeClr>
            </a:solidFill>
            <a:prstDash val="lgDashDotDot"/>
          </a:ln>
        </p:spPr>
        <p:style>
          <a:lnRef idx="2">
            <a:schemeClr val="accent6"/>
          </a:lnRef>
          <a:fillRef idx="0">
            <a:schemeClr val="accent6"/>
          </a:fillRef>
          <a:effectRef idx="1">
            <a:schemeClr val="accent6"/>
          </a:effectRef>
          <a:fontRef idx="minor">
            <a:schemeClr val="tx1"/>
          </a:fontRef>
        </p:style>
      </p:cxnSp>
      <p:sp>
        <p:nvSpPr>
          <p:cNvPr id="9" name="矩形 8"/>
          <p:cNvSpPr/>
          <p:nvPr/>
        </p:nvSpPr>
        <p:spPr>
          <a:xfrm rot="19887753">
            <a:off x="76984" y="285488"/>
            <a:ext cx="350357" cy="343440"/>
          </a:xfrm>
          <a:prstGeom prst="rect">
            <a:avLst/>
          </a:prstGeom>
        </p:spPr>
        <p:style>
          <a:lnRef idx="3">
            <a:schemeClr val="lt1"/>
          </a:lnRef>
          <a:fillRef idx="1">
            <a:schemeClr val="accent4"/>
          </a:fillRef>
          <a:effectRef idx="1">
            <a:schemeClr val="accent4"/>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353416746"/>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52863" y="887294"/>
            <a:ext cx="11057064" cy="969496"/>
          </a:xfrm>
          <a:prstGeom prst="rect">
            <a:avLst/>
          </a:prstGeom>
        </p:spPr>
        <p:txBody>
          <a:bodyPr wrap="square">
            <a:spAutoFit/>
          </a:bodyPr>
          <a:lstStyle/>
          <a:p>
            <a:pPr>
              <a:lnSpc>
                <a:spcPct val="150000"/>
              </a:lnSpc>
            </a:pPr>
            <a:r>
              <a:rPr lang="zh-CN" altLang="en-US" sz="1900" dirty="0" smtClean="0"/>
              <a:t>在</a:t>
            </a:r>
            <a:r>
              <a:rPr lang="zh-CN" altLang="en-US" sz="1900" dirty="0"/>
              <a:t>新的布局基础上，最终设计者完成了新网站的页面设计，新的网站比旧网站更加清爽整洁，突出了科技与商业的气息。 </a:t>
            </a:r>
          </a:p>
        </p:txBody>
      </p:sp>
      <p:pic>
        <p:nvPicPr>
          <p:cNvPr id="3" name="Picture 3" descr="liming-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781837" y="1856790"/>
            <a:ext cx="6008084" cy="450424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
        <p:nvSpPr>
          <p:cNvPr id="4" name="矩形 3"/>
          <p:cNvSpPr/>
          <p:nvPr/>
        </p:nvSpPr>
        <p:spPr>
          <a:xfrm>
            <a:off x="752862" y="230089"/>
            <a:ext cx="2451280" cy="461665"/>
          </a:xfrm>
          <a:prstGeom prst="rect">
            <a:avLst/>
          </a:prstGeom>
        </p:spPr>
        <p:txBody>
          <a:bodyPr wrap="square">
            <a:spAutoFit/>
          </a:bodyPr>
          <a:lstStyle/>
          <a:p>
            <a:r>
              <a:rPr lang="zh-CN" altLang="en-US" sz="2400" dirty="0">
                <a:solidFill>
                  <a:schemeClr val="accent4">
                    <a:lumMod val="75000"/>
                  </a:schemeClr>
                </a:solidFill>
                <a:latin typeface="华文琥珀" panose="02010800040101010101" pitchFamily="2" charset="-122"/>
                <a:ea typeface="华文琥珀" panose="02010800040101010101" pitchFamily="2" charset="-122"/>
              </a:rPr>
              <a:t>3</a:t>
            </a:r>
            <a:r>
              <a:rPr lang="zh-CN" altLang="en-US" sz="2400" dirty="0" smtClean="0">
                <a:solidFill>
                  <a:schemeClr val="accent4">
                    <a:lumMod val="75000"/>
                  </a:schemeClr>
                </a:solidFill>
                <a:latin typeface="华文琥珀" panose="02010800040101010101" pitchFamily="2" charset="-122"/>
                <a:ea typeface="华文琥珀" panose="02010800040101010101" pitchFamily="2" charset="-122"/>
              </a:rPr>
              <a:t>.</a:t>
            </a:r>
            <a:r>
              <a:rPr lang="en-US" altLang="zh-CN" sz="2400" dirty="0" smtClean="0">
                <a:solidFill>
                  <a:schemeClr val="accent4">
                    <a:lumMod val="75000"/>
                  </a:schemeClr>
                </a:solidFill>
                <a:latin typeface="华文琥珀" panose="02010800040101010101" pitchFamily="2" charset="-122"/>
                <a:ea typeface="华文琥珀" panose="02010800040101010101" pitchFamily="2" charset="-122"/>
              </a:rPr>
              <a:t>3</a:t>
            </a:r>
            <a:r>
              <a:rPr lang="zh-CN" altLang="en-US" sz="2400" dirty="0" smtClean="0">
                <a:solidFill>
                  <a:schemeClr val="accent4">
                    <a:lumMod val="75000"/>
                  </a:schemeClr>
                </a:solidFill>
                <a:latin typeface="华文琥珀" panose="02010800040101010101" pitchFamily="2" charset="-122"/>
                <a:ea typeface="华文琥珀" panose="02010800040101010101" pitchFamily="2" charset="-122"/>
              </a:rPr>
              <a:t>  页面</a:t>
            </a:r>
            <a:r>
              <a:rPr lang="zh-CN" altLang="en-US" sz="2400" dirty="0" smtClean="0">
                <a:solidFill>
                  <a:schemeClr val="accent4">
                    <a:lumMod val="75000"/>
                  </a:schemeClr>
                </a:solidFill>
                <a:latin typeface="华文琥珀" panose="02010800040101010101" pitchFamily="2" charset="-122"/>
                <a:ea typeface="华文琥珀" panose="02010800040101010101" pitchFamily="2" charset="-122"/>
              </a:rPr>
              <a:t>架构</a:t>
            </a:r>
            <a:endParaRPr lang="zh-CN" altLang="en-US" sz="2400" dirty="0" smtClean="0">
              <a:solidFill>
                <a:schemeClr val="accent4">
                  <a:lumMod val="75000"/>
                </a:schemeClr>
              </a:solidFill>
              <a:latin typeface="华文琥珀" panose="02010800040101010101" pitchFamily="2" charset="-122"/>
              <a:ea typeface="华文琥珀" panose="02010800040101010101" pitchFamily="2" charset="-122"/>
            </a:endParaRPr>
          </a:p>
        </p:txBody>
      </p:sp>
      <p:sp>
        <p:nvSpPr>
          <p:cNvPr id="5" name="矩形 4"/>
          <p:cNvSpPr/>
          <p:nvPr/>
        </p:nvSpPr>
        <p:spPr>
          <a:xfrm rot="19887753">
            <a:off x="423281" y="341295"/>
            <a:ext cx="268866" cy="322556"/>
          </a:xfrm>
          <a:prstGeom prst="rect">
            <a:avLst/>
          </a:prstGeom>
        </p:spPr>
        <p:style>
          <a:lnRef idx="3">
            <a:schemeClr val="lt1"/>
          </a:lnRef>
          <a:fillRef idx="1">
            <a:schemeClr val="accent1"/>
          </a:fillRef>
          <a:effectRef idx="1">
            <a:schemeClr val="accent1"/>
          </a:effectRef>
          <a:fontRef idx="minor">
            <a:schemeClr val="lt1"/>
          </a:fontRef>
        </p:style>
        <p:txBody>
          <a:bodyPr rtlCol="0" anchor="ctr"/>
          <a:lstStyle/>
          <a:p>
            <a:pPr algn="ctr"/>
            <a:endParaRPr lang="zh-CN" altLang="en-US"/>
          </a:p>
        </p:txBody>
      </p:sp>
      <p:cxnSp>
        <p:nvCxnSpPr>
          <p:cNvPr id="6" name="直接连接符 5"/>
          <p:cNvCxnSpPr/>
          <p:nvPr/>
        </p:nvCxnSpPr>
        <p:spPr>
          <a:xfrm flipV="1">
            <a:off x="282969" y="739891"/>
            <a:ext cx="2498868" cy="1806"/>
          </a:xfrm>
          <a:prstGeom prst="line">
            <a:avLst/>
          </a:prstGeom>
          <a:ln w="38100">
            <a:solidFill>
              <a:schemeClr val="accent4">
                <a:lumMod val="60000"/>
                <a:lumOff val="40000"/>
              </a:schemeClr>
            </a:solidFill>
            <a:prstDash val="lgDashDotDot"/>
          </a:ln>
        </p:spPr>
        <p:style>
          <a:lnRef idx="2">
            <a:schemeClr val="accent6"/>
          </a:lnRef>
          <a:fillRef idx="0">
            <a:schemeClr val="accent6"/>
          </a:fillRef>
          <a:effectRef idx="1">
            <a:schemeClr val="accent6"/>
          </a:effectRef>
          <a:fontRef idx="minor">
            <a:schemeClr val="tx1"/>
          </a:fontRef>
        </p:style>
      </p:cxnSp>
      <p:sp>
        <p:nvSpPr>
          <p:cNvPr id="7" name="矩形 6"/>
          <p:cNvSpPr/>
          <p:nvPr/>
        </p:nvSpPr>
        <p:spPr>
          <a:xfrm rot="19887753">
            <a:off x="76984" y="285488"/>
            <a:ext cx="350357" cy="343440"/>
          </a:xfrm>
          <a:prstGeom prst="rect">
            <a:avLst/>
          </a:prstGeom>
        </p:spPr>
        <p:style>
          <a:lnRef idx="3">
            <a:schemeClr val="lt1"/>
          </a:lnRef>
          <a:fillRef idx="1">
            <a:schemeClr val="accent4"/>
          </a:fillRef>
          <a:effectRef idx="1">
            <a:schemeClr val="accent4"/>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573388324"/>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783629" y="475376"/>
            <a:ext cx="1800493" cy="369332"/>
          </a:xfrm>
          <a:prstGeom prst="rect">
            <a:avLst/>
          </a:prstGeom>
        </p:spPr>
        <p:txBody>
          <a:bodyPr wrap="none">
            <a:spAutoFit/>
          </a:bodyPr>
          <a:lstStyle/>
          <a:p>
            <a:r>
              <a:rPr lang="zh-CN" altLang="en-US" dirty="0"/>
              <a:t>网站线框图案例</a:t>
            </a:r>
          </a:p>
        </p:txBody>
      </p:sp>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88270" y="1685637"/>
            <a:ext cx="5649968" cy="423864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212460" y="1685637"/>
            <a:ext cx="5651679" cy="423864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5" name="矩形 4"/>
          <p:cNvSpPr/>
          <p:nvPr/>
        </p:nvSpPr>
        <p:spPr>
          <a:xfrm>
            <a:off x="752862" y="230089"/>
            <a:ext cx="2451280" cy="461665"/>
          </a:xfrm>
          <a:prstGeom prst="rect">
            <a:avLst/>
          </a:prstGeom>
        </p:spPr>
        <p:txBody>
          <a:bodyPr wrap="square">
            <a:spAutoFit/>
          </a:bodyPr>
          <a:lstStyle/>
          <a:p>
            <a:r>
              <a:rPr lang="zh-CN" altLang="en-US" sz="2400" dirty="0">
                <a:solidFill>
                  <a:schemeClr val="accent4">
                    <a:lumMod val="75000"/>
                  </a:schemeClr>
                </a:solidFill>
                <a:latin typeface="华文琥珀" panose="02010800040101010101" pitchFamily="2" charset="-122"/>
                <a:ea typeface="华文琥珀" panose="02010800040101010101" pitchFamily="2" charset="-122"/>
              </a:rPr>
              <a:t>3</a:t>
            </a:r>
            <a:r>
              <a:rPr lang="zh-CN" altLang="en-US" sz="2400" dirty="0" smtClean="0">
                <a:solidFill>
                  <a:schemeClr val="accent4">
                    <a:lumMod val="75000"/>
                  </a:schemeClr>
                </a:solidFill>
                <a:latin typeface="华文琥珀" panose="02010800040101010101" pitchFamily="2" charset="-122"/>
                <a:ea typeface="华文琥珀" panose="02010800040101010101" pitchFamily="2" charset="-122"/>
              </a:rPr>
              <a:t>.</a:t>
            </a:r>
            <a:r>
              <a:rPr lang="en-US" altLang="zh-CN" sz="2400" dirty="0" smtClean="0">
                <a:solidFill>
                  <a:schemeClr val="accent4">
                    <a:lumMod val="75000"/>
                  </a:schemeClr>
                </a:solidFill>
                <a:latin typeface="华文琥珀" panose="02010800040101010101" pitchFamily="2" charset="-122"/>
                <a:ea typeface="华文琥珀" panose="02010800040101010101" pitchFamily="2" charset="-122"/>
              </a:rPr>
              <a:t>3</a:t>
            </a:r>
            <a:r>
              <a:rPr lang="zh-CN" altLang="en-US" sz="2400" dirty="0" smtClean="0">
                <a:solidFill>
                  <a:schemeClr val="accent4">
                    <a:lumMod val="75000"/>
                  </a:schemeClr>
                </a:solidFill>
                <a:latin typeface="华文琥珀" panose="02010800040101010101" pitchFamily="2" charset="-122"/>
                <a:ea typeface="华文琥珀" panose="02010800040101010101" pitchFamily="2" charset="-122"/>
              </a:rPr>
              <a:t>  页面</a:t>
            </a:r>
            <a:r>
              <a:rPr lang="zh-CN" altLang="en-US" sz="2400" dirty="0" smtClean="0">
                <a:solidFill>
                  <a:schemeClr val="accent4">
                    <a:lumMod val="75000"/>
                  </a:schemeClr>
                </a:solidFill>
                <a:latin typeface="华文琥珀" panose="02010800040101010101" pitchFamily="2" charset="-122"/>
                <a:ea typeface="华文琥珀" panose="02010800040101010101" pitchFamily="2" charset="-122"/>
              </a:rPr>
              <a:t>架构</a:t>
            </a:r>
            <a:endParaRPr lang="zh-CN" altLang="en-US" sz="2400" dirty="0" smtClean="0">
              <a:solidFill>
                <a:schemeClr val="accent4">
                  <a:lumMod val="75000"/>
                </a:schemeClr>
              </a:solidFill>
              <a:latin typeface="华文琥珀" panose="02010800040101010101" pitchFamily="2" charset="-122"/>
              <a:ea typeface="华文琥珀" panose="02010800040101010101" pitchFamily="2" charset="-122"/>
            </a:endParaRPr>
          </a:p>
        </p:txBody>
      </p:sp>
      <p:sp>
        <p:nvSpPr>
          <p:cNvPr id="6" name="矩形 5"/>
          <p:cNvSpPr/>
          <p:nvPr/>
        </p:nvSpPr>
        <p:spPr>
          <a:xfrm rot="19887753">
            <a:off x="423281" y="341295"/>
            <a:ext cx="268866" cy="322556"/>
          </a:xfrm>
          <a:prstGeom prst="rect">
            <a:avLst/>
          </a:prstGeom>
        </p:spPr>
        <p:style>
          <a:lnRef idx="3">
            <a:schemeClr val="lt1"/>
          </a:lnRef>
          <a:fillRef idx="1">
            <a:schemeClr val="accent1"/>
          </a:fillRef>
          <a:effectRef idx="1">
            <a:schemeClr val="accent1"/>
          </a:effectRef>
          <a:fontRef idx="minor">
            <a:schemeClr val="lt1"/>
          </a:fontRef>
        </p:style>
        <p:txBody>
          <a:bodyPr rtlCol="0" anchor="ctr"/>
          <a:lstStyle/>
          <a:p>
            <a:pPr algn="ctr"/>
            <a:endParaRPr lang="zh-CN" altLang="en-US"/>
          </a:p>
        </p:txBody>
      </p:sp>
      <p:cxnSp>
        <p:nvCxnSpPr>
          <p:cNvPr id="7" name="直接连接符 6"/>
          <p:cNvCxnSpPr/>
          <p:nvPr/>
        </p:nvCxnSpPr>
        <p:spPr>
          <a:xfrm flipV="1">
            <a:off x="282969" y="739891"/>
            <a:ext cx="2498868" cy="1806"/>
          </a:xfrm>
          <a:prstGeom prst="line">
            <a:avLst/>
          </a:prstGeom>
          <a:ln w="38100">
            <a:solidFill>
              <a:schemeClr val="accent4">
                <a:lumMod val="60000"/>
                <a:lumOff val="40000"/>
              </a:schemeClr>
            </a:solidFill>
            <a:prstDash val="lgDashDotDot"/>
          </a:ln>
        </p:spPr>
        <p:style>
          <a:lnRef idx="2">
            <a:schemeClr val="accent6"/>
          </a:lnRef>
          <a:fillRef idx="0">
            <a:schemeClr val="accent6"/>
          </a:fillRef>
          <a:effectRef idx="1">
            <a:schemeClr val="accent6"/>
          </a:effectRef>
          <a:fontRef idx="minor">
            <a:schemeClr val="tx1"/>
          </a:fontRef>
        </p:style>
      </p:cxnSp>
      <p:sp>
        <p:nvSpPr>
          <p:cNvPr id="8" name="矩形 7"/>
          <p:cNvSpPr/>
          <p:nvPr/>
        </p:nvSpPr>
        <p:spPr>
          <a:xfrm rot="19887753">
            <a:off x="76984" y="285488"/>
            <a:ext cx="350357" cy="343440"/>
          </a:xfrm>
          <a:prstGeom prst="rect">
            <a:avLst/>
          </a:prstGeom>
        </p:spPr>
        <p:style>
          <a:lnRef idx="3">
            <a:schemeClr val="lt1"/>
          </a:lnRef>
          <a:fillRef idx="1">
            <a:schemeClr val="accent4"/>
          </a:fillRef>
          <a:effectRef idx="1">
            <a:schemeClr val="accent4"/>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31686893"/>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53791" y="1091504"/>
            <a:ext cx="5465336" cy="409868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233523" y="1091504"/>
            <a:ext cx="5463026" cy="409868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4" name="矩形 3"/>
          <p:cNvSpPr/>
          <p:nvPr/>
        </p:nvSpPr>
        <p:spPr>
          <a:xfrm>
            <a:off x="752862" y="230089"/>
            <a:ext cx="2451280" cy="461665"/>
          </a:xfrm>
          <a:prstGeom prst="rect">
            <a:avLst/>
          </a:prstGeom>
        </p:spPr>
        <p:txBody>
          <a:bodyPr wrap="square">
            <a:spAutoFit/>
          </a:bodyPr>
          <a:lstStyle/>
          <a:p>
            <a:r>
              <a:rPr lang="zh-CN" altLang="en-US" sz="2400" dirty="0">
                <a:solidFill>
                  <a:schemeClr val="accent4">
                    <a:lumMod val="75000"/>
                  </a:schemeClr>
                </a:solidFill>
                <a:latin typeface="华文琥珀" panose="02010800040101010101" pitchFamily="2" charset="-122"/>
                <a:ea typeface="华文琥珀" panose="02010800040101010101" pitchFamily="2" charset="-122"/>
              </a:rPr>
              <a:t>3</a:t>
            </a:r>
            <a:r>
              <a:rPr lang="zh-CN" altLang="en-US" sz="2400" dirty="0" smtClean="0">
                <a:solidFill>
                  <a:schemeClr val="accent4">
                    <a:lumMod val="75000"/>
                  </a:schemeClr>
                </a:solidFill>
                <a:latin typeface="华文琥珀" panose="02010800040101010101" pitchFamily="2" charset="-122"/>
                <a:ea typeface="华文琥珀" panose="02010800040101010101" pitchFamily="2" charset="-122"/>
              </a:rPr>
              <a:t>.</a:t>
            </a:r>
            <a:r>
              <a:rPr lang="en-US" altLang="zh-CN" sz="2400" dirty="0" smtClean="0">
                <a:solidFill>
                  <a:schemeClr val="accent4">
                    <a:lumMod val="75000"/>
                  </a:schemeClr>
                </a:solidFill>
                <a:latin typeface="华文琥珀" panose="02010800040101010101" pitchFamily="2" charset="-122"/>
                <a:ea typeface="华文琥珀" panose="02010800040101010101" pitchFamily="2" charset="-122"/>
              </a:rPr>
              <a:t>3</a:t>
            </a:r>
            <a:r>
              <a:rPr lang="zh-CN" altLang="en-US" sz="2400" dirty="0" smtClean="0">
                <a:solidFill>
                  <a:schemeClr val="accent4">
                    <a:lumMod val="75000"/>
                  </a:schemeClr>
                </a:solidFill>
                <a:latin typeface="华文琥珀" panose="02010800040101010101" pitchFamily="2" charset="-122"/>
                <a:ea typeface="华文琥珀" panose="02010800040101010101" pitchFamily="2" charset="-122"/>
              </a:rPr>
              <a:t>  页面</a:t>
            </a:r>
            <a:r>
              <a:rPr lang="zh-CN" altLang="en-US" sz="2400" dirty="0" smtClean="0">
                <a:solidFill>
                  <a:schemeClr val="accent4">
                    <a:lumMod val="75000"/>
                  </a:schemeClr>
                </a:solidFill>
                <a:latin typeface="华文琥珀" panose="02010800040101010101" pitchFamily="2" charset="-122"/>
                <a:ea typeface="华文琥珀" panose="02010800040101010101" pitchFamily="2" charset="-122"/>
              </a:rPr>
              <a:t>架构</a:t>
            </a:r>
            <a:endParaRPr lang="zh-CN" altLang="en-US" sz="2400" dirty="0" smtClean="0">
              <a:solidFill>
                <a:schemeClr val="accent4">
                  <a:lumMod val="75000"/>
                </a:schemeClr>
              </a:solidFill>
              <a:latin typeface="华文琥珀" panose="02010800040101010101" pitchFamily="2" charset="-122"/>
              <a:ea typeface="华文琥珀" panose="02010800040101010101" pitchFamily="2" charset="-122"/>
            </a:endParaRPr>
          </a:p>
        </p:txBody>
      </p:sp>
      <p:sp>
        <p:nvSpPr>
          <p:cNvPr id="5" name="矩形 4"/>
          <p:cNvSpPr/>
          <p:nvPr/>
        </p:nvSpPr>
        <p:spPr>
          <a:xfrm rot="19887753">
            <a:off x="423281" y="341295"/>
            <a:ext cx="268866" cy="322556"/>
          </a:xfrm>
          <a:prstGeom prst="rect">
            <a:avLst/>
          </a:prstGeom>
        </p:spPr>
        <p:style>
          <a:lnRef idx="3">
            <a:schemeClr val="lt1"/>
          </a:lnRef>
          <a:fillRef idx="1">
            <a:schemeClr val="accent1"/>
          </a:fillRef>
          <a:effectRef idx="1">
            <a:schemeClr val="accent1"/>
          </a:effectRef>
          <a:fontRef idx="minor">
            <a:schemeClr val="lt1"/>
          </a:fontRef>
        </p:style>
        <p:txBody>
          <a:bodyPr rtlCol="0" anchor="ctr"/>
          <a:lstStyle/>
          <a:p>
            <a:pPr algn="ctr"/>
            <a:endParaRPr lang="zh-CN" altLang="en-US"/>
          </a:p>
        </p:txBody>
      </p:sp>
      <p:cxnSp>
        <p:nvCxnSpPr>
          <p:cNvPr id="6" name="直接连接符 5"/>
          <p:cNvCxnSpPr/>
          <p:nvPr/>
        </p:nvCxnSpPr>
        <p:spPr>
          <a:xfrm flipV="1">
            <a:off x="282969" y="739891"/>
            <a:ext cx="2498868" cy="1806"/>
          </a:xfrm>
          <a:prstGeom prst="line">
            <a:avLst/>
          </a:prstGeom>
          <a:ln w="38100">
            <a:solidFill>
              <a:schemeClr val="accent4">
                <a:lumMod val="60000"/>
                <a:lumOff val="40000"/>
              </a:schemeClr>
            </a:solidFill>
            <a:prstDash val="lgDashDotDot"/>
          </a:ln>
        </p:spPr>
        <p:style>
          <a:lnRef idx="2">
            <a:schemeClr val="accent6"/>
          </a:lnRef>
          <a:fillRef idx="0">
            <a:schemeClr val="accent6"/>
          </a:fillRef>
          <a:effectRef idx="1">
            <a:schemeClr val="accent6"/>
          </a:effectRef>
          <a:fontRef idx="minor">
            <a:schemeClr val="tx1"/>
          </a:fontRef>
        </p:style>
      </p:cxnSp>
      <p:sp>
        <p:nvSpPr>
          <p:cNvPr id="7" name="矩形 6"/>
          <p:cNvSpPr/>
          <p:nvPr/>
        </p:nvSpPr>
        <p:spPr>
          <a:xfrm rot="19887753">
            <a:off x="76984" y="285488"/>
            <a:ext cx="350357" cy="343440"/>
          </a:xfrm>
          <a:prstGeom prst="rect">
            <a:avLst/>
          </a:prstGeom>
        </p:spPr>
        <p:style>
          <a:lnRef idx="3">
            <a:schemeClr val="lt1"/>
          </a:lnRef>
          <a:fillRef idx="1">
            <a:schemeClr val="accent4"/>
          </a:fillRef>
          <a:effectRef idx="1">
            <a:schemeClr val="accent4"/>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85149526"/>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253803" y="789834"/>
            <a:ext cx="4910720" cy="5661078"/>
          </a:xfrm>
          <a:prstGeom prst="rect">
            <a:avLst/>
          </a:prstGeom>
        </p:spPr>
      </p:pic>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05120" y="453121"/>
            <a:ext cx="3944199" cy="5777183"/>
          </a:xfrm>
          <a:prstGeom prst="rect">
            <a:avLst/>
          </a:prstGeom>
        </p:spPr>
      </p:pic>
      <p:sp>
        <p:nvSpPr>
          <p:cNvPr id="4" name="矩形 3"/>
          <p:cNvSpPr/>
          <p:nvPr/>
        </p:nvSpPr>
        <p:spPr>
          <a:xfrm>
            <a:off x="752862" y="230089"/>
            <a:ext cx="2451280" cy="461665"/>
          </a:xfrm>
          <a:prstGeom prst="rect">
            <a:avLst/>
          </a:prstGeom>
        </p:spPr>
        <p:txBody>
          <a:bodyPr wrap="square">
            <a:spAutoFit/>
          </a:bodyPr>
          <a:lstStyle/>
          <a:p>
            <a:r>
              <a:rPr lang="zh-CN" altLang="en-US" sz="2400" dirty="0">
                <a:solidFill>
                  <a:schemeClr val="accent4">
                    <a:lumMod val="75000"/>
                  </a:schemeClr>
                </a:solidFill>
                <a:latin typeface="华文琥珀" panose="02010800040101010101" pitchFamily="2" charset="-122"/>
                <a:ea typeface="华文琥珀" panose="02010800040101010101" pitchFamily="2" charset="-122"/>
              </a:rPr>
              <a:t>3</a:t>
            </a:r>
            <a:r>
              <a:rPr lang="zh-CN" altLang="en-US" sz="2400" dirty="0" smtClean="0">
                <a:solidFill>
                  <a:schemeClr val="accent4">
                    <a:lumMod val="75000"/>
                  </a:schemeClr>
                </a:solidFill>
                <a:latin typeface="华文琥珀" panose="02010800040101010101" pitchFamily="2" charset="-122"/>
                <a:ea typeface="华文琥珀" panose="02010800040101010101" pitchFamily="2" charset="-122"/>
              </a:rPr>
              <a:t>.</a:t>
            </a:r>
            <a:r>
              <a:rPr lang="en-US" altLang="zh-CN" sz="2400" dirty="0" smtClean="0">
                <a:solidFill>
                  <a:schemeClr val="accent4">
                    <a:lumMod val="75000"/>
                  </a:schemeClr>
                </a:solidFill>
                <a:latin typeface="华文琥珀" panose="02010800040101010101" pitchFamily="2" charset="-122"/>
                <a:ea typeface="华文琥珀" panose="02010800040101010101" pitchFamily="2" charset="-122"/>
              </a:rPr>
              <a:t>3</a:t>
            </a:r>
            <a:r>
              <a:rPr lang="zh-CN" altLang="en-US" sz="2400" dirty="0" smtClean="0">
                <a:solidFill>
                  <a:schemeClr val="accent4">
                    <a:lumMod val="75000"/>
                  </a:schemeClr>
                </a:solidFill>
                <a:latin typeface="华文琥珀" panose="02010800040101010101" pitchFamily="2" charset="-122"/>
                <a:ea typeface="华文琥珀" panose="02010800040101010101" pitchFamily="2" charset="-122"/>
              </a:rPr>
              <a:t>  页面</a:t>
            </a:r>
            <a:r>
              <a:rPr lang="zh-CN" altLang="en-US" sz="2400" dirty="0" smtClean="0">
                <a:solidFill>
                  <a:schemeClr val="accent4">
                    <a:lumMod val="75000"/>
                  </a:schemeClr>
                </a:solidFill>
                <a:latin typeface="华文琥珀" panose="02010800040101010101" pitchFamily="2" charset="-122"/>
                <a:ea typeface="华文琥珀" panose="02010800040101010101" pitchFamily="2" charset="-122"/>
              </a:rPr>
              <a:t>架构</a:t>
            </a:r>
            <a:endParaRPr lang="zh-CN" altLang="en-US" sz="2400" dirty="0" smtClean="0">
              <a:solidFill>
                <a:schemeClr val="accent4">
                  <a:lumMod val="75000"/>
                </a:schemeClr>
              </a:solidFill>
              <a:latin typeface="华文琥珀" panose="02010800040101010101" pitchFamily="2" charset="-122"/>
              <a:ea typeface="华文琥珀" panose="02010800040101010101" pitchFamily="2" charset="-122"/>
            </a:endParaRPr>
          </a:p>
        </p:txBody>
      </p:sp>
      <p:sp>
        <p:nvSpPr>
          <p:cNvPr id="5" name="矩形 4"/>
          <p:cNvSpPr/>
          <p:nvPr/>
        </p:nvSpPr>
        <p:spPr>
          <a:xfrm rot="19887753">
            <a:off x="423281" y="341295"/>
            <a:ext cx="268866" cy="322556"/>
          </a:xfrm>
          <a:prstGeom prst="rect">
            <a:avLst/>
          </a:prstGeom>
        </p:spPr>
        <p:style>
          <a:lnRef idx="3">
            <a:schemeClr val="lt1"/>
          </a:lnRef>
          <a:fillRef idx="1">
            <a:schemeClr val="accent1"/>
          </a:fillRef>
          <a:effectRef idx="1">
            <a:schemeClr val="accent1"/>
          </a:effectRef>
          <a:fontRef idx="minor">
            <a:schemeClr val="lt1"/>
          </a:fontRef>
        </p:style>
        <p:txBody>
          <a:bodyPr rtlCol="0" anchor="ctr"/>
          <a:lstStyle/>
          <a:p>
            <a:pPr algn="ctr"/>
            <a:endParaRPr lang="zh-CN" altLang="en-US"/>
          </a:p>
        </p:txBody>
      </p:sp>
      <p:cxnSp>
        <p:nvCxnSpPr>
          <p:cNvPr id="6" name="直接连接符 5"/>
          <p:cNvCxnSpPr/>
          <p:nvPr/>
        </p:nvCxnSpPr>
        <p:spPr>
          <a:xfrm flipV="1">
            <a:off x="282969" y="739891"/>
            <a:ext cx="2498868" cy="1806"/>
          </a:xfrm>
          <a:prstGeom prst="line">
            <a:avLst/>
          </a:prstGeom>
          <a:ln w="38100">
            <a:solidFill>
              <a:schemeClr val="accent4">
                <a:lumMod val="60000"/>
                <a:lumOff val="40000"/>
              </a:schemeClr>
            </a:solidFill>
            <a:prstDash val="lgDashDotDot"/>
          </a:ln>
        </p:spPr>
        <p:style>
          <a:lnRef idx="2">
            <a:schemeClr val="accent6"/>
          </a:lnRef>
          <a:fillRef idx="0">
            <a:schemeClr val="accent6"/>
          </a:fillRef>
          <a:effectRef idx="1">
            <a:schemeClr val="accent6"/>
          </a:effectRef>
          <a:fontRef idx="minor">
            <a:schemeClr val="tx1"/>
          </a:fontRef>
        </p:style>
      </p:cxnSp>
      <p:sp>
        <p:nvSpPr>
          <p:cNvPr id="7" name="矩形 6"/>
          <p:cNvSpPr/>
          <p:nvPr/>
        </p:nvSpPr>
        <p:spPr>
          <a:xfrm rot="19887753">
            <a:off x="76984" y="285488"/>
            <a:ext cx="350357" cy="343440"/>
          </a:xfrm>
          <a:prstGeom prst="rect">
            <a:avLst/>
          </a:prstGeom>
        </p:spPr>
        <p:style>
          <a:lnRef idx="3">
            <a:schemeClr val="lt1"/>
          </a:lnRef>
          <a:fillRef idx="1">
            <a:schemeClr val="accent4"/>
          </a:fillRef>
          <a:effectRef idx="1">
            <a:schemeClr val="accent4"/>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24415065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618444" y="1272628"/>
            <a:ext cx="8066467" cy="3162404"/>
          </a:xfrm>
          <a:prstGeom prst="rect">
            <a:avLst/>
          </a:prstGeom>
        </p:spPr>
        <p:txBody>
          <a:bodyPr wrap="square">
            <a:spAutoFit/>
          </a:bodyPr>
          <a:lstStyle/>
          <a:p>
            <a:pPr>
              <a:lnSpc>
                <a:spcPct val="150000"/>
              </a:lnSpc>
            </a:pPr>
            <a:r>
              <a:rPr lang="zh-CN" altLang="en-US" sz="2000" b="1" dirty="0">
                <a:solidFill>
                  <a:schemeClr val="accent1">
                    <a:lumMod val="75000"/>
                  </a:schemeClr>
                </a:solidFill>
              </a:rPr>
              <a:t>1、选择并整理内容</a:t>
            </a:r>
          </a:p>
          <a:p>
            <a:pPr marL="342900" indent="-342900">
              <a:lnSpc>
                <a:spcPct val="150000"/>
              </a:lnSpc>
              <a:buFont typeface="Arial" panose="020B0604020202020204" pitchFamily="34" charset="0"/>
              <a:buChar char="•"/>
            </a:pPr>
            <a:r>
              <a:rPr lang="zh-CN" altLang="en-US" sz="1900" dirty="0"/>
              <a:t>网站</a:t>
            </a:r>
            <a:r>
              <a:rPr lang="zh-CN" altLang="en-US" sz="1900" dirty="0"/>
              <a:t>的内容要尽早选择，然后有条理地分类和归纳内容，并根据用户的期望整理它们</a:t>
            </a:r>
            <a:r>
              <a:rPr lang="zh-CN" altLang="en-US" sz="1900" dirty="0"/>
              <a:t>。</a:t>
            </a:r>
            <a:endParaRPr lang="en-US" altLang="zh-CN" sz="1900" dirty="0"/>
          </a:p>
          <a:p>
            <a:pPr marL="342900" indent="-342900">
              <a:lnSpc>
                <a:spcPct val="150000"/>
              </a:lnSpc>
              <a:buFont typeface="Arial" panose="020B0604020202020204" pitchFamily="34" charset="0"/>
              <a:buChar char="•"/>
            </a:pPr>
            <a:r>
              <a:rPr lang="zh-CN" altLang="en-US" sz="1900" dirty="0"/>
              <a:t>例如</a:t>
            </a:r>
            <a:r>
              <a:rPr lang="zh-CN" altLang="en-US" sz="1900" dirty="0"/>
              <a:t>，我们可以设想，网站来访者最希望看到哪些内容，哪些内容是网站的核心，是最有价值、最能给企业或机构带来效益的</a:t>
            </a:r>
            <a:r>
              <a:rPr lang="zh-CN" altLang="en-US" sz="1900" dirty="0"/>
              <a:t>。</a:t>
            </a:r>
            <a:endParaRPr lang="en-US" altLang="zh-CN" sz="1900" dirty="0"/>
          </a:p>
          <a:p>
            <a:pPr marL="342900" indent="-342900">
              <a:lnSpc>
                <a:spcPct val="150000"/>
              </a:lnSpc>
              <a:buFont typeface="Arial" panose="020B0604020202020204" pitchFamily="34" charset="0"/>
              <a:buChar char="•"/>
            </a:pPr>
            <a:r>
              <a:rPr lang="zh-CN" altLang="en-US" sz="1900" dirty="0"/>
              <a:t>整理</a:t>
            </a:r>
            <a:r>
              <a:rPr lang="zh-CN" altLang="en-US" sz="1900" dirty="0"/>
              <a:t>内容还包括所有网站需要使用的图片、文本、视频等等文件</a:t>
            </a:r>
            <a:r>
              <a:rPr lang="zh-CN" altLang="en-US" sz="1900" dirty="0"/>
              <a:t>。</a:t>
            </a:r>
            <a:endParaRPr lang="en-US" altLang="zh-CN" sz="1900" dirty="0"/>
          </a:p>
          <a:p>
            <a:pPr marL="342900" indent="-342900">
              <a:lnSpc>
                <a:spcPct val="150000"/>
              </a:lnSpc>
              <a:buFont typeface="Arial" panose="020B0604020202020204" pitchFamily="34" charset="0"/>
              <a:buChar char="•"/>
            </a:pPr>
            <a:r>
              <a:rPr lang="zh-CN" altLang="en-US" sz="1900" dirty="0"/>
              <a:t>设计</a:t>
            </a:r>
            <a:r>
              <a:rPr lang="zh-CN" altLang="en-US" sz="1900" dirty="0"/>
              <a:t>团队有时候需要一位文案工作者</a:t>
            </a:r>
            <a:r>
              <a:rPr lang="zh-CN" altLang="en-US" sz="1900" dirty="0"/>
              <a:t>专门负责此项工作。</a:t>
            </a:r>
            <a:endParaRPr lang="zh-CN" altLang="en-US" sz="1900" dirty="0"/>
          </a:p>
        </p:txBody>
      </p:sp>
      <p:sp>
        <p:nvSpPr>
          <p:cNvPr id="3" name="矩形 2"/>
          <p:cNvSpPr/>
          <p:nvPr/>
        </p:nvSpPr>
        <p:spPr>
          <a:xfrm>
            <a:off x="770035" y="246815"/>
            <a:ext cx="2451280" cy="461665"/>
          </a:xfrm>
          <a:prstGeom prst="rect">
            <a:avLst/>
          </a:prstGeom>
        </p:spPr>
        <p:txBody>
          <a:bodyPr wrap="square">
            <a:spAutoFit/>
          </a:bodyPr>
          <a:lstStyle/>
          <a:p>
            <a:r>
              <a:rPr lang="zh-CN" altLang="en-US" sz="2400" dirty="0">
                <a:solidFill>
                  <a:schemeClr val="accent1">
                    <a:lumMod val="75000"/>
                  </a:schemeClr>
                </a:solidFill>
                <a:latin typeface="华文琥珀" panose="02010800040101010101" pitchFamily="2" charset="-122"/>
                <a:ea typeface="华文琥珀" panose="02010800040101010101" pitchFamily="2" charset="-122"/>
              </a:rPr>
              <a:t>3.1  内容</a:t>
            </a:r>
            <a:r>
              <a:rPr lang="zh-CN" altLang="en-US" sz="2400" dirty="0" smtClean="0">
                <a:solidFill>
                  <a:schemeClr val="accent1">
                    <a:lumMod val="75000"/>
                  </a:schemeClr>
                </a:solidFill>
                <a:latin typeface="华文琥珀" panose="02010800040101010101" pitchFamily="2" charset="-122"/>
                <a:ea typeface="华文琥珀" panose="02010800040101010101" pitchFamily="2" charset="-122"/>
              </a:rPr>
              <a:t>架构</a:t>
            </a:r>
            <a:endParaRPr lang="zh-CN" altLang="en-US" sz="2400" dirty="0" smtClean="0">
              <a:solidFill>
                <a:schemeClr val="accent1">
                  <a:lumMod val="75000"/>
                </a:schemeClr>
              </a:solidFill>
              <a:latin typeface="华文琥珀" panose="02010800040101010101" pitchFamily="2" charset="-122"/>
              <a:ea typeface="华文琥珀" panose="02010800040101010101" pitchFamily="2" charset="-122"/>
            </a:endParaRPr>
          </a:p>
        </p:txBody>
      </p:sp>
      <p:sp>
        <p:nvSpPr>
          <p:cNvPr id="4" name="矩形 3"/>
          <p:cNvSpPr/>
          <p:nvPr/>
        </p:nvSpPr>
        <p:spPr>
          <a:xfrm rot="19887753">
            <a:off x="78017" y="237292"/>
            <a:ext cx="409905" cy="430860"/>
          </a:xfrm>
          <a:prstGeom prst="rect">
            <a:avLst/>
          </a:prstGeom>
        </p:spPr>
        <p:style>
          <a:lnRef idx="3">
            <a:schemeClr val="lt1"/>
          </a:lnRef>
          <a:fillRef idx="1">
            <a:schemeClr val="accent6"/>
          </a:fillRef>
          <a:effectRef idx="1">
            <a:schemeClr val="accent6"/>
          </a:effectRef>
          <a:fontRef idx="minor">
            <a:schemeClr val="lt1"/>
          </a:fontRef>
        </p:style>
        <p:txBody>
          <a:bodyPr rtlCol="0" anchor="ctr"/>
          <a:lstStyle/>
          <a:p>
            <a:pPr algn="ctr"/>
            <a:endParaRPr lang="zh-CN" altLang="en-US"/>
          </a:p>
        </p:txBody>
      </p:sp>
      <p:sp>
        <p:nvSpPr>
          <p:cNvPr id="5" name="矩形 4"/>
          <p:cNvSpPr/>
          <p:nvPr/>
        </p:nvSpPr>
        <p:spPr>
          <a:xfrm rot="19887753">
            <a:off x="423281" y="341295"/>
            <a:ext cx="268866" cy="322556"/>
          </a:xfrm>
          <a:prstGeom prst="rect">
            <a:avLst/>
          </a:prstGeom>
        </p:spPr>
        <p:style>
          <a:lnRef idx="3">
            <a:schemeClr val="lt1"/>
          </a:lnRef>
          <a:fillRef idx="1">
            <a:schemeClr val="accent1"/>
          </a:fillRef>
          <a:effectRef idx="1">
            <a:schemeClr val="accent1"/>
          </a:effectRef>
          <a:fontRef idx="minor">
            <a:schemeClr val="lt1"/>
          </a:fontRef>
        </p:style>
        <p:txBody>
          <a:bodyPr rtlCol="0" anchor="ctr"/>
          <a:lstStyle/>
          <a:p>
            <a:pPr algn="ctr"/>
            <a:endParaRPr lang="zh-CN" altLang="en-US"/>
          </a:p>
        </p:txBody>
      </p:sp>
      <p:cxnSp>
        <p:nvCxnSpPr>
          <p:cNvPr id="6" name="直接连接符 5"/>
          <p:cNvCxnSpPr/>
          <p:nvPr/>
        </p:nvCxnSpPr>
        <p:spPr>
          <a:xfrm flipV="1">
            <a:off x="282969" y="739891"/>
            <a:ext cx="2498868" cy="1806"/>
          </a:xfrm>
          <a:prstGeom prst="line">
            <a:avLst/>
          </a:prstGeom>
          <a:ln w="38100">
            <a:prstDash val="lgDashDotDot"/>
          </a:ln>
        </p:spPr>
        <p:style>
          <a:lnRef idx="2">
            <a:schemeClr val="accent6"/>
          </a:lnRef>
          <a:fillRef idx="0">
            <a:schemeClr val="accent6"/>
          </a:fillRef>
          <a:effectRef idx="1">
            <a:schemeClr val="accent6"/>
          </a:effectRef>
          <a:fontRef idx="minor">
            <a:schemeClr val="tx1"/>
          </a:fontRef>
        </p:style>
      </p:cxnSp>
    </p:spTree>
    <p:extLst>
      <p:ext uri="{BB962C8B-B14F-4D97-AF65-F5344CB8AC3E}">
        <p14:creationId xmlns:p14="http://schemas.microsoft.com/office/powerpoint/2010/main" val="311190345"/>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287889" y="908461"/>
            <a:ext cx="3114720" cy="5788551"/>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48824" y="908460"/>
            <a:ext cx="3944787" cy="5788551"/>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4" name="图片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065293" y="908459"/>
            <a:ext cx="2894615" cy="5788551"/>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5" name="矩形 4"/>
          <p:cNvSpPr/>
          <p:nvPr/>
        </p:nvSpPr>
        <p:spPr>
          <a:xfrm>
            <a:off x="752862" y="230089"/>
            <a:ext cx="2451280" cy="461665"/>
          </a:xfrm>
          <a:prstGeom prst="rect">
            <a:avLst/>
          </a:prstGeom>
        </p:spPr>
        <p:txBody>
          <a:bodyPr wrap="square">
            <a:spAutoFit/>
          </a:bodyPr>
          <a:lstStyle/>
          <a:p>
            <a:r>
              <a:rPr lang="zh-CN" altLang="en-US" sz="2400" dirty="0">
                <a:solidFill>
                  <a:schemeClr val="accent4">
                    <a:lumMod val="75000"/>
                  </a:schemeClr>
                </a:solidFill>
                <a:latin typeface="华文琥珀" panose="02010800040101010101" pitchFamily="2" charset="-122"/>
                <a:ea typeface="华文琥珀" panose="02010800040101010101" pitchFamily="2" charset="-122"/>
              </a:rPr>
              <a:t>3</a:t>
            </a:r>
            <a:r>
              <a:rPr lang="zh-CN" altLang="en-US" sz="2400" dirty="0" smtClean="0">
                <a:solidFill>
                  <a:schemeClr val="accent4">
                    <a:lumMod val="75000"/>
                  </a:schemeClr>
                </a:solidFill>
                <a:latin typeface="华文琥珀" panose="02010800040101010101" pitchFamily="2" charset="-122"/>
                <a:ea typeface="华文琥珀" panose="02010800040101010101" pitchFamily="2" charset="-122"/>
              </a:rPr>
              <a:t>.</a:t>
            </a:r>
            <a:r>
              <a:rPr lang="en-US" altLang="zh-CN" sz="2400" dirty="0" smtClean="0">
                <a:solidFill>
                  <a:schemeClr val="accent4">
                    <a:lumMod val="75000"/>
                  </a:schemeClr>
                </a:solidFill>
                <a:latin typeface="华文琥珀" panose="02010800040101010101" pitchFamily="2" charset="-122"/>
                <a:ea typeface="华文琥珀" panose="02010800040101010101" pitchFamily="2" charset="-122"/>
              </a:rPr>
              <a:t>3</a:t>
            </a:r>
            <a:r>
              <a:rPr lang="zh-CN" altLang="en-US" sz="2400" dirty="0" smtClean="0">
                <a:solidFill>
                  <a:schemeClr val="accent4">
                    <a:lumMod val="75000"/>
                  </a:schemeClr>
                </a:solidFill>
                <a:latin typeface="华文琥珀" panose="02010800040101010101" pitchFamily="2" charset="-122"/>
                <a:ea typeface="华文琥珀" panose="02010800040101010101" pitchFamily="2" charset="-122"/>
              </a:rPr>
              <a:t>  页面</a:t>
            </a:r>
            <a:r>
              <a:rPr lang="zh-CN" altLang="en-US" sz="2400" dirty="0" smtClean="0">
                <a:solidFill>
                  <a:schemeClr val="accent4">
                    <a:lumMod val="75000"/>
                  </a:schemeClr>
                </a:solidFill>
                <a:latin typeface="华文琥珀" panose="02010800040101010101" pitchFamily="2" charset="-122"/>
                <a:ea typeface="华文琥珀" panose="02010800040101010101" pitchFamily="2" charset="-122"/>
              </a:rPr>
              <a:t>架构</a:t>
            </a:r>
            <a:endParaRPr lang="zh-CN" altLang="en-US" sz="2400" dirty="0" smtClean="0">
              <a:solidFill>
                <a:schemeClr val="accent4">
                  <a:lumMod val="75000"/>
                </a:schemeClr>
              </a:solidFill>
              <a:latin typeface="华文琥珀" panose="02010800040101010101" pitchFamily="2" charset="-122"/>
              <a:ea typeface="华文琥珀" panose="02010800040101010101" pitchFamily="2" charset="-122"/>
            </a:endParaRPr>
          </a:p>
        </p:txBody>
      </p:sp>
      <p:sp>
        <p:nvSpPr>
          <p:cNvPr id="6" name="矩形 5"/>
          <p:cNvSpPr/>
          <p:nvPr/>
        </p:nvSpPr>
        <p:spPr>
          <a:xfrm rot="19887753">
            <a:off x="423281" y="341295"/>
            <a:ext cx="268866" cy="322556"/>
          </a:xfrm>
          <a:prstGeom prst="rect">
            <a:avLst/>
          </a:prstGeom>
        </p:spPr>
        <p:style>
          <a:lnRef idx="3">
            <a:schemeClr val="lt1"/>
          </a:lnRef>
          <a:fillRef idx="1">
            <a:schemeClr val="accent1"/>
          </a:fillRef>
          <a:effectRef idx="1">
            <a:schemeClr val="accent1"/>
          </a:effectRef>
          <a:fontRef idx="minor">
            <a:schemeClr val="lt1"/>
          </a:fontRef>
        </p:style>
        <p:txBody>
          <a:bodyPr rtlCol="0" anchor="ctr"/>
          <a:lstStyle/>
          <a:p>
            <a:pPr algn="ctr"/>
            <a:endParaRPr lang="zh-CN" altLang="en-US"/>
          </a:p>
        </p:txBody>
      </p:sp>
      <p:cxnSp>
        <p:nvCxnSpPr>
          <p:cNvPr id="7" name="直接连接符 6"/>
          <p:cNvCxnSpPr/>
          <p:nvPr/>
        </p:nvCxnSpPr>
        <p:spPr>
          <a:xfrm flipV="1">
            <a:off x="282969" y="739891"/>
            <a:ext cx="2498868" cy="1806"/>
          </a:xfrm>
          <a:prstGeom prst="line">
            <a:avLst/>
          </a:prstGeom>
          <a:ln w="38100">
            <a:solidFill>
              <a:schemeClr val="accent4">
                <a:lumMod val="60000"/>
                <a:lumOff val="40000"/>
              </a:schemeClr>
            </a:solidFill>
            <a:prstDash val="lgDashDotDot"/>
          </a:ln>
        </p:spPr>
        <p:style>
          <a:lnRef idx="2">
            <a:schemeClr val="accent6"/>
          </a:lnRef>
          <a:fillRef idx="0">
            <a:schemeClr val="accent6"/>
          </a:fillRef>
          <a:effectRef idx="1">
            <a:schemeClr val="accent6"/>
          </a:effectRef>
          <a:fontRef idx="minor">
            <a:schemeClr val="tx1"/>
          </a:fontRef>
        </p:style>
      </p:cxnSp>
      <p:sp>
        <p:nvSpPr>
          <p:cNvPr id="8" name="矩形 7"/>
          <p:cNvSpPr/>
          <p:nvPr/>
        </p:nvSpPr>
        <p:spPr>
          <a:xfrm rot="19887753">
            <a:off x="76984" y="285488"/>
            <a:ext cx="350357" cy="343440"/>
          </a:xfrm>
          <a:prstGeom prst="rect">
            <a:avLst/>
          </a:prstGeom>
        </p:spPr>
        <p:style>
          <a:lnRef idx="3">
            <a:schemeClr val="lt1"/>
          </a:lnRef>
          <a:fillRef idx="1">
            <a:schemeClr val="accent4"/>
          </a:fillRef>
          <a:effectRef idx="1">
            <a:schemeClr val="accent4"/>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0930710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10464" y="1580885"/>
            <a:ext cx="7785831" cy="3162404"/>
          </a:xfrm>
          <a:prstGeom prst="rect">
            <a:avLst/>
          </a:prstGeom>
        </p:spPr>
        <p:txBody>
          <a:bodyPr wrap="square">
            <a:spAutoFit/>
          </a:bodyPr>
          <a:lstStyle/>
          <a:p>
            <a:pPr>
              <a:lnSpc>
                <a:spcPct val="150000"/>
              </a:lnSpc>
            </a:pPr>
            <a:r>
              <a:rPr lang="zh-CN" altLang="en-US" sz="1900" b="1" dirty="0" smtClean="0">
                <a:solidFill>
                  <a:schemeClr val="accent1">
                    <a:lumMod val="75000"/>
                  </a:schemeClr>
                </a:solidFill>
              </a:rPr>
              <a:t>2</a:t>
            </a:r>
            <a:r>
              <a:rPr lang="zh-CN" altLang="en-US" sz="1900" b="1" dirty="0">
                <a:solidFill>
                  <a:schemeClr val="accent1">
                    <a:lumMod val="75000"/>
                  </a:schemeClr>
                </a:solidFill>
              </a:rPr>
              <a:t>、查看现有的网站内容</a:t>
            </a:r>
          </a:p>
          <a:p>
            <a:pPr marL="342900" indent="-342900">
              <a:lnSpc>
                <a:spcPct val="150000"/>
              </a:lnSpc>
              <a:buFont typeface="Arial" panose="020B0604020202020204" pitchFamily="34" charset="0"/>
              <a:buChar char="•"/>
            </a:pPr>
            <a:r>
              <a:rPr lang="zh-CN" altLang="en-US" sz="1900" dirty="0" smtClean="0"/>
              <a:t>在</a:t>
            </a:r>
            <a:r>
              <a:rPr lang="zh-CN" altLang="en-US" sz="1900" dirty="0"/>
              <a:t>进行旧网站的再设计时，不要因为贪图简单方便而使用旧的内容</a:t>
            </a:r>
            <a:r>
              <a:rPr lang="zh-CN" altLang="en-US" sz="1900" dirty="0" smtClean="0"/>
              <a:t>。</a:t>
            </a:r>
            <a:endParaRPr lang="en-US" altLang="zh-CN" sz="1900" dirty="0" smtClean="0"/>
          </a:p>
          <a:p>
            <a:pPr marL="342900" indent="-342900">
              <a:lnSpc>
                <a:spcPct val="150000"/>
              </a:lnSpc>
              <a:buFont typeface="Arial" panose="020B0604020202020204" pitchFamily="34" charset="0"/>
              <a:buChar char="•"/>
            </a:pPr>
            <a:r>
              <a:rPr lang="zh-CN" altLang="en-US" sz="1900" dirty="0" smtClean="0"/>
              <a:t>审查</a:t>
            </a:r>
            <a:r>
              <a:rPr lang="zh-CN" altLang="en-US" sz="1900" dirty="0"/>
              <a:t>内容者应当细心考虑所有的材料：复印件、图片、图表、多媒体</a:t>
            </a:r>
            <a:r>
              <a:rPr lang="zh-CN" altLang="en-US" sz="1900" dirty="0" smtClean="0"/>
              <a:t>等。</a:t>
            </a:r>
            <a:endParaRPr lang="en-US" altLang="zh-CN" sz="1900" dirty="0" smtClean="0"/>
          </a:p>
          <a:p>
            <a:pPr marL="342900" indent="-342900">
              <a:lnSpc>
                <a:spcPct val="150000"/>
              </a:lnSpc>
              <a:buFont typeface="Arial" panose="020B0604020202020204" pitchFamily="34" charset="0"/>
              <a:buChar char="•"/>
            </a:pPr>
            <a:r>
              <a:rPr lang="zh-CN" altLang="en-US" sz="1900" dirty="0" smtClean="0"/>
              <a:t>这</a:t>
            </a:r>
            <a:r>
              <a:rPr lang="zh-CN" altLang="en-US" sz="1900" dirty="0"/>
              <a:t>是一个决定什么样的内容该丢弃、什么内容该继续使用的机会</a:t>
            </a:r>
            <a:r>
              <a:rPr lang="zh-CN" altLang="en-US" sz="1900" dirty="0" smtClean="0"/>
              <a:t>。</a:t>
            </a:r>
            <a:endParaRPr lang="en-US" altLang="zh-CN" sz="1900" dirty="0" smtClean="0"/>
          </a:p>
          <a:p>
            <a:pPr marL="342900" indent="-342900">
              <a:lnSpc>
                <a:spcPct val="150000"/>
              </a:lnSpc>
              <a:buFont typeface="Arial" panose="020B0604020202020204" pitchFamily="34" charset="0"/>
              <a:buChar char="•"/>
            </a:pPr>
            <a:r>
              <a:rPr lang="zh-CN" altLang="en-US" sz="1900" dirty="0" smtClean="0"/>
              <a:t>删减</a:t>
            </a:r>
            <a:r>
              <a:rPr lang="zh-CN" altLang="en-US" sz="1900" dirty="0"/>
              <a:t>现有内容很有必要，一些不必要的、不重要的内容都可以移除，同时补充更贴近网站品牌和商业目标、更具价值的新内容。 </a:t>
            </a:r>
            <a:endParaRPr lang="zh-CN" altLang="en-US" sz="1900" dirty="0"/>
          </a:p>
        </p:txBody>
      </p:sp>
      <p:sp>
        <p:nvSpPr>
          <p:cNvPr id="3" name="矩形 2"/>
          <p:cNvSpPr/>
          <p:nvPr/>
        </p:nvSpPr>
        <p:spPr>
          <a:xfrm>
            <a:off x="770035" y="246815"/>
            <a:ext cx="2451280" cy="461665"/>
          </a:xfrm>
          <a:prstGeom prst="rect">
            <a:avLst/>
          </a:prstGeom>
        </p:spPr>
        <p:txBody>
          <a:bodyPr wrap="square">
            <a:spAutoFit/>
          </a:bodyPr>
          <a:lstStyle/>
          <a:p>
            <a:r>
              <a:rPr lang="zh-CN" altLang="en-US" sz="2400" dirty="0">
                <a:solidFill>
                  <a:schemeClr val="accent1">
                    <a:lumMod val="75000"/>
                  </a:schemeClr>
                </a:solidFill>
                <a:latin typeface="华文琥珀" panose="02010800040101010101" pitchFamily="2" charset="-122"/>
                <a:ea typeface="华文琥珀" panose="02010800040101010101" pitchFamily="2" charset="-122"/>
              </a:rPr>
              <a:t>3.1  内容</a:t>
            </a:r>
            <a:r>
              <a:rPr lang="zh-CN" altLang="en-US" sz="2400" dirty="0" smtClean="0">
                <a:solidFill>
                  <a:schemeClr val="accent1">
                    <a:lumMod val="75000"/>
                  </a:schemeClr>
                </a:solidFill>
                <a:latin typeface="华文琥珀" panose="02010800040101010101" pitchFamily="2" charset="-122"/>
                <a:ea typeface="华文琥珀" panose="02010800040101010101" pitchFamily="2" charset="-122"/>
              </a:rPr>
              <a:t>架构</a:t>
            </a:r>
            <a:endParaRPr lang="zh-CN" altLang="en-US" sz="2400" dirty="0" smtClean="0">
              <a:solidFill>
                <a:schemeClr val="accent1">
                  <a:lumMod val="75000"/>
                </a:schemeClr>
              </a:solidFill>
              <a:latin typeface="华文琥珀" panose="02010800040101010101" pitchFamily="2" charset="-122"/>
              <a:ea typeface="华文琥珀" panose="02010800040101010101" pitchFamily="2" charset="-122"/>
            </a:endParaRPr>
          </a:p>
        </p:txBody>
      </p:sp>
      <p:sp>
        <p:nvSpPr>
          <p:cNvPr id="4" name="矩形 3"/>
          <p:cNvSpPr/>
          <p:nvPr/>
        </p:nvSpPr>
        <p:spPr>
          <a:xfrm rot="19887753">
            <a:off x="78017" y="237292"/>
            <a:ext cx="409905" cy="430860"/>
          </a:xfrm>
          <a:prstGeom prst="rect">
            <a:avLst/>
          </a:prstGeom>
        </p:spPr>
        <p:style>
          <a:lnRef idx="3">
            <a:schemeClr val="lt1"/>
          </a:lnRef>
          <a:fillRef idx="1">
            <a:schemeClr val="accent6"/>
          </a:fillRef>
          <a:effectRef idx="1">
            <a:schemeClr val="accent6"/>
          </a:effectRef>
          <a:fontRef idx="minor">
            <a:schemeClr val="lt1"/>
          </a:fontRef>
        </p:style>
        <p:txBody>
          <a:bodyPr rtlCol="0" anchor="ctr"/>
          <a:lstStyle/>
          <a:p>
            <a:pPr algn="ctr"/>
            <a:endParaRPr lang="zh-CN" altLang="en-US"/>
          </a:p>
        </p:txBody>
      </p:sp>
      <p:sp>
        <p:nvSpPr>
          <p:cNvPr id="5" name="矩形 4"/>
          <p:cNvSpPr/>
          <p:nvPr/>
        </p:nvSpPr>
        <p:spPr>
          <a:xfrm rot="19887753">
            <a:off x="423281" y="341295"/>
            <a:ext cx="268866" cy="322556"/>
          </a:xfrm>
          <a:prstGeom prst="rect">
            <a:avLst/>
          </a:prstGeom>
        </p:spPr>
        <p:style>
          <a:lnRef idx="3">
            <a:schemeClr val="lt1"/>
          </a:lnRef>
          <a:fillRef idx="1">
            <a:schemeClr val="accent1"/>
          </a:fillRef>
          <a:effectRef idx="1">
            <a:schemeClr val="accent1"/>
          </a:effectRef>
          <a:fontRef idx="minor">
            <a:schemeClr val="lt1"/>
          </a:fontRef>
        </p:style>
        <p:txBody>
          <a:bodyPr rtlCol="0" anchor="ctr"/>
          <a:lstStyle/>
          <a:p>
            <a:pPr algn="ctr"/>
            <a:endParaRPr lang="zh-CN" altLang="en-US"/>
          </a:p>
        </p:txBody>
      </p:sp>
      <p:cxnSp>
        <p:nvCxnSpPr>
          <p:cNvPr id="6" name="直接连接符 5"/>
          <p:cNvCxnSpPr/>
          <p:nvPr/>
        </p:nvCxnSpPr>
        <p:spPr>
          <a:xfrm flipV="1">
            <a:off x="282969" y="739891"/>
            <a:ext cx="2498868" cy="1806"/>
          </a:xfrm>
          <a:prstGeom prst="line">
            <a:avLst/>
          </a:prstGeom>
          <a:ln w="38100">
            <a:prstDash val="lgDashDotDot"/>
          </a:ln>
        </p:spPr>
        <p:style>
          <a:lnRef idx="2">
            <a:schemeClr val="accent6"/>
          </a:lnRef>
          <a:fillRef idx="0">
            <a:schemeClr val="accent6"/>
          </a:fillRef>
          <a:effectRef idx="1">
            <a:schemeClr val="accent6"/>
          </a:effectRef>
          <a:fontRef idx="minor">
            <a:schemeClr val="tx1"/>
          </a:fontRef>
        </p:style>
      </p:cxnSp>
      <p:pic>
        <p:nvPicPr>
          <p:cNvPr id="7" name="图片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538693" y="1580885"/>
            <a:ext cx="3438675" cy="3438675"/>
          </a:xfrm>
          <a:prstGeom prst="rect">
            <a:avLst/>
          </a:prstGeom>
        </p:spPr>
      </p:pic>
    </p:spTree>
    <p:extLst>
      <p:ext uri="{BB962C8B-B14F-4D97-AF65-F5344CB8AC3E}">
        <p14:creationId xmlns:p14="http://schemas.microsoft.com/office/powerpoint/2010/main" val="71161425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51774" y="957406"/>
            <a:ext cx="8478592" cy="4455066"/>
          </a:xfrm>
          <a:prstGeom prst="rect">
            <a:avLst/>
          </a:prstGeom>
        </p:spPr>
        <p:txBody>
          <a:bodyPr wrap="square">
            <a:spAutoFit/>
          </a:bodyPr>
          <a:lstStyle/>
          <a:p>
            <a:endParaRPr lang="zh-CN" altLang="en-US" dirty="0" smtClean="0"/>
          </a:p>
          <a:p>
            <a:r>
              <a:rPr lang="zh-CN" altLang="en-US" dirty="0" smtClean="0"/>
              <a:t> </a:t>
            </a:r>
          </a:p>
          <a:p>
            <a:pPr>
              <a:lnSpc>
                <a:spcPct val="150000"/>
              </a:lnSpc>
            </a:pPr>
            <a:r>
              <a:rPr lang="zh-CN" altLang="en-US" sz="2000" b="1" dirty="0">
                <a:solidFill>
                  <a:schemeClr val="accent1">
                    <a:lumMod val="75000"/>
                  </a:schemeClr>
                </a:solidFill>
              </a:rPr>
              <a:t>3、概括并梳理每个页面的内容</a:t>
            </a:r>
          </a:p>
          <a:p>
            <a:pPr>
              <a:lnSpc>
                <a:spcPct val="150000"/>
              </a:lnSpc>
            </a:pPr>
            <a:r>
              <a:rPr lang="zh-CN" altLang="en-US" sz="1900" dirty="0"/>
              <a:t>　　用简单易懂的框架整理概括内容，确定分类（包括新的内容）。设计者可以指望客户来帮助划分，但必须在设计者的指引下完成（不一定自己亲手完成，但一定要了解这其中的来龙去脉）。</a:t>
            </a:r>
          </a:p>
          <a:p>
            <a:pPr>
              <a:lnSpc>
                <a:spcPct val="150000"/>
              </a:lnSpc>
            </a:pPr>
            <a:r>
              <a:rPr lang="zh-CN" altLang="en-US" sz="1900" dirty="0"/>
              <a:t>　　可以将内容标题化地进行概括并罗列，用表格的方式进行梳理，并增加简述、重要性、动向等属性，从而一目了然，方便管理和沟通。例如下表，一张表格就是一个页面模块，通过表格我们对内容项目进行梳理，思路条理非常清晰，也方便设计者修改与讨论。</a:t>
            </a:r>
          </a:p>
          <a:p>
            <a:r>
              <a:rPr lang="zh-CN" altLang="en-US" dirty="0" smtClean="0"/>
              <a:t>　　</a:t>
            </a:r>
            <a:endParaRPr lang="zh-CN" altLang="en-US" dirty="0"/>
          </a:p>
        </p:txBody>
      </p:sp>
      <p:sp>
        <p:nvSpPr>
          <p:cNvPr id="3" name="矩形 2"/>
          <p:cNvSpPr/>
          <p:nvPr/>
        </p:nvSpPr>
        <p:spPr>
          <a:xfrm>
            <a:off x="770035" y="246815"/>
            <a:ext cx="2451280" cy="461665"/>
          </a:xfrm>
          <a:prstGeom prst="rect">
            <a:avLst/>
          </a:prstGeom>
        </p:spPr>
        <p:txBody>
          <a:bodyPr wrap="square">
            <a:spAutoFit/>
          </a:bodyPr>
          <a:lstStyle/>
          <a:p>
            <a:r>
              <a:rPr lang="zh-CN" altLang="en-US" sz="2400" dirty="0">
                <a:solidFill>
                  <a:schemeClr val="accent1">
                    <a:lumMod val="75000"/>
                  </a:schemeClr>
                </a:solidFill>
                <a:latin typeface="华文琥珀" panose="02010800040101010101" pitchFamily="2" charset="-122"/>
                <a:ea typeface="华文琥珀" panose="02010800040101010101" pitchFamily="2" charset="-122"/>
              </a:rPr>
              <a:t>3.1  内容</a:t>
            </a:r>
            <a:r>
              <a:rPr lang="zh-CN" altLang="en-US" sz="2400" dirty="0" smtClean="0">
                <a:solidFill>
                  <a:schemeClr val="accent1">
                    <a:lumMod val="75000"/>
                  </a:schemeClr>
                </a:solidFill>
                <a:latin typeface="华文琥珀" panose="02010800040101010101" pitchFamily="2" charset="-122"/>
                <a:ea typeface="华文琥珀" panose="02010800040101010101" pitchFamily="2" charset="-122"/>
              </a:rPr>
              <a:t>架构</a:t>
            </a:r>
            <a:endParaRPr lang="zh-CN" altLang="en-US" sz="2400" dirty="0" smtClean="0">
              <a:solidFill>
                <a:schemeClr val="accent1">
                  <a:lumMod val="75000"/>
                </a:schemeClr>
              </a:solidFill>
              <a:latin typeface="华文琥珀" panose="02010800040101010101" pitchFamily="2" charset="-122"/>
              <a:ea typeface="华文琥珀" panose="02010800040101010101" pitchFamily="2" charset="-122"/>
            </a:endParaRPr>
          </a:p>
        </p:txBody>
      </p:sp>
      <p:sp>
        <p:nvSpPr>
          <p:cNvPr id="4" name="矩形 3"/>
          <p:cNvSpPr/>
          <p:nvPr/>
        </p:nvSpPr>
        <p:spPr>
          <a:xfrm rot="19887753">
            <a:off x="78017" y="237292"/>
            <a:ext cx="409905" cy="430860"/>
          </a:xfrm>
          <a:prstGeom prst="rect">
            <a:avLst/>
          </a:prstGeom>
        </p:spPr>
        <p:style>
          <a:lnRef idx="3">
            <a:schemeClr val="lt1"/>
          </a:lnRef>
          <a:fillRef idx="1">
            <a:schemeClr val="accent6"/>
          </a:fillRef>
          <a:effectRef idx="1">
            <a:schemeClr val="accent6"/>
          </a:effectRef>
          <a:fontRef idx="minor">
            <a:schemeClr val="lt1"/>
          </a:fontRef>
        </p:style>
        <p:txBody>
          <a:bodyPr rtlCol="0" anchor="ctr"/>
          <a:lstStyle/>
          <a:p>
            <a:pPr algn="ctr"/>
            <a:endParaRPr lang="zh-CN" altLang="en-US"/>
          </a:p>
        </p:txBody>
      </p:sp>
      <p:sp>
        <p:nvSpPr>
          <p:cNvPr id="5" name="矩形 4"/>
          <p:cNvSpPr/>
          <p:nvPr/>
        </p:nvSpPr>
        <p:spPr>
          <a:xfrm rot="19887753">
            <a:off x="423281" y="341295"/>
            <a:ext cx="268866" cy="322556"/>
          </a:xfrm>
          <a:prstGeom prst="rect">
            <a:avLst/>
          </a:prstGeom>
        </p:spPr>
        <p:style>
          <a:lnRef idx="3">
            <a:schemeClr val="lt1"/>
          </a:lnRef>
          <a:fillRef idx="1">
            <a:schemeClr val="accent1"/>
          </a:fillRef>
          <a:effectRef idx="1">
            <a:schemeClr val="accent1"/>
          </a:effectRef>
          <a:fontRef idx="minor">
            <a:schemeClr val="lt1"/>
          </a:fontRef>
        </p:style>
        <p:txBody>
          <a:bodyPr rtlCol="0" anchor="ctr"/>
          <a:lstStyle/>
          <a:p>
            <a:pPr algn="ctr"/>
            <a:endParaRPr lang="zh-CN" altLang="en-US"/>
          </a:p>
        </p:txBody>
      </p:sp>
      <p:cxnSp>
        <p:nvCxnSpPr>
          <p:cNvPr id="6" name="直接连接符 5"/>
          <p:cNvCxnSpPr/>
          <p:nvPr/>
        </p:nvCxnSpPr>
        <p:spPr>
          <a:xfrm flipV="1">
            <a:off x="282969" y="739891"/>
            <a:ext cx="2498868" cy="1806"/>
          </a:xfrm>
          <a:prstGeom prst="line">
            <a:avLst/>
          </a:prstGeom>
          <a:ln w="38100">
            <a:prstDash val="lgDashDotDot"/>
          </a:ln>
        </p:spPr>
        <p:style>
          <a:lnRef idx="2">
            <a:schemeClr val="accent6"/>
          </a:lnRef>
          <a:fillRef idx="0">
            <a:schemeClr val="accent6"/>
          </a:fillRef>
          <a:effectRef idx="1">
            <a:schemeClr val="accent6"/>
          </a:effectRef>
          <a:fontRef idx="minor">
            <a:schemeClr val="tx1"/>
          </a:fontRef>
        </p:style>
      </p:cxnSp>
    </p:spTree>
    <p:extLst>
      <p:ext uri="{BB962C8B-B14F-4D97-AF65-F5344CB8AC3E}">
        <p14:creationId xmlns:p14="http://schemas.microsoft.com/office/powerpoint/2010/main" val="2442983771"/>
      </p:ext>
    </p:extLst>
  </p:cSld>
  <p:clrMapOvr>
    <a:masterClrMapping/>
  </p:clrMapOvr>
  <p:timing>
    <p:tnLst>
      <p:par>
        <p:cTn id="1" dur="indefinite" restart="never" nodeType="tmRoot"/>
      </p:par>
    </p:tnLst>
  </p:timing>
</p:sld>
</file>

<file path=ppt/theme/theme1.xml><?xml version="1.0" encoding="utf-8"?>
<a:theme xmlns:a="http://schemas.openxmlformats.org/drawingml/2006/main" name="基础">
  <a:themeElements>
    <a:clrScheme name="自定义 1">
      <a:dk1>
        <a:sysClr val="windowText" lastClr="000000"/>
      </a:dk1>
      <a:lt1>
        <a:sysClr val="window" lastClr="FFFFFF"/>
      </a:lt1>
      <a:dk2>
        <a:srgbClr val="212121"/>
      </a:dk2>
      <a:lt2>
        <a:srgbClr val="DADADA"/>
      </a:lt2>
      <a:accent1>
        <a:srgbClr val="0070C0"/>
      </a:accent1>
      <a:accent2>
        <a:srgbClr val="B13228"/>
      </a:accent2>
      <a:accent3>
        <a:srgbClr val="8B7B56"/>
      </a:accent3>
      <a:accent4>
        <a:srgbClr val="E09C41"/>
      </a:accent4>
      <a:accent5>
        <a:srgbClr val="9EAE51"/>
      </a:accent5>
      <a:accent6>
        <a:srgbClr val="6E7355"/>
      </a:accent6>
      <a:hlink>
        <a:srgbClr val="D37A21"/>
      </a:hlink>
      <a:folHlink>
        <a:srgbClr val="CA8F55"/>
      </a:folHlink>
    </a:clrScheme>
    <a:fontScheme name="基础">
      <a:majorFont>
        <a:latin typeface="Corbel" panose="020B0503020204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orbel" panose="020B0503020204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基础">
      <a:fillStyleLst>
        <a:solidFill>
          <a:schemeClr val="phClr"/>
        </a:solidFill>
        <a:solidFill>
          <a:schemeClr val="phClr">
            <a:tint val="63000"/>
            <a:satMod val="130000"/>
          </a:schemeClr>
        </a:solidFill>
        <a:gradFill rotWithShape="1">
          <a:gsLst>
            <a:gs pos="0">
              <a:schemeClr val="phClr"/>
            </a:gs>
            <a:gs pos="90000">
              <a:schemeClr val="phClr">
                <a:shade val="100000"/>
                <a:satMod val="105000"/>
              </a:schemeClr>
            </a:gs>
            <a:gs pos="100000">
              <a:schemeClr val="phClr">
                <a:shade val="80000"/>
                <a:satMod val="120000"/>
              </a:schemeClr>
            </a:gs>
          </a:gsLst>
          <a:path path="circle">
            <a:fillToRect l="100000" t="100000" r="100000" b="100000"/>
          </a:path>
        </a:gradFill>
      </a:fillStyleLst>
      <a:lnStyleLst>
        <a:ln w="10000" cap="flat" cmpd="sng" algn="ctr">
          <a:solidFill>
            <a:schemeClr val="phClr"/>
          </a:solidFill>
          <a:prstDash val="solid"/>
        </a:ln>
        <a:ln w="19050" cap="flat" cmpd="sng" algn="ctr">
          <a:solidFill>
            <a:schemeClr val="phClr"/>
          </a:solidFill>
          <a:prstDash val="solid"/>
        </a:ln>
        <a:ln w="53975" cap="flat" cmpd="dbl"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38100" dist="25400" dir="5400000" rotWithShape="0">
              <a:srgbClr val="000000">
                <a:alpha val="45000"/>
              </a:srgbClr>
            </a:outerShdw>
          </a:effectLst>
          <a:scene3d>
            <a:camera prst="orthographicFront">
              <a:rot lat="0" lon="0" rev="0"/>
            </a:camera>
            <a:lightRig rig="brightRoom" dir="t"/>
          </a:scene3d>
          <a:sp3d extrusionH="12700" contourW="25400" prstMaterial="flat">
            <a:bevelT w="63500" h="152400" prst="angle"/>
            <a:contourClr>
              <a:schemeClr val="phClr">
                <a:shade val="27000"/>
                <a:satMod val="120000"/>
              </a:schemeClr>
            </a:contourClr>
          </a:sp3d>
        </a:effectStyle>
      </a:effectStyleLst>
      <a:bgFillStyleLst>
        <a:solidFill>
          <a:schemeClr val="phClr"/>
        </a:solidFill>
        <a:solidFill>
          <a:schemeClr val="phClr">
            <a:tint val="95000"/>
            <a:shade val="95000"/>
            <a:satMod val="140000"/>
          </a:schemeClr>
        </a:solidFill>
        <a:solidFill>
          <a:schemeClr val="phClr">
            <a:tint val="90000"/>
            <a:shade val="85000"/>
            <a:satMod val="160000"/>
            <a:lumMod val="110000"/>
          </a:schemeClr>
        </a:solidFill>
      </a:bgFillStyleLst>
    </a:fmtScheme>
  </a:themeElements>
  <a:objectDefaults/>
  <a:extraClrSchemeLst/>
  <a:extLst>
    <a:ext uri="{05A4C25C-085E-4340-85A3-A5531E510DB2}">
      <thm15:themeFamily xmlns:thm15="http://schemas.microsoft.com/office/thememl/2012/main" name="Basis" id="{5665723A-49BA-4B57-8411-A56F8F207965}" vid="{446C221D-F63F-4DD8-B509-CFE168687BF2}"/>
    </a:ext>
  </a:extLst>
</a:theme>
</file>

<file path=docProps/app.xml><?xml version="1.0" encoding="utf-8"?>
<Properties xmlns="http://schemas.openxmlformats.org/officeDocument/2006/extended-properties" xmlns:vt="http://schemas.openxmlformats.org/officeDocument/2006/docPropsVTypes">
  <Template>基础</Template>
  <TotalTime>151</TotalTime>
  <Words>4460</Words>
  <Application>Microsoft Office PowerPoint</Application>
  <PresentationFormat>宽屏</PresentationFormat>
  <Paragraphs>308</Paragraphs>
  <Slides>70</Slides>
  <Notes>0</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70</vt:i4>
      </vt:variant>
    </vt:vector>
  </HeadingPairs>
  <TitlesOfParts>
    <vt:vector size="82" baseType="lpstr">
      <vt:lpstr>黑体</vt:lpstr>
      <vt:lpstr>华文琥珀</vt:lpstr>
      <vt:lpstr>华文隶书</vt:lpstr>
      <vt:lpstr>华文新魏</vt:lpstr>
      <vt:lpstr>华文中宋</vt:lpstr>
      <vt:lpstr>宋体</vt:lpstr>
      <vt:lpstr>Arial</vt:lpstr>
      <vt:lpstr>Cambria</vt:lpstr>
      <vt:lpstr>Corbel</vt:lpstr>
      <vt:lpstr>Times New Roman</vt:lpstr>
      <vt:lpstr>Wingdings</vt:lpstr>
      <vt:lpstr>基础</vt:lpstr>
      <vt:lpstr>第三章 网站架构设计</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第三章 网站架构设计</dc:title>
  <dc:creator>BSY-zwy</dc:creator>
  <cp:lastModifiedBy>BSY-zwy</cp:lastModifiedBy>
  <cp:revision>20</cp:revision>
  <dcterms:created xsi:type="dcterms:W3CDTF">2017-09-05T23:46:04Z</dcterms:created>
  <dcterms:modified xsi:type="dcterms:W3CDTF">2017-09-06T10:02:21Z</dcterms:modified>
</cp:coreProperties>
</file>