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405" r:id="rId2"/>
    <p:sldId id="256" r:id="rId3"/>
    <p:sldId id="257" r:id="rId4"/>
    <p:sldId id="258" r:id="rId5"/>
    <p:sldId id="259" r:id="rId6"/>
    <p:sldId id="269" r:id="rId7"/>
    <p:sldId id="260" r:id="rId8"/>
    <p:sldId id="387" r:id="rId9"/>
    <p:sldId id="388" r:id="rId10"/>
    <p:sldId id="406" r:id="rId11"/>
    <p:sldId id="261" r:id="rId12"/>
    <p:sldId id="389" r:id="rId13"/>
    <p:sldId id="262" r:id="rId14"/>
    <p:sldId id="271" r:id="rId15"/>
    <p:sldId id="263" r:id="rId16"/>
    <p:sldId id="270" r:id="rId17"/>
    <p:sldId id="264" r:id="rId18"/>
    <p:sldId id="265" r:id="rId19"/>
    <p:sldId id="266" r:id="rId20"/>
    <p:sldId id="267" r:id="rId21"/>
    <p:sldId id="273" r:id="rId22"/>
    <p:sldId id="275" r:id="rId23"/>
    <p:sldId id="274" r:id="rId24"/>
    <p:sldId id="390" r:id="rId25"/>
    <p:sldId id="276" r:id="rId26"/>
    <p:sldId id="278" r:id="rId27"/>
    <p:sldId id="277" r:id="rId28"/>
    <p:sldId id="407" r:id="rId29"/>
    <p:sldId id="279" r:id="rId30"/>
    <p:sldId id="384" r:id="rId31"/>
    <p:sldId id="282" r:id="rId32"/>
    <p:sldId id="280" r:id="rId33"/>
    <p:sldId id="284" r:id="rId34"/>
    <p:sldId id="281" r:id="rId35"/>
    <p:sldId id="391" r:id="rId36"/>
    <p:sldId id="283" r:id="rId37"/>
    <p:sldId id="285" r:id="rId38"/>
    <p:sldId id="286" r:id="rId39"/>
    <p:sldId id="288" r:id="rId40"/>
    <p:sldId id="408" r:id="rId41"/>
    <p:sldId id="290" r:id="rId42"/>
    <p:sldId id="291" r:id="rId43"/>
    <p:sldId id="292" r:id="rId44"/>
    <p:sldId id="294" r:id="rId45"/>
    <p:sldId id="293" r:id="rId46"/>
    <p:sldId id="295" r:id="rId47"/>
    <p:sldId id="296" r:id="rId48"/>
    <p:sldId id="297" r:id="rId49"/>
    <p:sldId id="298" r:id="rId50"/>
    <p:sldId id="300" r:id="rId51"/>
    <p:sldId id="385" r:id="rId52"/>
    <p:sldId id="392" r:id="rId53"/>
    <p:sldId id="393" r:id="rId54"/>
    <p:sldId id="394" r:id="rId55"/>
    <p:sldId id="301" r:id="rId56"/>
    <p:sldId id="302" r:id="rId57"/>
    <p:sldId id="396" r:id="rId58"/>
    <p:sldId id="395" r:id="rId59"/>
    <p:sldId id="303" r:id="rId60"/>
    <p:sldId id="304" r:id="rId61"/>
    <p:sldId id="409" r:id="rId62"/>
    <p:sldId id="305" r:id="rId63"/>
    <p:sldId id="306" r:id="rId64"/>
    <p:sldId id="386" r:id="rId65"/>
    <p:sldId id="307" r:id="rId66"/>
    <p:sldId id="309" r:id="rId67"/>
    <p:sldId id="312" r:id="rId68"/>
    <p:sldId id="310" r:id="rId69"/>
    <p:sldId id="311" r:id="rId70"/>
    <p:sldId id="313" r:id="rId71"/>
    <p:sldId id="314" r:id="rId72"/>
    <p:sldId id="315" r:id="rId73"/>
    <p:sldId id="316" r:id="rId74"/>
    <p:sldId id="317" r:id="rId75"/>
    <p:sldId id="318" r:id="rId76"/>
    <p:sldId id="319" r:id="rId77"/>
    <p:sldId id="320" r:id="rId78"/>
    <p:sldId id="322" r:id="rId79"/>
    <p:sldId id="321" r:id="rId80"/>
    <p:sldId id="397" r:id="rId81"/>
    <p:sldId id="323" r:id="rId82"/>
    <p:sldId id="324" r:id="rId83"/>
    <p:sldId id="410" r:id="rId84"/>
    <p:sldId id="326" r:id="rId85"/>
    <p:sldId id="325" r:id="rId86"/>
    <p:sldId id="411" r:id="rId87"/>
    <p:sldId id="327" r:id="rId88"/>
    <p:sldId id="329" r:id="rId89"/>
    <p:sldId id="328" r:id="rId90"/>
    <p:sldId id="412" r:id="rId91"/>
    <p:sldId id="330" r:id="rId92"/>
    <p:sldId id="398" r:id="rId93"/>
    <p:sldId id="413" r:id="rId94"/>
    <p:sldId id="331" r:id="rId95"/>
    <p:sldId id="399" r:id="rId96"/>
    <p:sldId id="333" r:id="rId97"/>
    <p:sldId id="400" r:id="rId98"/>
    <p:sldId id="332" r:id="rId99"/>
    <p:sldId id="401" r:id="rId100"/>
    <p:sldId id="334" r:id="rId101"/>
    <p:sldId id="336" r:id="rId102"/>
    <p:sldId id="337" r:id="rId103"/>
    <p:sldId id="342" r:id="rId104"/>
    <p:sldId id="340" r:id="rId105"/>
    <p:sldId id="343" r:id="rId106"/>
    <p:sldId id="402" r:id="rId107"/>
    <p:sldId id="403" r:id="rId108"/>
    <p:sldId id="404" r:id="rId109"/>
    <p:sldId id="339" r:id="rId110"/>
    <p:sldId id="414" r:id="rId111"/>
    <p:sldId id="341" r:id="rId1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74" d="100"/>
          <a:sy n="74" d="100"/>
        </p:scale>
        <p:origin x="56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AC3A40-E691-4678-BA9B-0FBC13227A33}"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zh-CN" altLang="en-US"/>
        </a:p>
      </dgm:t>
    </dgm:pt>
    <dgm:pt modelId="{CDD3FB03-BDBF-4C3C-A34B-0DF9D3521F5C}">
      <dgm:prSet/>
      <dgm:spPr/>
      <dgm:t>
        <a:bodyPr/>
        <a:lstStyle/>
        <a:p>
          <a:pPr rtl="0"/>
          <a:r>
            <a:rPr lang="zh-CN" smtClean="0"/>
            <a:t>把握好网站中元素、色彩与版式等基础内容，是视觉设计的必要过程。</a:t>
          </a:r>
          <a:endParaRPr lang="zh-CN"/>
        </a:p>
      </dgm:t>
    </dgm:pt>
    <dgm:pt modelId="{DF7E2E27-D8B9-425D-BACF-B930B4844C08}" type="parTrans" cxnId="{D13055A6-02A3-4C92-8EDD-C73F0F587E9E}">
      <dgm:prSet/>
      <dgm:spPr/>
      <dgm:t>
        <a:bodyPr/>
        <a:lstStyle/>
        <a:p>
          <a:endParaRPr lang="zh-CN" altLang="en-US"/>
        </a:p>
      </dgm:t>
    </dgm:pt>
    <dgm:pt modelId="{F3CAC862-1025-4558-97A6-ECFDD8990E96}" type="sibTrans" cxnId="{D13055A6-02A3-4C92-8EDD-C73F0F587E9E}">
      <dgm:prSet/>
      <dgm:spPr/>
      <dgm:t>
        <a:bodyPr/>
        <a:lstStyle/>
        <a:p>
          <a:endParaRPr lang="zh-CN" altLang="en-US"/>
        </a:p>
      </dgm:t>
    </dgm:pt>
    <dgm:pt modelId="{8A772721-D158-4403-8170-0C615A3B0A32}">
      <dgm:prSet/>
      <dgm:spPr/>
      <dgm:t>
        <a:bodyPr/>
        <a:lstStyle/>
        <a:p>
          <a:pPr rtl="0"/>
          <a:r>
            <a:rPr lang="zh-CN" smtClean="0"/>
            <a:t>网站的视觉部分是由每一个细节和元素组成的，但也需要设计者系统性地设计与编排，形成视觉的整体性与一致性。</a:t>
          </a:r>
          <a:endParaRPr lang="zh-CN"/>
        </a:p>
      </dgm:t>
    </dgm:pt>
    <dgm:pt modelId="{EF1BE4BF-A189-4A45-8CDC-59D89D2A26AE}" type="parTrans" cxnId="{49D54829-8D18-4337-9A54-685BA4ABB95F}">
      <dgm:prSet/>
      <dgm:spPr/>
      <dgm:t>
        <a:bodyPr/>
        <a:lstStyle/>
        <a:p>
          <a:endParaRPr lang="zh-CN" altLang="en-US"/>
        </a:p>
      </dgm:t>
    </dgm:pt>
    <dgm:pt modelId="{839A06AA-2456-455C-84C2-C0A7165DCE1D}" type="sibTrans" cxnId="{49D54829-8D18-4337-9A54-685BA4ABB95F}">
      <dgm:prSet/>
      <dgm:spPr/>
      <dgm:t>
        <a:bodyPr/>
        <a:lstStyle/>
        <a:p>
          <a:endParaRPr lang="zh-CN" altLang="en-US"/>
        </a:p>
      </dgm:t>
    </dgm:pt>
    <dgm:pt modelId="{FB021384-0894-4CA1-81D2-7CC476DCB3F6}">
      <dgm:prSet/>
      <dgm:spPr/>
      <dgm:t>
        <a:bodyPr/>
        <a:lstStyle/>
        <a:p>
          <a:pPr rtl="0"/>
          <a:r>
            <a:rPr lang="zh-CN" smtClean="0"/>
            <a:t>这部分还穿插着交互设计的原理性运用，以及用户习惯与心理的分析。</a:t>
          </a:r>
          <a:endParaRPr lang="zh-CN"/>
        </a:p>
      </dgm:t>
    </dgm:pt>
    <dgm:pt modelId="{404BFA2F-7B86-4807-AC23-0CA43998686D}" type="parTrans" cxnId="{15E0CFF8-D3F2-4197-8C41-4E381FFAEB5D}">
      <dgm:prSet/>
      <dgm:spPr/>
      <dgm:t>
        <a:bodyPr/>
        <a:lstStyle/>
        <a:p>
          <a:endParaRPr lang="zh-CN" altLang="en-US"/>
        </a:p>
      </dgm:t>
    </dgm:pt>
    <dgm:pt modelId="{6C928C11-265D-4E72-951A-5E6B7CF870D0}" type="sibTrans" cxnId="{15E0CFF8-D3F2-4197-8C41-4E381FFAEB5D}">
      <dgm:prSet/>
      <dgm:spPr/>
      <dgm:t>
        <a:bodyPr/>
        <a:lstStyle/>
        <a:p>
          <a:endParaRPr lang="zh-CN" altLang="en-US"/>
        </a:p>
      </dgm:t>
    </dgm:pt>
    <dgm:pt modelId="{1AE5B062-AA1F-4550-BB72-088D9AC56643}">
      <dgm:prSet/>
      <dgm:spPr/>
      <dgm:t>
        <a:bodyPr/>
        <a:lstStyle/>
        <a:p>
          <a:pPr rtl="0"/>
          <a:r>
            <a:rPr lang="zh-CN" dirty="0" smtClean="0"/>
            <a:t>好的网站不仅好看，还要好用，因此我们的目标不仅仅是达到视觉审美的愉悦感，更要兼顾界面语义的实用性与传达性。</a:t>
          </a:r>
          <a:endParaRPr lang="zh-CN" dirty="0"/>
        </a:p>
      </dgm:t>
    </dgm:pt>
    <dgm:pt modelId="{AF800B8E-CD41-4AAE-85D1-88E49DC33A83}" type="parTrans" cxnId="{08E1C441-848B-4378-9FC4-3623BC41FAE9}">
      <dgm:prSet/>
      <dgm:spPr/>
      <dgm:t>
        <a:bodyPr/>
        <a:lstStyle/>
        <a:p>
          <a:endParaRPr lang="zh-CN" altLang="en-US"/>
        </a:p>
      </dgm:t>
    </dgm:pt>
    <dgm:pt modelId="{A114D53A-DA7B-43A9-96A1-EA55F7BE02FE}" type="sibTrans" cxnId="{08E1C441-848B-4378-9FC4-3623BC41FAE9}">
      <dgm:prSet/>
      <dgm:spPr/>
      <dgm:t>
        <a:bodyPr/>
        <a:lstStyle/>
        <a:p>
          <a:endParaRPr lang="zh-CN" altLang="en-US"/>
        </a:p>
      </dgm:t>
    </dgm:pt>
    <dgm:pt modelId="{EFDAEB0B-EFFB-4902-B3A3-707A11F89A55}">
      <dgm:prSet/>
      <dgm:spPr/>
      <dgm:t>
        <a:bodyPr/>
        <a:lstStyle/>
        <a:p>
          <a:pPr rtl="0"/>
          <a:r>
            <a:rPr lang="zh-CN" dirty="0" smtClean="0"/>
            <a:t>接下来让我们循序渐进地熟悉网站的各种视觉组成元素，深入探究各个元素的设计原则与创作手段，进一步熟悉网站设计的技巧与方法，产生自己的理解，并能够在实践中运用这些知识。</a:t>
          </a:r>
          <a:endParaRPr lang="zh-CN" dirty="0"/>
        </a:p>
      </dgm:t>
    </dgm:pt>
    <dgm:pt modelId="{6D1C93BA-9757-47E3-8CE5-F56DDD428982}" type="parTrans" cxnId="{9AEBB77A-BA28-4B7C-9864-25066012B9AB}">
      <dgm:prSet/>
      <dgm:spPr/>
      <dgm:t>
        <a:bodyPr/>
        <a:lstStyle/>
        <a:p>
          <a:endParaRPr lang="zh-CN" altLang="en-US"/>
        </a:p>
      </dgm:t>
    </dgm:pt>
    <dgm:pt modelId="{6D8FE211-DCCA-4123-B9BA-D1EFF1E5FB39}" type="sibTrans" cxnId="{9AEBB77A-BA28-4B7C-9864-25066012B9AB}">
      <dgm:prSet/>
      <dgm:spPr/>
      <dgm:t>
        <a:bodyPr/>
        <a:lstStyle/>
        <a:p>
          <a:endParaRPr lang="zh-CN" altLang="en-US"/>
        </a:p>
      </dgm:t>
    </dgm:pt>
    <dgm:pt modelId="{F4965FD4-129B-4B64-98D6-89250F1F2744}" type="pres">
      <dgm:prSet presAssocID="{F1AC3A40-E691-4678-BA9B-0FBC13227A33}" presName="linear" presStyleCnt="0">
        <dgm:presLayoutVars>
          <dgm:animLvl val="lvl"/>
          <dgm:resizeHandles val="exact"/>
        </dgm:presLayoutVars>
      </dgm:prSet>
      <dgm:spPr/>
    </dgm:pt>
    <dgm:pt modelId="{BB56225C-43D4-4434-B70B-ADD2F4E4D286}" type="pres">
      <dgm:prSet presAssocID="{CDD3FB03-BDBF-4C3C-A34B-0DF9D3521F5C}" presName="parentText" presStyleLbl="node1" presStyleIdx="0" presStyleCnt="5">
        <dgm:presLayoutVars>
          <dgm:chMax val="0"/>
          <dgm:bulletEnabled val="1"/>
        </dgm:presLayoutVars>
      </dgm:prSet>
      <dgm:spPr/>
    </dgm:pt>
    <dgm:pt modelId="{46EC780B-9D76-40F7-8274-E2E85383501A}" type="pres">
      <dgm:prSet presAssocID="{F3CAC862-1025-4558-97A6-ECFDD8990E96}" presName="spacer" presStyleCnt="0"/>
      <dgm:spPr/>
    </dgm:pt>
    <dgm:pt modelId="{F8680BCC-034E-4193-B019-DC553A8A179B}" type="pres">
      <dgm:prSet presAssocID="{8A772721-D158-4403-8170-0C615A3B0A32}" presName="parentText" presStyleLbl="node1" presStyleIdx="1" presStyleCnt="5">
        <dgm:presLayoutVars>
          <dgm:chMax val="0"/>
          <dgm:bulletEnabled val="1"/>
        </dgm:presLayoutVars>
      </dgm:prSet>
      <dgm:spPr/>
    </dgm:pt>
    <dgm:pt modelId="{224416C0-E3A9-4986-9959-AFAEA03C49AE}" type="pres">
      <dgm:prSet presAssocID="{839A06AA-2456-455C-84C2-C0A7165DCE1D}" presName="spacer" presStyleCnt="0"/>
      <dgm:spPr/>
    </dgm:pt>
    <dgm:pt modelId="{C33C3109-638C-45C0-9CB5-F461DA9B967F}" type="pres">
      <dgm:prSet presAssocID="{FB021384-0894-4CA1-81D2-7CC476DCB3F6}" presName="parentText" presStyleLbl="node1" presStyleIdx="2" presStyleCnt="5">
        <dgm:presLayoutVars>
          <dgm:chMax val="0"/>
          <dgm:bulletEnabled val="1"/>
        </dgm:presLayoutVars>
      </dgm:prSet>
      <dgm:spPr/>
    </dgm:pt>
    <dgm:pt modelId="{10D34F18-3AEC-4C43-8697-27D4E08C5952}" type="pres">
      <dgm:prSet presAssocID="{6C928C11-265D-4E72-951A-5E6B7CF870D0}" presName="spacer" presStyleCnt="0"/>
      <dgm:spPr/>
    </dgm:pt>
    <dgm:pt modelId="{AD4B3EC1-85ED-4E48-BFF3-F3525C798BF0}" type="pres">
      <dgm:prSet presAssocID="{1AE5B062-AA1F-4550-BB72-088D9AC56643}" presName="parentText" presStyleLbl="node1" presStyleIdx="3" presStyleCnt="5">
        <dgm:presLayoutVars>
          <dgm:chMax val="0"/>
          <dgm:bulletEnabled val="1"/>
        </dgm:presLayoutVars>
      </dgm:prSet>
      <dgm:spPr/>
    </dgm:pt>
    <dgm:pt modelId="{7F6462D6-1CBF-4840-A433-D8C12049DF10}" type="pres">
      <dgm:prSet presAssocID="{A114D53A-DA7B-43A9-96A1-EA55F7BE02FE}" presName="spacer" presStyleCnt="0"/>
      <dgm:spPr/>
    </dgm:pt>
    <dgm:pt modelId="{A2F46E2C-3462-41DA-A442-C542970A5617}" type="pres">
      <dgm:prSet presAssocID="{EFDAEB0B-EFFB-4902-B3A3-707A11F89A55}" presName="parentText" presStyleLbl="node1" presStyleIdx="4" presStyleCnt="5">
        <dgm:presLayoutVars>
          <dgm:chMax val="0"/>
          <dgm:bulletEnabled val="1"/>
        </dgm:presLayoutVars>
      </dgm:prSet>
      <dgm:spPr/>
    </dgm:pt>
  </dgm:ptLst>
  <dgm:cxnLst>
    <dgm:cxn modelId="{348B16CE-5EBD-433F-9D5E-DD0A4BE3626F}" type="presOf" srcId="{FB021384-0894-4CA1-81D2-7CC476DCB3F6}" destId="{C33C3109-638C-45C0-9CB5-F461DA9B967F}" srcOrd="0" destOrd="0" presId="urn:microsoft.com/office/officeart/2005/8/layout/vList2"/>
    <dgm:cxn modelId="{CE41B57D-F1AA-4CF5-95CC-369CE046DF10}" type="presOf" srcId="{8A772721-D158-4403-8170-0C615A3B0A32}" destId="{F8680BCC-034E-4193-B019-DC553A8A179B}" srcOrd="0" destOrd="0" presId="urn:microsoft.com/office/officeart/2005/8/layout/vList2"/>
    <dgm:cxn modelId="{C960A4B6-05EB-4451-B450-05F8B6D282F3}" type="presOf" srcId="{EFDAEB0B-EFFB-4902-B3A3-707A11F89A55}" destId="{A2F46E2C-3462-41DA-A442-C542970A5617}" srcOrd="0" destOrd="0" presId="urn:microsoft.com/office/officeart/2005/8/layout/vList2"/>
    <dgm:cxn modelId="{9AEBB77A-BA28-4B7C-9864-25066012B9AB}" srcId="{F1AC3A40-E691-4678-BA9B-0FBC13227A33}" destId="{EFDAEB0B-EFFB-4902-B3A3-707A11F89A55}" srcOrd="4" destOrd="0" parTransId="{6D1C93BA-9757-47E3-8CE5-F56DDD428982}" sibTransId="{6D8FE211-DCCA-4123-B9BA-D1EFF1E5FB39}"/>
    <dgm:cxn modelId="{15E0CFF8-D3F2-4197-8C41-4E381FFAEB5D}" srcId="{F1AC3A40-E691-4678-BA9B-0FBC13227A33}" destId="{FB021384-0894-4CA1-81D2-7CC476DCB3F6}" srcOrd="2" destOrd="0" parTransId="{404BFA2F-7B86-4807-AC23-0CA43998686D}" sibTransId="{6C928C11-265D-4E72-951A-5E6B7CF870D0}"/>
    <dgm:cxn modelId="{D6C2C5A5-73E2-4AEA-9985-6356E3CA6C4D}" type="presOf" srcId="{1AE5B062-AA1F-4550-BB72-088D9AC56643}" destId="{AD4B3EC1-85ED-4E48-BFF3-F3525C798BF0}" srcOrd="0" destOrd="0" presId="urn:microsoft.com/office/officeart/2005/8/layout/vList2"/>
    <dgm:cxn modelId="{BB4D1D40-B744-4CF6-B416-BEC70BC213FD}" type="presOf" srcId="{F1AC3A40-E691-4678-BA9B-0FBC13227A33}" destId="{F4965FD4-129B-4B64-98D6-89250F1F2744}" srcOrd="0" destOrd="0" presId="urn:microsoft.com/office/officeart/2005/8/layout/vList2"/>
    <dgm:cxn modelId="{D13055A6-02A3-4C92-8EDD-C73F0F587E9E}" srcId="{F1AC3A40-E691-4678-BA9B-0FBC13227A33}" destId="{CDD3FB03-BDBF-4C3C-A34B-0DF9D3521F5C}" srcOrd="0" destOrd="0" parTransId="{DF7E2E27-D8B9-425D-BACF-B930B4844C08}" sibTransId="{F3CAC862-1025-4558-97A6-ECFDD8990E96}"/>
    <dgm:cxn modelId="{1873CC9D-9940-4D66-B0EB-0FFB88CCC87C}" type="presOf" srcId="{CDD3FB03-BDBF-4C3C-A34B-0DF9D3521F5C}" destId="{BB56225C-43D4-4434-B70B-ADD2F4E4D286}" srcOrd="0" destOrd="0" presId="urn:microsoft.com/office/officeart/2005/8/layout/vList2"/>
    <dgm:cxn modelId="{08E1C441-848B-4378-9FC4-3623BC41FAE9}" srcId="{F1AC3A40-E691-4678-BA9B-0FBC13227A33}" destId="{1AE5B062-AA1F-4550-BB72-088D9AC56643}" srcOrd="3" destOrd="0" parTransId="{AF800B8E-CD41-4AAE-85D1-88E49DC33A83}" sibTransId="{A114D53A-DA7B-43A9-96A1-EA55F7BE02FE}"/>
    <dgm:cxn modelId="{49D54829-8D18-4337-9A54-685BA4ABB95F}" srcId="{F1AC3A40-E691-4678-BA9B-0FBC13227A33}" destId="{8A772721-D158-4403-8170-0C615A3B0A32}" srcOrd="1" destOrd="0" parTransId="{EF1BE4BF-A189-4A45-8CDC-59D89D2A26AE}" sibTransId="{839A06AA-2456-455C-84C2-C0A7165DCE1D}"/>
    <dgm:cxn modelId="{5D7DA551-4B2B-4534-A9F0-47026011D5A5}" type="presParOf" srcId="{F4965FD4-129B-4B64-98D6-89250F1F2744}" destId="{BB56225C-43D4-4434-B70B-ADD2F4E4D286}" srcOrd="0" destOrd="0" presId="urn:microsoft.com/office/officeart/2005/8/layout/vList2"/>
    <dgm:cxn modelId="{0EF3B84A-6D32-4539-9E16-F8496DFFE541}" type="presParOf" srcId="{F4965FD4-129B-4B64-98D6-89250F1F2744}" destId="{46EC780B-9D76-40F7-8274-E2E85383501A}" srcOrd="1" destOrd="0" presId="urn:microsoft.com/office/officeart/2005/8/layout/vList2"/>
    <dgm:cxn modelId="{E7A8F24D-A12C-43FC-BDAC-A8435DB946F1}" type="presParOf" srcId="{F4965FD4-129B-4B64-98D6-89250F1F2744}" destId="{F8680BCC-034E-4193-B019-DC553A8A179B}" srcOrd="2" destOrd="0" presId="urn:microsoft.com/office/officeart/2005/8/layout/vList2"/>
    <dgm:cxn modelId="{FF339F5E-AED5-4636-A0AA-738EB4A98016}" type="presParOf" srcId="{F4965FD4-129B-4B64-98D6-89250F1F2744}" destId="{224416C0-E3A9-4986-9959-AFAEA03C49AE}" srcOrd="3" destOrd="0" presId="urn:microsoft.com/office/officeart/2005/8/layout/vList2"/>
    <dgm:cxn modelId="{D64AE12E-5F98-4A4B-8602-4288196044DB}" type="presParOf" srcId="{F4965FD4-129B-4B64-98D6-89250F1F2744}" destId="{C33C3109-638C-45C0-9CB5-F461DA9B967F}" srcOrd="4" destOrd="0" presId="urn:microsoft.com/office/officeart/2005/8/layout/vList2"/>
    <dgm:cxn modelId="{A0D54AB5-6813-4528-8889-84C10090A790}" type="presParOf" srcId="{F4965FD4-129B-4B64-98D6-89250F1F2744}" destId="{10D34F18-3AEC-4C43-8697-27D4E08C5952}" srcOrd="5" destOrd="0" presId="urn:microsoft.com/office/officeart/2005/8/layout/vList2"/>
    <dgm:cxn modelId="{576FA7F1-D3DA-449C-AFE3-959B52EC800A}" type="presParOf" srcId="{F4965FD4-129B-4B64-98D6-89250F1F2744}" destId="{AD4B3EC1-85ED-4E48-BFF3-F3525C798BF0}" srcOrd="6" destOrd="0" presId="urn:microsoft.com/office/officeart/2005/8/layout/vList2"/>
    <dgm:cxn modelId="{013ECFB0-5200-4135-9E99-F72B5BF2A649}" type="presParOf" srcId="{F4965FD4-129B-4B64-98D6-89250F1F2744}" destId="{7F6462D6-1CBF-4840-A433-D8C12049DF10}" srcOrd="7" destOrd="0" presId="urn:microsoft.com/office/officeart/2005/8/layout/vList2"/>
    <dgm:cxn modelId="{6BBA1E9B-8AE3-40AD-81DB-1473D5CA5CE3}" type="presParOf" srcId="{F4965FD4-129B-4B64-98D6-89250F1F2744}" destId="{A2F46E2C-3462-41DA-A442-C542970A5617}"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B5E38F8-A1B6-4338-9528-71DFB7FA996F}" type="doc">
      <dgm:prSet loTypeId="urn:microsoft.com/office/officeart/2009/layout/CircleArrowProcess" loCatId="process" qsTypeId="urn:microsoft.com/office/officeart/2005/8/quickstyle/simple1" qsCatId="simple" csTypeId="urn:microsoft.com/office/officeart/2005/8/colors/colorful1" csCatId="colorful" phldr="1"/>
      <dgm:spPr/>
      <dgm:t>
        <a:bodyPr/>
        <a:lstStyle/>
        <a:p>
          <a:endParaRPr lang="zh-CN" altLang="en-US"/>
        </a:p>
      </dgm:t>
    </dgm:pt>
    <dgm:pt modelId="{04062E26-E0CE-437C-94F7-2176D42B3D94}">
      <dgm:prSet custT="1"/>
      <dgm:spPr/>
      <dgm:t>
        <a:bodyPr/>
        <a:lstStyle/>
        <a:p>
          <a:pPr rtl="0"/>
          <a:r>
            <a:rPr lang="en-US" altLang="zh-CN" sz="1600" dirty="0" smtClean="0">
              <a:solidFill>
                <a:schemeClr val="accent2">
                  <a:lumMod val="75000"/>
                </a:schemeClr>
              </a:solidFill>
            </a:rPr>
            <a:t>(1)</a:t>
          </a:r>
          <a:r>
            <a:rPr lang="zh-CN" altLang="en-US" sz="1600" dirty="0" smtClean="0">
              <a:solidFill>
                <a:schemeClr val="accent2">
                  <a:lumMod val="75000"/>
                </a:schemeClr>
              </a:solidFill>
            </a:rPr>
            <a:t>尺寸大小</a:t>
          </a:r>
          <a:endParaRPr lang="zh-CN" altLang="en-US" sz="1600" dirty="0">
            <a:solidFill>
              <a:schemeClr val="accent2">
                <a:lumMod val="75000"/>
              </a:schemeClr>
            </a:solidFill>
          </a:endParaRPr>
        </a:p>
      </dgm:t>
    </dgm:pt>
    <dgm:pt modelId="{811DB5C3-3F0A-4FE6-B151-28232DD3F508}" type="parTrans" cxnId="{90B791F4-40F1-4C91-BAD9-9A87E035B825}">
      <dgm:prSet/>
      <dgm:spPr/>
      <dgm:t>
        <a:bodyPr/>
        <a:lstStyle/>
        <a:p>
          <a:endParaRPr lang="zh-CN" altLang="en-US"/>
        </a:p>
      </dgm:t>
    </dgm:pt>
    <dgm:pt modelId="{9EC57E92-61E9-4904-823D-84F19464DF60}" type="sibTrans" cxnId="{90B791F4-40F1-4C91-BAD9-9A87E035B825}">
      <dgm:prSet/>
      <dgm:spPr/>
      <dgm:t>
        <a:bodyPr/>
        <a:lstStyle/>
        <a:p>
          <a:endParaRPr lang="zh-CN" altLang="en-US"/>
        </a:p>
      </dgm:t>
    </dgm:pt>
    <dgm:pt modelId="{74A7CEBB-0E24-4F5D-8B3B-D44F35874F2D}">
      <dgm:prSet custT="1"/>
      <dgm:spPr/>
      <dgm:t>
        <a:bodyPr/>
        <a:lstStyle/>
        <a:p>
          <a:pPr rtl="0"/>
          <a:r>
            <a:rPr lang="en-US" altLang="zh-CN" sz="1600" dirty="0" smtClean="0">
              <a:solidFill>
                <a:schemeClr val="accent2">
                  <a:lumMod val="75000"/>
                </a:schemeClr>
              </a:solidFill>
            </a:rPr>
            <a:t>(2)</a:t>
          </a:r>
          <a:r>
            <a:rPr lang="zh-CN" altLang="en-US" sz="1600" dirty="0" smtClean="0">
              <a:solidFill>
                <a:schemeClr val="accent2">
                  <a:lumMod val="75000"/>
                </a:schemeClr>
              </a:solidFill>
            </a:rPr>
            <a:t>色彩样式</a:t>
          </a:r>
          <a:endParaRPr lang="zh-CN" altLang="en-US" sz="1600" dirty="0">
            <a:solidFill>
              <a:schemeClr val="accent2">
                <a:lumMod val="75000"/>
              </a:schemeClr>
            </a:solidFill>
          </a:endParaRPr>
        </a:p>
      </dgm:t>
    </dgm:pt>
    <dgm:pt modelId="{AA23AEFD-E349-4A79-BE23-A7E5FB945D49}" type="parTrans" cxnId="{9B3D36D9-F1B8-49A3-9CB3-C981B3517B53}">
      <dgm:prSet/>
      <dgm:spPr/>
      <dgm:t>
        <a:bodyPr/>
        <a:lstStyle/>
        <a:p>
          <a:endParaRPr lang="zh-CN" altLang="en-US"/>
        </a:p>
      </dgm:t>
    </dgm:pt>
    <dgm:pt modelId="{10B8C055-5E71-457B-9FD6-C35BAA9205B9}" type="sibTrans" cxnId="{9B3D36D9-F1B8-49A3-9CB3-C981B3517B53}">
      <dgm:prSet/>
      <dgm:spPr/>
      <dgm:t>
        <a:bodyPr/>
        <a:lstStyle/>
        <a:p>
          <a:endParaRPr lang="zh-CN" altLang="en-US"/>
        </a:p>
      </dgm:t>
    </dgm:pt>
    <dgm:pt modelId="{692DD389-B75B-4AE9-92DD-32E747620473}">
      <dgm:prSet custT="1"/>
      <dgm:spPr/>
      <dgm:t>
        <a:bodyPr/>
        <a:lstStyle/>
        <a:p>
          <a:pPr rtl="0"/>
          <a:r>
            <a:rPr lang="en-US" altLang="zh-CN" sz="1600" dirty="0" smtClean="0">
              <a:solidFill>
                <a:schemeClr val="accent2">
                  <a:lumMod val="75000"/>
                </a:schemeClr>
              </a:solidFill>
            </a:rPr>
            <a:t>(3)</a:t>
          </a:r>
          <a:r>
            <a:rPr lang="zh-CN" altLang="en-US" sz="1600" dirty="0" smtClean="0">
              <a:solidFill>
                <a:schemeClr val="accent2">
                  <a:lumMod val="75000"/>
                </a:schemeClr>
              </a:solidFill>
            </a:rPr>
            <a:t>排版设计</a:t>
          </a:r>
          <a:endParaRPr lang="zh-CN" altLang="en-US" sz="1600" dirty="0">
            <a:solidFill>
              <a:schemeClr val="accent2">
                <a:lumMod val="75000"/>
              </a:schemeClr>
            </a:solidFill>
          </a:endParaRPr>
        </a:p>
      </dgm:t>
    </dgm:pt>
    <dgm:pt modelId="{1DAC52E4-E3DF-432D-88CC-A49C1EEDF4E4}" type="parTrans" cxnId="{7EAA7166-B2A7-404A-844F-02366C0E7E57}">
      <dgm:prSet/>
      <dgm:spPr/>
      <dgm:t>
        <a:bodyPr/>
        <a:lstStyle/>
        <a:p>
          <a:endParaRPr lang="zh-CN" altLang="en-US"/>
        </a:p>
      </dgm:t>
    </dgm:pt>
    <dgm:pt modelId="{F4598523-B1F1-4A53-B4CC-725F7D3E1620}" type="sibTrans" cxnId="{7EAA7166-B2A7-404A-844F-02366C0E7E57}">
      <dgm:prSet/>
      <dgm:spPr/>
      <dgm:t>
        <a:bodyPr/>
        <a:lstStyle/>
        <a:p>
          <a:endParaRPr lang="zh-CN" altLang="en-US"/>
        </a:p>
      </dgm:t>
    </dgm:pt>
    <dgm:pt modelId="{35A0D91C-FBD5-4D70-BC9A-D35775DA8D72}">
      <dgm:prSet custT="1"/>
      <dgm:spPr/>
      <dgm:t>
        <a:bodyPr/>
        <a:lstStyle/>
        <a:p>
          <a:pPr rtl="0"/>
          <a:r>
            <a:rPr lang="en-US" altLang="zh-CN" sz="1600" dirty="0" smtClean="0">
              <a:solidFill>
                <a:schemeClr val="accent2">
                  <a:lumMod val="75000"/>
                </a:schemeClr>
              </a:solidFill>
            </a:rPr>
            <a:t>(4)</a:t>
          </a:r>
          <a:r>
            <a:rPr lang="zh-CN" altLang="en-US" sz="1600" dirty="0" smtClean="0">
              <a:solidFill>
                <a:schemeClr val="accent2">
                  <a:lumMod val="75000"/>
                </a:schemeClr>
              </a:solidFill>
            </a:rPr>
            <a:t>位置</a:t>
          </a:r>
          <a:endParaRPr lang="zh-CN" altLang="en-US" sz="1600" dirty="0">
            <a:solidFill>
              <a:schemeClr val="accent2">
                <a:lumMod val="75000"/>
              </a:schemeClr>
            </a:solidFill>
          </a:endParaRPr>
        </a:p>
      </dgm:t>
    </dgm:pt>
    <dgm:pt modelId="{B626DAA3-AD54-456A-977E-C0D90DDBCAEA}" type="parTrans" cxnId="{4D314442-A3CB-44E8-BC2D-D14F333BBBBA}">
      <dgm:prSet/>
      <dgm:spPr/>
      <dgm:t>
        <a:bodyPr/>
        <a:lstStyle/>
        <a:p>
          <a:endParaRPr lang="zh-CN" altLang="en-US"/>
        </a:p>
      </dgm:t>
    </dgm:pt>
    <dgm:pt modelId="{9C3CD9F8-BAC9-4589-A5B9-3DD09133F9A6}" type="sibTrans" cxnId="{4D314442-A3CB-44E8-BC2D-D14F333BBBBA}">
      <dgm:prSet/>
      <dgm:spPr/>
      <dgm:t>
        <a:bodyPr/>
        <a:lstStyle/>
        <a:p>
          <a:endParaRPr lang="zh-CN" altLang="en-US"/>
        </a:p>
      </dgm:t>
    </dgm:pt>
    <dgm:pt modelId="{978BC002-4951-4DDF-A958-0717954FACCB}" type="pres">
      <dgm:prSet presAssocID="{8B5E38F8-A1B6-4338-9528-71DFB7FA996F}" presName="Name0" presStyleCnt="0">
        <dgm:presLayoutVars>
          <dgm:chMax val="7"/>
          <dgm:chPref val="7"/>
          <dgm:dir/>
          <dgm:animLvl val="lvl"/>
        </dgm:presLayoutVars>
      </dgm:prSet>
      <dgm:spPr/>
    </dgm:pt>
    <dgm:pt modelId="{2BD6BFBD-C308-4732-9AAD-A3A9CF98E105}" type="pres">
      <dgm:prSet presAssocID="{04062E26-E0CE-437C-94F7-2176D42B3D94}" presName="Accent1" presStyleCnt="0"/>
      <dgm:spPr/>
    </dgm:pt>
    <dgm:pt modelId="{396118AE-7CED-49FE-AE08-7A5C6BF9CBEE}" type="pres">
      <dgm:prSet presAssocID="{04062E26-E0CE-437C-94F7-2176D42B3D94}" presName="Accent" presStyleLbl="node1" presStyleIdx="0" presStyleCnt="4"/>
      <dgm:spPr/>
    </dgm:pt>
    <dgm:pt modelId="{FC2E3F8C-AB19-4976-A877-73A75A1BE5C2}" type="pres">
      <dgm:prSet presAssocID="{04062E26-E0CE-437C-94F7-2176D42B3D94}" presName="Parent1" presStyleLbl="revTx" presStyleIdx="0" presStyleCnt="4" custScaleX="125434">
        <dgm:presLayoutVars>
          <dgm:chMax val="1"/>
          <dgm:chPref val="1"/>
          <dgm:bulletEnabled val="1"/>
        </dgm:presLayoutVars>
      </dgm:prSet>
      <dgm:spPr/>
      <dgm:t>
        <a:bodyPr/>
        <a:lstStyle/>
        <a:p>
          <a:endParaRPr lang="zh-CN" altLang="en-US"/>
        </a:p>
      </dgm:t>
    </dgm:pt>
    <dgm:pt modelId="{E5323DE7-4E7A-4CEB-9E01-FA46175B5220}" type="pres">
      <dgm:prSet presAssocID="{74A7CEBB-0E24-4F5D-8B3B-D44F35874F2D}" presName="Accent2" presStyleCnt="0"/>
      <dgm:spPr/>
    </dgm:pt>
    <dgm:pt modelId="{041A36F1-BB5B-431B-8767-FFEF70F4DA8D}" type="pres">
      <dgm:prSet presAssocID="{74A7CEBB-0E24-4F5D-8B3B-D44F35874F2D}" presName="Accent" presStyleLbl="node1" presStyleIdx="1" presStyleCnt="4"/>
      <dgm:spPr/>
    </dgm:pt>
    <dgm:pt modelId="{C0F5E595-7B98-4C9A-9D13-DF5F1351D1DD}" type="pres">
      <dgm:prSet presAssocID="{74A7CEBB-0E24-4F5D-8B3B-D44F35874F2D}" presName="Parent2" presStyleLbl="revTx" presStyleIdx="1" presStyleCnt="4" custScaleX="125434">
        <dgm:presLayoutVars>
          <dgm:chMax val="1"/>
          <dgm:chPref val="1"/>
          <dgm:bulletEnabled val="1"/>
        </dgm:presLayoutVars>
      </dgm:prSet>
      <dgm:spPr/>
    </dgm:pt>
    <dgm:pt modelId="{891BE1CD-6103-45CA-8F9C-763728348F27}" type="pres">
      <dgm:prSet presAssocID="{692DD389-B75B-4AE9-92DD-32E747620473}" presName="Accent3" presStyleCnt="0"/>
      <dgm:spPr/>
    </dgm:pt>
    <dgm:pt modelId="{70AE380D-1927-421F-82E5-34F1465CAADF}" type="pres">
      <dgm:prSet presAssocID="{692DD389-B75B-4AE9-92DD-32E747620473}" presName="Accent" presStyleLbl="node1" presStyleIdx="2" presStyleCnt="4"/>
      <dgm:spPr/>
    </dgm:pt>
    <dgm:pt modelId="{4B44CF1F-BB37-4537-BE22-A8DF76976F81}" type="pres">
      <dgm:prSet presAssocID="{692DD389-B75B-4AE9-92DD-32E747620473}" presName="Parent3" presStyleLbl="revTx" presStyleIdx="2" presStyleCnt="4" custScaleX="125434">
        <dgm:presLayoutVars>
          <dgm:chMax val="1"/>
          <dgm:chPref val="1"/>
          <dgm:bulletEnabled val="1"/>
        </dgm:presLayoutVars>
      </dgm:prSet>
      <dgm:spPr/>
    </dgm:pt>
    <dgm:pt modelId="{D135199C-4CF8-4077-8805-DA8C418E37CC}" type="pres">
      <dgm:prSet presAssocID="{35A0D91C-FBD5-4D70-BC9A-D35775DA8D72}" presName="Accent4" presStyleCnt="0"/>
      <dgm:spPr/>
    </dgm:pt>
    <dgm:pt modelId="{796C37BF-093A-4BEF-8C33-6EAFEF73B327}" type="pres">
      <dgm:prSet presAssocID="{35A0D91C-FBD5-4D70-BC9A-D35775DA8D72}" presName="Accent" presStyleLbl="node1" presStyleIdx="3" presStyleCnt="4"/>
      <dgm:spPr/>
    </dgm:pt>
    <dgm:pt modelId="{4768CD09-7208-4CEE-8818-FD08319968EE}" type="pres">
      <dgm:prSet presAssocID="{35A0D91C-FBD5-4D70-BC9A-D35775DA8D72}" presName="Parent4" presStyleLbl="revTx" presStyleIdx="3" presStyleCnt="4" custScaleX="125434">
        <dgm:presLayoutVars>
          <dgm:chMax val="1"/>
          <dgm:chPref val="1"/>
          <dgm:bulletEnabled val="1"/>
        </dgm:presLayoutVars>
      </dgm:prSet>
      <dgm:spPr/>
    </dgm:pt>
  </dgm:ptLst>
  <dgm:cxnLst>
    <dgm:cxn modelId="{7EAA7166-B2A7-404A-844F-02366C0E7E57}" srcId="{8B5E38F8-A1B6-4338-9528-71DFB7FA996F}" destId="{692DD389-B75B-4AE9-92DD-32E747620473}" srcOrd="2" destOrd="0" parTransId="{1DAC52E4-E3DF-432D-88CC-A49C1EEDF4E4}" sibTransId="{F4598523-B1F1-4A53-B4CC-725F7D3E1620}"/>
    <dgm:cxn modelId="{4D314442-A3CB-44E8-BC2D-D14F333BBBBA}" srcId="{8B5E38F8-A1B6-4338-9528-71DFB7FA996F}" destId="{35A0D91C-FBD5-4D70-BC9A-D35775DA8D72}" srcOrd="3" destOrd="0" parTransId="{B626DAA3-AD54-456A-977E-C0D90DDBCAEA}" sibTransId="{9C3CD9F8-BAC9-4589-A5B9-3DD09133F9A6}"/>
    <dgm:cxn modelId="{7B22EA87-7308-4BE1-822D-A8835C7B2FF6}" type="presOf" srcId="{04062E26-E0CE-437C-94F7-2176D42B3D94}" destId="{FC2E3F8C-AB19-4976-A877-73A75A1BE5C2}" srcOrd="0" destOrd="0" presId="urn:microsoft.com/office/officeart/2009/layout/CircleArrowProcess"/>
    <dgm:cxn modelId="{9B3D36D9-F1B8-49A3-9CB3-C981B3517B53}" srcId="{8B5E38F8-A1B6-4338-9528-71DFB7FA996F}" destId="{74A7CEBB-0E24-4F5D-8B3B-D44F35874F2D}" srcOrd="1" destOrd="0" parTransId="{AA23AEFD-E349-4A79-BE23-A7E5FB945D49}" sibTransId="{10B8C055-5E71-457B-9FD6-C35BAA9205B9}"/>
    <dgm:cxn modelId="{90B791F4-40F1-4C91-BAD9-9A87E035B825}" srcId="{8B5E38F8-A1B6-4338-9528-71DFB7FA996F}" destId="{04062E26-E0CE-437C-94F7-2176D42B3D94}" srcOrd="0" destOrd="0" parTransId="{811DB5C3-3F0A-4FE6-B151-28232DD3F508}" sibTransId="{9EC57E92-61E9-4904-823D-84F19464DF60}"/>
    <dgm:cxn modelId="{4E17161D-C844-478A-A03A-98B892C7D63F}" type="presOf" srcId="{8B5E38F8-A1B6-4338-9528-71DFB7FA996F}" destId="{978BC002-4951-4DDF-A958-0717954FACCB}" srcOrd="0" destOrd="0" presId="urn:microsoft.com/office/officeart/2009/layout/CircleArrowProcess"/>
    <dgm:cxn modelId="{F56593B5-E82D-4A9E-9E52-A4370EBB8984}" type="presOf" srcId="{35A0D91C-FBD5-4D70-BC9A-D35775DA8D72}" destId="{4768CD09-7208-4CEE-8818-FD08319968EE}" srcOrd="0" destOrd="0" presId="urn:microsoft.com/office/officeart/2009/layout/CircleArrowProcess"/>
    <dgm:cxn modelId="{60559227-D3FD-4676-BA66-3D76F092E32F}" type="presOf" srcId="{74A7CEBB-0E24-4F5D-8B3B-D44F35874F2D}" destId="{C0F5E595-7B98-4C9A-9D13-DF5F1351D1DD}" srcOrd="0" destOrd="0" presId="urn:microsoft.com/office/officeart/2009/layout/CircleArrowProcess"/>
    <dgm:cxn modelId="{43E60326-BD9A-40D2-BC7F-26580B43B4D0}" type="presOf" srcId="{692DD389-B75B-4AE9-92DD-32E747620473}" destId="{4B44CF1F-BB37-4537-BE22-A8DF76976F81}" srcOrd="0" destOrd="0" presId="urn:microsoft.com/office/officeart/2009/layout/CircleArrowProcess"/>
    <dgm:cxn modelId="{74F3BEEA-2796-43EE-AC47-0377387A3855}" type="presParOf" srcId="{978BC002-4951-4DDF-A958-0717954FACCB}" destId="{2BD6BFBD-C308-4732-9AAD-A3A9CF98E105}" srcOrd="0" destOrd="0" presId="urn:microsoft.com/office/officeart/2009/layout/CircleArrowProcess"/>
    <dgm:cxn modelId="{8DC7E6E0-0F4A-4073-A060-26466937C5D5}" type="presParOf" srcId="{2BD6BFBD-C308-4732-9AAD-A3A9CF98E105}" destId="{396118AE-7CED-49FE-AE08-7A5C6BF9CBEE}" srcOrd="0" destOrd="0" presId="urn:microsoft.com/office/officeart/2009/layout/CircleArrowProcess"/>
    <dgm:cxn modelId="{B205E9E4-E0E0-44F3-BCCC-E6DC2930854C}" type="presParOf" srcId="{978BC002-4951-4DDF-A958-0717954FACCB}" destId="{FC2E3F8C-AB19-4976-A877-73A75A1BE5C2}" srcOrd="1" destOrd="0" presId="urn:microsoft.com/office/officeart/2009/layout/CircleArrowProcess"/>
    <dgm:cxn modelId="{C5566783-D335-446F-8261-8B7E3DE2F702}" type="presParOf" srcId="{978BC002-4951-4DDF-A958-0717954FACCB}" destId="{E5323DE7-4E7A-4CEB-9E01-FA46175B5220}" srcOrd="2" destOrd="0" presId="urn:microsoft.com/office/officeart/2009/layout/CircleArrowProcess"/>
    <dgm:cxn modelId="{17DC25F6-B6C9-4C47-8A64-1AA8BEBACA08}" type="presParOf" srcId="{E5323DE7-4E7A-4CEB-9E01-FA46175B5220}" destId="{041A36F1-BB5B-431B-8767-FFEF70F4DA8D}" srcOrd="0" destOrd="0" presId="urn:microsoft.com/office/officeart/2009/layout/CircleArrowProcess"/>
    <dgm:cxn modelId="{4D9AB03A-0A77-4202-9C08-5C958212544F}" type="presParOf" srcId="{978BC002-4951-4DDF-A958-0717954FACCB}" destId="{C0F5E595-7B98-4C9A-9D13-DF5F1351D1DD}" srcOrd="3" destOrd="0" presId="urn:microsoft.com/office/officeart/2009/layout/CircleArrowProcess"/>
    <dgm:cxn modelId="{AE45A98F-551B-4879-9D06-34F48FCAC42B}" type="presParOf" srcId="{978BC002-4951-4DDF-A958-0717954FACCB}" destId="{891BE1CD-6103-45CA-8F9C-763728348F27}" srcOrd="4" destOrd="0" presId="urn:microsoft.com/office/officeart/2009/layout/CircleArrowProcess"/>
    <dgm:cxn modelId="{77D3899B-C829-4BBC-9CEC-F84DB44C4E1F}" type="presParOf" srcId="{891BE1CD-6103-45CA-8F9C-763728348F27}" destId="{70AE380D-1927-421F-82E5-34F1465CAADF}" srcOrd="0" destOrd="0" presId="urn:microsoft.com/office/officeart/2009/layout/CircleArrowProcess"/>
    <dgm:cxn modelId="{684F6D40-E229-408F-ACEA-D98DF3114FAA}" type="presParOf" srcId="{978BC002-4951-4DDF-A958-0717954FACCB}" destId="{4B44CF1F-BB37-4537-BE22-A8DF76976F81}" srcOrd="5" destOrd="0" presId="urn:microsoft.com/office/officeart/2009/layout/CircleArrowProcess"/>
    <dgm:cxn modelId="{F601BB4F-A106-4199-849C-DAFF62CA9338}" type="presParOf" srcId="{978BC002-4951-4DDF-A958-0717954FACCB}" destId="{D135199C-4CF8-4077-8805-DA8C418E37CC}" srcOrd="6" destOrd="0" presId="urn:microsoft.com/office/officeart/2009/layout/CircleArrowProcess"/>
    <dgm:cxn modelId="{6896635E-5230-4962-BF6D-D4C83C570023}" type="presParOf" srcId="{D135199C-4CF8-4077-8805-DA8C418E37CC}" destId="{796C37BF-093A-4BEF-8C33-6EAFEF73B327}" srcOrd="0" destOrd="0" presId="urn:microsoft.com/office/officeart/2009/layout/CircleArrowProcess"/>
    <dgm:cxn modelId="{B772C4CD-111A-4C1B-8191-7B156490B0C9}" type="presParOf" srcId="{978BC002-4951-4DDF-A958-0717954FACCB}" destId="{4768CD09-7208-4CEE-8818-FD08319968EE}" srcOrd="7"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1AA75AC-0E1F-4D17-A682-2CBADB1C06D4}"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10D53925-28E5-4689-8AA4-54792BA7CD5D}">
      <dgm:prSet/>
      <dgm:spPr/>
      <dgm:t>
        <a:bodyPr/>
        <a:lstStyle/>
        <a:p>
          <a:pPr rtl="0"/>
          <a:r>
            <a:rPr lang="zh-CN" dirty="0" smtClean="0"/>
            <a:t>（1）保持导航和内容的清晰流畅</a:t>
          </a:r>
          <a:endParaRPr lang="zh-CN" dirty="0"/>
        </a:p>
      </dgm:t>
    </dgm:pt>
    <dgm:pt modelId="{4133F4A0-7B02-4FC4-8775-E95FA70622FE}" type="parTrans" cxnId="{97BD95D2-36D5-4661-9499-A6BF7EDF910C}">
      <dgm:prSet/>
      <dgm:spPr/>
      <dgm:t>
        <a:bodyPr/>
        <a:lstStyle/>
        <a:p>
          <a:endParaRPr lang="zh-CN" altLang="en-US"/>
        </a:p>
      </dgm:t>
    </dgm:pt>
    <dgm:pt modelId="{E364FFD3-D02C-459B-9A64-14DDAD5B89B3}" type="sibTrans" cxnId="{97BD95D2-36D5-4661-9499-A6BF7EDF910C}">
      <dgm:prSet/>
      <dgm:spPr/>
      <dgm:t>
        <a:bodyPr/>
        <a:lstStyle/>
        <a:p>
          <a:endParaRPr lang="zh-CN" altLang="en-US"/>
        </a:p>
      </dgm:t>
    </dgm:pt>
    <dgm:pt modelId="{0FE440D1-9FB1-41C3-BA33-1298D0881A7A}">
      <dgm:prSet/>
      <dgm:spPr/>
      <dgm:t>
        <a:bodyPr/>
        <a:lstStyle/>
        <a:p>
          <a:pPr rtl="0"/>
          <a:r>
            <a:rPr lang="zh-CN" dirty="0" smtClean="0"/>
            <a:t>（2）增强文字和图片的可读性</a:t>
          </a:r>
          <a:endParaRPr lang="zh-CN" dirty="0"/>
        </a:p>
      </dgm:t>
    </dgm:pt>
    <dgm:pt modelId="{BBF8D6CB-DBDE-4EEB-8713-B533C232D448}" type="parTrans" cxnId="{AC156E9B-B98A-4B59-8580-68A7F75E318E}">
      <dgm:prSet/>
      <dgm:spPr/>
      <dgm:t>
        <a:bodyPr/>
        <a:lstStyle/>
        <a:p>
          <a:endParaRPr lang="zh-CN" altLang="en-US"/>
        </a:p>
      </dgm:t>
    </dgm:pt>
    <dgm:pt modelId="{19AAA983-CA7F-48E2-BE7D-540E1A2C58DC}" type="sibTrans" cxnId="{AC156E9B-B98A-4B59-8580-68A7F75E318E}">
      <dgm:prSet/>
      <dgm:spPr/>
      <dgm:t>
        <a:bodyPr/>
        <a:lstStyle/>
        <a:p>
          <a:endParaRPr lang="zh-CN" altLang="en-US"/>
        </a:p>
      </dgm:t>
    </dgm:pt>
    <dgm:pt modelId="{58B58045-EFE3-4B73-93B3-7EAA69A1973C}">
      <dgm:prSet/>
      <dgm:spPr/>
      <dgm:t>
        <a:bodyPr/>
        <a:lstStyle/>
        <a:p>
          <a:pPr rtl="0"/>
          <a:r>
            <a:rPr lang="zh-CN" smtClean="0"/>
            <a:t>（3）建立平衡和谐的布局</a:t>
          </a:r>
          <a:endParaRPr lang="zh-CN"/>
        </a:p>
      </dgm:t>
    </dgm:pt>
    <dgm:pt modelId="{4038D0AC-5DE5-4EA8-BCAE-6393D47284E9}" type="parTrans" cxnId="{7110BF42-BED6-4092-8116-937BA8D2435E}">
      <dgm:prSet/>
      <dgm:spPr/>
      <dgm:t>
        <a:bodyPr/>
        <a:lstStyle/>
        <a:p>
          <a:endParaRPr lang="zh-CN" altLang="en-US"/>
        </a:p>
      </dgm:t>
    </dgm:pt>
    <dgm:pt modelId="{D80056EA-1494-4BBE-843B-644D58C71D2F}" type="sibTrans" cxnId="{7110BF42-BED6-4092-8116-937BA8D2435E}">
      <dgm:prSet/>
      <dgm:spPr/>
      <dgm:t>
        <a:bodyPr/>
        <a:lstStyle/>
        <a:p>
          <a:endParaRPr lang="zh-CN" altLang="en-US"/>
        </a:p>
      </dgm:t>
    </dgm:pt>
    <dgm:pt modelId="{FAA17CD7-9D09-44BD-B709-0201F59CBBAA}">
      <dgm:prSet/>
      <dgm:spPr/>
      <dgm:t>
        <a:bodyPr/>
        <a:lstStyle/>
        <a:p>
          <a:pPr rtl="0"/>
          <a:r>
            <a:rPr lang="zh-CN" smtClean="0"/>
            <a:t>（4）减少视觉疲劳</a:t>
          </a:r>
          <a:endParaRPr lang="zh-CN"/>
        </a:p>
      </dgm:t>
    </dgm:pt>
    <dgm:pt modelId="{2C826E57-FCA0-41D3-9CF1-8D34E985CA63}" type="parTrans" cxnId="{3E6784C3-3A83-448D-8484-A72D13A48239}">
      <dgm:prSet/>
      <dgm:spPr/>
      <dgm:t>
        <a:bodyPr/>
        <a:lstStyle/>
        <a:p>
          <a:endParaRPr lang="zh-CN" altLang="en-US"/>
        </a:p>
      </dgm:t>
    </dgm:pt>
    <dgm:pt modelId="{236AAFEA-2971-45DB-A181-0B2ABAAB2D6C}" type="sibTrans" cxnId="{3E6784C3-3A83-448D-8484-A72D13A48239}">
      <dgm:prSet/>
      <dgm:spPr/>
      <dgm:t>
        <a:bodyPr/>
        <a:lstStyle/>
        <a:p>
          <a:endParaRPr lang="zh-CN" altLang="en-US"/>
        </a:p>
      </dgm:t>
    </dgm:pt>
    <dgm:pt modelId="{741F357D-3654-40EA-8355-2F1ACCF9575F}">
      <dgm:prSet/>
      <dgm:spPr/>
      <dgm:t>
        <a:bodyPr/>
        <a:lstStyle/>
        <a:p>
          <a:pPr rtl="0"/>
          <a:r>
            <a:rPr lang="zh-CN" smtClean="0"/>
            <a:t>（5）给元素的艺术表现提供可持续的空间</a:t>
          </a:r>
          <a:endParaRPr lang="zh-CN"/>
        </a:p>
      </dgm:t>
    </dgm:pt>
    <dgm:pt modelId="{9D15BE46-C6E5-467B-815D-8FF82C1AAFF8}" type="parTrans" cxnId="{00BC6942-AE43-41CA-BB5D-A06C9ED07B12}">
      <dgm:prSet/>
      <dgm:spPr/>
      <dgm:t>
        <a:bodyPr/>
        <a:lstStyle/>
        <a:p>
          <a:endParaRPr lang="zh-CN" altLang="en-US"/>
        </a:p>
      </dgm:t>
    </dgm:pt>
    <dgm:pt modelId="{FA8F367B-18BF-474A-BFC3-E66DCF9F7F9F}" type="sibTrans" cxnId="{00BC6942-AE43-41CA-BB5D-A06C9ED07B12}">
      <dgm:prSet/>
      <dgm:spPr/>
      <dgm:t>
        <a:bodyPr/>
        <a:lstStyle/>
        <a:p>
          <a:endParaRPr lang="zh-CN" altLang="en-US"/>
        </a:p>
      </dgm:t>
    </dgm:pt>
    <dgm:pt modelId="{1B36C255-60A9-4E2A-BE5D-0F9429BE6AE4}" type="pres">
      <dgm:prSet presAssocID="{B1AA75AC-0E1F-4D17-A682-2CBADB1C06D4}" presName="linear" presStyleCnt="0">
        <dgm:presLayoutVars>
          <dgm:animLvl val="lvl"/>
          <dgm:resizeHandles val="exact"/>
        </dgm:presLayoutVars>
      </dgm:prSet>
      <dgm:spPr/>
    </dgm:pt>
    <dgm:pt modelId="{4AB55BB0-4356-489C-B3FD-0F38A48418BC}" type="pres">
      <dgm:prSet presAssocID="{10D53925-28E5-4689-8AA4-54792BA7CD5D}" presName="parentText" presStyleLbl="node1" presStyleIdx="0" presStyleCnt="5">
        <dgm:presLayoutVars>
          <dgm:chMax val="0"/>
          <dgm:bulletEnabled val="1"/>
        </dgm:presLayoutVars>
      </dgm:prSet>
      <dgm:spPr/>
    </dgm:pt>
    <dgm:pt modelId="{783AF6DC-FE81-45C4-9AA6-2FDDE475BAD1}" type="pres">
      <dgm:prSet presAssocID="{E364FFD3-D02C-459B-9A64-14DDAD5B89B3}" presName="spacer" presStyleCnt="0"/>
      <dgm:spPr/>
    </dgm:pt>
    <dgm:pt modelId="{38C68E2D-A420-42E1-84C3-AE576307227D}" type="pres">
      <dgm:prSet presAssocID="{0FE440D1-9FB1-41C3-BA33-1298D0881A7A}" presName="parentText" presStyleLbl="node1" presStyleIdx="1" presStyleCnt="5">
        <dgm:presLayoutVars>
          <dgm:chMax val="0"/>
          <dgm:bulletEnabled val="1"/>
        </dgm:presLayoutVars>
      </dgm:prSet>
      <dgm:spPr/>
    </dgm:pt>
    <dgm:pt modelId="{B034C1AC-3423-4297-92C9-FF135F5747A2}" type="pres">
      <dgm:prSet presAssocID="{19AAA983-CA7F-48E2-BE7D-540E1A2C58DC}" presName="spacer" presStyleCnt="0"/>
      <dgm:spPr/>
    </dgm:pt>
    <dgm:pt modelId="{34808520-826D-4220-A292-CF8726108197}" type="pres">
      <dgm:prSet presAssocID="{58B58045-EFE3-4B73-93B3-7EAA69A1973C}" presName="parentText" presStyleLbl="node1" presStyleIdx="2" presStyleCnt="5">
        <dgm:presLayoutVars>
          <dgm:chMax val="0"/>
          <dgm:bulletEnabled val="1"/>
        </dgm:presLayoutVars>
      </dgm:prSet>
      <dgm:spPr/>
    </dgm:pt>
    <dgm:pt modelId="{4718E25D-C423-4498-B8CD-37C6A5218BCF}" type="pres">
      <dgm:prSet presAssocID="{D80056EA-1494-4BBE-843B-644D58C71D2F}" presName="spacer" presStyleCnt="0"/>
      <dgm:spPr/>
    </dgm:pt>
    <dgm:pt modelId="{653C7AF6-4605-40CD-A9F1-632B7FCB7540}" type="pres">
      <dgm:prSet presAssocID="{FAA17CD7-9D09-44BD-B709-0201F59CBBAA}" presName="parentText" presStyleLbl="node1" presStyleIdx="3" presStyleCnt="5">
        <dgm:presLayoutVars>
          <dgm:chMax val="0"/>
          <dgm:bulletEnabled val="1"/>
        </dgm:presLayoutVars>
      </dgm:prSet>
      <dgm:spPr/>
    </dgm:pt>
    <dgm:pt modelId="{5CBEF53D-E6B0-4EB2-9544-128628BE3BC3}" type="pres">
      <dgm:prSet presAssocID="{236AAFEA-2971-45DB-A181-0B2ABAAB2D6C}" presName="spacer" presStyleCnt="0"/>
      <dgm:spPr/>
    </dgm:pt>
    <dgm:pt modelId="{F4741300-27F0-4829-B449-2E3406F2E697}" type="pres">
      <dgm:prSet presAssocID="{741F357D-3654-40EA-8355-2F1ACCF9575F}" presName="parentText" presStyleLbl="node1" presStyleIdx="4" presStyleCnt="5">
        <dgm:presLayoutVars>
          <dgm:chMax val="0"/>
          <dgm:bulletEnabled val="1"/>
        </dgm:presLayoutVars>
      </dgm:prSet>
      <dgm:spPr/>
    </dgm:pt>
  </dgm:ptLst>
  <dgm:cxnLst>
    <dgm:cxn modelId="{00BC6942-AE43-41CA-BB5D-A06C9ED07B12}" srcId="{B1AA75AC-0E1F-4D17-A682-2CBADB1C06D4}" destId="{741F357D-3654-40EA-8355-2F1ACCF9575F}" srcOrd="4" destOrd="0" parTransId="{9D15BE46-C6E5-467B-815D-8FF82C1AAFF8}" sibTransId="{FA8F367B-18BF-474A-BFC3-E66DCF9F7F9F}"/>
    <dgm:cxn modelId="{6A0343F8-A708-4BE5-98A4-811A4679BC62}" type="presOf" srcId="{741F357D-3654-40EA-8355-2F1ACCF9575F}" destId="{F4741300-27F0-4829-B449-2E3406F2E697}" srcOrd="0" destOrd="0" presId="urn:microsoft.com/office/officeart/2005/8/layout/vList2"/>
    <dgm:cxn modelId="{AC156E9B-B98A-4B59-8580-68A7F75E318E}" srcId="{B1AA75AC-0E1F-4D17-A682-2CBADB1C06D4}" destId="{0FE440D1-9FB1-41C3-BA33-1298D0881A7A}" srcOrd="1" destOrd="0" parTransId="{BBF8D6CB-DBDE-4EEB-8713-B533C232D448}" sibTransId="{19AAA983-CA7F-48E2-BE7D-540E1A2C58DC}"/>
    <dgm:cxn modelId="{12739442-22A7-4F89-AF0B-996376FE68A4}" type="presOf" srcId="{58B58045-EFE3-4B73-93B3-7EAA69A1973C}" destId="{34808520-826D-4220-A292-CF8726108197}" srcOrd="0" destOrd="0" presId="urn:microsoft.com/office/officeart/2005/8/layout/vList2"/>
    <dgm:cxn modelId="{A5729D3F-E9EC-46A3-B0B0-A7DB4A463F44}" type="presOf" srcId="{FAA17CD7-9D09-44BD-B709-0201F59CBBAA}" destId="{653C7AF6-4605-40CD-A9F1-632B7FCB7540}" srcOrd="0" destOrd="0" presId="urn:microsoft.com/office/officeart/2005/8/layout/vList2"/>
    <dgm:cxn modelId="{614E862A-BB6F-4872-AB5A-25B9CFC98A91}" type="presOf" srcId="{10D53925-28E5-4689-8AA4-54792BA7CD5D}" destId="{4AB55BB0-4356-489C-B3FD-0F38A48418BC}" srcOrd="0" destOrd="0" presId="urn:microsoft.com/office/officeart/2005/8/layout/vList2"/>
    <dgm:cxn modelId="{7110BF42-BED6-4092-8116-937BA8D2435E}" srcId="{B1AA75AC-0E1F-4D17-A682-2CBADB1C06D4}" destId="{58B58045-EFE3-4B73-93B3-7EAA69A1973C}" srcOrd="2" destOrd="0" parTransId="{4038D0AC-5DE5-4EA8-BCAE-6393D47284E9}" sibTransId="{D80056EA-1494-4BBE-843B-644D58C71D2F}"/>
    <dgm:cxn modelId="{D52FC18C-BE5D-4183-ACB8-8FFEEE6E69EE}" type="presOf" srcId="{0FE440D1-9FB1-41C3-BA33-1298D0881A7A}" destId="{38C68E2D-A420-42E1-84C3-AE576307227D}" srcOrd="0" destOrd="0" presId="urn:microsoft.com/office/officeart/2005/8/layout/vList2"/>
    <dgm:cxn modelId="{97BD95D2-36D5-4661-9499-A6BF7EDF910C}" srcId="{B1AA75AC-0E1F-4D17-A682-2CBADB1C06D4}" destId="{10D53925-28E5-4689-8AA4-54792BA7CD5D}" srcOrd="0" destOrd="0" parTransId="{4133F4A0-7B02-4FC4-8775-E95FA70622FE}" sibTransId="{E364FFD3-D02C-459B-9A64-14DDAD5B89B3}"/>
    <dgm:cxn modelId="{3E6784C3-3A83-448D-8484-A72D13A48239}" srcId="{B1AA75AC-0E1F-4D17-A682-2CBADB1C06D4}" destId="{FAA17CD7-9D09-44BD-B709-0201F59CBBAA}" srcOrd="3" destOrd="0" parTransId="{2C826E57-FCA0-41D3-9CF1-8D34E985CA63}" sibTransId="{236AAFEA-2971-45DB-A181-0B2ABAAB2D6C}"/>
    <dgm:cxn modelId="{A8A7793A-3A2A-435E-9677-1200F535961C}" type="presOf" srcId="{B1AA75AC-0E1F-4D17-A682-2CBADB1C06D4}" destId="{1B36C255-60A9-4E2A-BE5D-0F9429BE6AE4}" srcOrd="0" destOrd="0" presId="urn:microsoft.com/office/officeart/2005/8/layout/vList2"/>
    <dgm:cxn modelId="{3CF18844-66DC-413C-8D84-50B115EE6F7E}" type="presParOf" srcId="{1B36C255-60A9-4E2A-BE5D-0F9429BE6AE4}" destId="{4AB55BB0-4356-489C-B3FD-0F38A48418BC}" srcOrd="0" destOrd="0" presId="urn:microsoft.com/office/officeart/2005/8/layout/vList2"/>
    <dgm:cxn modelId="{F3B345EF-4F92-44C4-9751-62E4B9E39DDC}" type="presParOf" srcId="{1B36C255-60A9-4E2A-BE5D-0F9429BE6AE4}" destId="{783AF6DC-FE81-45C4-9AA6-2FDDE475BAD1}" srcOrd="1" destOrd="0" presId="urn:microsoft.com/office/officeart/2005/8/layout/vList2"/>
    <dgm:cxn modelId="{78079886-6271-4DFA-B53D-91FED4F2B66C}" type="presParOf" srcId="{1B36C255-60A9-4E2A-BE5D-0F9429BE6AE4}" destId="{38C68E2D-A420-42E1-84C3-AE576307227D}" srcOrd="2" destOrd="0" presId="urn:microsoft.com/office/officeart/2005/8/layout/vList2"/>
    <dgm:cxn modelId="{A5C484F7-1440-4B0E-8E8A-574B47A3BFDC}" type="presParOf" srcId="{1B36C255-60A9-4E2A-BE5D-0F9429BE6AE4}" destId="{B034C1AC-3423-4297-92C9-FF135F5747A2}" srcOrd="3" destOrd="0" presId="urn:microsoft.com/office/officeart/2005/8/layout/vList2"/>
    <dgm:cxn modelId="{8CB65B71-1C7A-45E4-B6F4-38CD7068BCC8}" type="presParOf" srcId="{1B36C255-60A9-4E2A-BE5D-0F9429BE6AE4}" destId="{34808520-826D-4220-A292-CF8726108197}" srcOrd="4" destOrd="0" presId="urn:microsoft.com/office/officeart/2005/8/layout/vList2"/>
    <dgm:cxn modelId="{7BF23833-1CFE-458B-8C7F-C95A5CBAA8E6}" type="presParOf" srcId="{1B36C255-60A9-4E2A-BE5D-0F9429BE6AE4}" destId="{4718E25D-C423-4498-B8CD-37C6A5218BCF}" srcOrd="5" destOrd="0" presId="urn:microsoft.com/office/officeart/2005/8/layout/vList2"/>
    <dgm:cxn modelId="{93D279C9-E1F8-4477-A856-CB3B2DD13E7B}" type="presParOf" srcId="{1B36C255-60A9-4E2A-BE5D-0F9429BE6AE4}" destId="{653C7AF6-4605-40CD-A9F1-632B7FCB7540}" srcOrd="6" destOrd="0" presId="urn:microsoft.com/office/officeart/2005/8/layout/vList2"/>
    <dgm:cxn modelId="{2312145C-DF58-4097-9A5C-69FC5E6CA62A}" type="presParOf" srcId="{1B36C255-60A9-4E2A-BE5D-0F9429BE6AE4}" destId="{5CBEF53D-E6B0-4EB2-9544-128628BE3BC3}" srcOrd="7" destOrd="0" presId="urn:microsoft.com/office/officeart/2005/8/layout/vList2"/>
    <dgm:cxn modelId="{FED6D77A-7214-4811-A8F8-67D4BBF44627}" type="presParOf" srcId="{1B36C255-60A9-4E2A-BE5D-0F9429BE6AE4}" destId="{F4741300-27F0-4829-B449-2E3406F2E697}"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84576DB-34E3-492D-9E67-0C58ED05EFB5}" type="doc">
      <dgm:prSet loTypeId="urn:microsoft.com/office/officeart/2005/8/layout/venn1" loCatId="relationship" qsTypeId="urn:microsoft.com/office/officeart/2005/8/quickstyle/simple1" qsCatId="simple" csTypeId="urn:microsoft.com/office/officeart/2005/8/colors/colorful3" csCatId="colorful"/>
      <dgm:spPr/>
      <dgm:t>
        <a:bodyPr/>
        <a:lstStyle/>
        <a:p>
          <a:endParaRPr lang="zh-CN" altLang="en-US"/>
        </a:p>
      </dgm:t>
    </dgm:pt>
    <dgm:pt modelId="{8CEE7333-C5AA-487E-8E39-C4FC8C44A492}">
      <dgm:prSet/>
      <dgm:spPr/>
      <dgm:t>
        <a:bodyPr/>
        <a:lstStyle/>
        <a:p>
          <a:pPr rtl="0"/>
          <a:r>
            <a:rPr lang="zh-CN" smtClean="0"/>
            <a:t>明度</a:t>
          </a:r>
          <a:endParaRPr lang="zh-CN"/>
        </a:p>
      </dgm:t>
    </dgm:pt>
    <dgm:pt modelId="{44004BCF-8582-4429-9DA2-400913841578}" type="parTrans" cxnId="{28FC153C-E5B4-4BEE-89AD-788BF1E1D186}">
      <dgm:prSet/>
      <dgm:spPr/>
      <dgm:t>
        <a:bodyPr/>
        <a:lstStyle/>
        <a:p>
          <a:endParaRPr lang="zh-CN" altLang="en-US"/>
        </a:p>
      </dgm:t>
    </dgm:pt>
    <dgm:pt modelId="{5C072669-9705-410A-8EF1-B673DFC7B7BA}" type="sibTrans" cxnId="{28FC153C-E5B4-4BEE-89AD-788BF1E1D186}">
      <dgm:prSet/>
      <dgm:spPr/>
      <dgm:t>
        <a:bodyPr/>
        <a:lstStyle/>
        <a:p>
          <a:endParaRPr lang="zh-CN" altLang="en-US"/>
        </a:p>
      </dgm:t>
    </dgm:pt>
    <dgm:pt modelId="{8D982D59-FE24-46FF-9187-F536AAEF84F0}">
      <dgm:prSet/>
      <dgm:spPr/>
      <dgm:t>
        <a:bodyPr/>
        <a:lstStyle/>
        <a:p>
          <a:pPr rtl="0"/>
          <a:r>
            <a:rPr lang="zh-CN" dirty="0" smtClean="0"/>
            <a:t>色相</a:t>
          </a:r>
          <a:endParaRPr lang="zh-CN" dirty="0"/>
        </a:p>
      </dgm:t>
    </dgm:pt>
    <dgm:pt modelId="{DCAEE38E-2021-4C40-BFBE-FC42A46FB313}" type="parTrans" cxnId="{956D3F2D-F447-41A3-85FD-B2CA17A1AD53}">
      <dgm:prSet/>
      <dgm:spPr/>
      <dgm:t>
        <a:bodyPr/>
        <a:lstStyle/>
        <a:p>
          <a:endParaRPr lang="zh-CN" altLang="en-US"/>
        </a:p>
      </dgm:t>
    </dgm:pt>
    <dgm:pt modelId="{4178B65E-0F86-464E-8231-43284A589500}" type="sibTrans" cxnId="{956D3F2D-F447-41A3-85FD-B2CA17A1AD53}">
      <dgm:prSet/>
      <dgm:spPr/>
      <dgm:t>
        <a:bodyPr/>
        <a:lstStyle/>
        <a:p>
          <a:endParaRPr lang="zh-CN" altLang="en-US"/>
        </a:p>
      </dgm:t>
    </dgm:pt>
    <dgm:pt modelId="{6D99F54B-FE1A-4880-9896-1F9E953C89E7}">
      <dgm:prSet/>
      <dgm:spPr/>
      <dgm:t>
        <a:bodyPr/>
        <a:lstStyle/>
        <a:p>
          <a:pPr rtl="0"/>
          <a:r>
            <a:rPr lang="zh-CN" smtClean="0"/>
            <a:t>纯度</a:t>
          </a:r>
          <a:endParaRPr lang="zh-CN"/>
        </a:p>
      </dgm:t>
    </dgm:pt>
    <dgm:pt modelId="{1F62CDD5-85AD-4088-AA8D-1D523A582924}" type="parTrans" cxnId="{825842C8-C03E-413A-A232-EABCBCD5A8B5}">
      <dgm:prSet/>
      <dgm:spPr/>
      <dgm:t>
        <a:bodyPr/>
        <a:lstStyle/>
        <a:p>
          <a:endParaRPr lang="zh-CN" altLang="en-US"/>
        </a:p>
      </dgm:t>
    </dgm:pt>
    <dgm:pt modelId="{73313C34-9F2F-486C-9CA7-165E57E888FB}" type="sibTrans" cxnId="{825842C8-C03E-413A-A232-EABCBCD5A8B5}">
      <dgm:prSet/>
      <dgm:spPr/>
      <dgm:t>
        <a:bodyPr/>
        <a:lstStyle/>
        <a:p>
          <a:endParaRPr lang="zh-CN" altLang="en-US"/>
        </a:p>
      </dgm:t>
    </dgm:pt>
    <dgm:pt modelId="{24F2CEB1-88C0-44D8-B0A7-6E4ACEF6F284}" type="pres">
      <dgm:prSet presAssocID="{384576DB-34E3-492D-9E67-0C58ED05EFB5}" presName="compositeShape" presStyleCnt="0">
        <dgm:presLayoutVars>
          <dgm:chMax val="7"/>
          <dgm:dir/>
          <dgm:resizeHandles val="exact"/>
        </dgm:presLayoutVars>
      </dgm:prSet>
      <dgm:spPr/>
    </dgm:pt>
    <dgm:pt modelId="{311FC3EE-7D17-411C-9104-9015512AD3C5}" type="pres">
      <dgm:prSet presAssocID="{8CEE7333-C5AA-487E-8E39-C4FC8C44A492}" presName="circ1" presStyleLbl="vennNode1" presStyleIdx="0" presStyleCnt="3"/>
      <dgm:spPr/>
    </dgm:pt>
    <dgm:pt modelId="{F2A0AF5C-AC5D-4E5E-9722-D23089EC370D}" type="pres">
      <dgm:prSet presAssocID="{8CEE7333-C5AA-487E-8E39-C4FC8C44A492}" presName="circ1Tx" presStyleLbl="revTx" presStyleIdx="0" presStyleCnt="0">
        <dgm:presLayoutVars>
          <dgm:chMax val="0"/>
          <dgm:chPref val="0"/>
          <dgm:bulletEnabled val="1"/>
        </dgm:presLayoutVars>
      </dgm:prSet>
      <dgm:spPr/>
    </dgm:pt>
    <dgm:pt modelId="{A3842C68-AF07-47F9-8B70-4903919C90B1}" type="pres">
      <dgm:prSet presAssocID="{8D982D59-FE24-46FF-9187-F536AAEF84F0}" presName="circ2" presStyleLbl="vennNode1" presStyleIdx="1" presStyleCnt="3"/>
      <dgm:spPr/>
    </dgm:pt>
    <dgm:pt modelId="{7C7E20E6-86AD-423B-83F1-5A788981EAFC}" type="pres">
      <dgm:prSet presAssocID="{8D982D59-FE24-46FF-9187-F536AAEF84F0}" presName="circ2Tx" presStyleLbl="revTx" presStyleIdx="0" presStyleCnt="0">
        <dgm:presLayoutVars>
          <dgm:chMax val="0"/>
          <dgm:chPref val="0"/>
          <dgm:bulletEnabled val="1"/>
        </dgm:presLayoutVars>
      </dgm:prSet>
      <dgm:spPr/>
    </dgm:pt>
    <dgm:pt modelId="{91B68350-3A2D-4659-8709-39400752ABE5}" type="pres">
      <dgm:prSet presAssocID="{6D99F54B-FE1A-4880-9896-1F9E953C89E7}" presName="circ3" presStyleLbl="vennNode1" presStyleIdx="2" presStyleCnt="3"/>
      <dgm:spPr/>
    </dgm:pt>
    <dgm:pt modelId="{8BA06C87-4805-4DEE-A654-5F050CB9E62A}" type="pres">
      <dgm:prSet presAssocID="{6D99F54B-FE1A-4880-9896-1F9E953C89E7}" presName="circ3Tx" presStyleLbl="revTx" presStyleIdx="0" presStyleCnt="0">
        <dgm:presLayoutVars>
          <dgm:chMax val="0"/>
          <dgm:chPref val="0"/>
          <dgm:bulletEnabled val="1"/>
        </dgm:presLayoutVars>
      </dgm:prSet>
      <dgm:spPr/>
    </dgm:pt>
  </dgm:ptLst>
  <dgm:cxnLst>
    <dgm:cxn modelId="{825842C8-C03E-413A-A232-EABCBCD5A8B5}" srcId="{384576DB-34E3-492D-9E67-0C58ED05EFB5}" destId="{6D99F54B-FE1A-4880-9896-1F9E953C89E7}" srcOrd="2" destOrd="0" parTransId="{1F62CDD5-85AD-4088-AA8D-1D523A582924}" sibTransId="{73313C34-9F2F-486C-9CA7-165E57E888FB}"/>
    <dgm:cxn modelId="{C5F084CF-E029-4A58-9610-C0ED892E8C2A}" type="presOf" srcId="{6D99F54B-FE1A-4880-9896-1F9E953C89E7}" destId="{8BA06C87-4805-4DEE-A654-5F050CB9E62A}" srcOrd="1" destOrd="0" presId="urn:microsoft.com/office/officeart/2005/8/layout/venn1"/>
    <dgm:cxn modelId="{35065783-261B-4639-8C46-9E3C41076FBB}" type="presOf" srcId="{8CEE7333-C5AA-487E-8E39-C4FC8C44A492}" destId="{F2A0AF5C-AC5D-4E5E-9722-D23089EC370D}" srcOrd="1" destOrd="0" presId="urn:microsoft.com/office/officeart/2005/8/layout/venn1"/>
    <dgm:cxn modelId="{AD0D358D-E119-421D-AE29-3BBB89226B47}" type="presOf" srcId="{8D982D59-FE24-46FF-9187-F536AAEF84F0}" destId="{A3842C68-AF07-47F9-8B70-4903919C90B1}" srcOrd="0" destOrd="0" presId="urn:microsoft.com/office/officeart/2005/8/layout/venn1"/>
    <dgm:cxn modelId="{28FC153C-E5B4-4BEE-89AD-788BF1E1D186}" srcId="{384576DB-34E3-492D-9E67-0C58ED05EFB5}" destId="{8CEE7333-C5AA-487E-8E39-C4FC8C44A492}" srcOrd="0" destOrd="0" parTransId="{44004BCF-8582-4429-9DA2-400913841578}" sibTransId="{5C072669-9705-410A-8EF1-B673DFC7B7BA}"/>
    <dgm:cxn modelId="{4EBEF4C6-9570-4F5D-81EF-B221C1144D71}" type="presOf" srcId="{6D99F54B-FE1A-4880-9896-1F9E953C89E7}" destId="{91B68350-3A2D-4659-8709-39400752ABE5}" srcOrd="0" destOrd="0" presId="urn:microsoft.com/office/officeart/2005/8/layout/venn1"/>
    <dgm:cxn modelId="{956D3F2D-F447-41A3-85FD-B2CA17A1AD53}" srcId="{384576DB-34E3-492D-9E67-0C58ED05EFB5}" destId="{8D982D59-FE24-46FF-9187-F536AAEF84F0}" srcOrd="1" destOrd="0" parTransId="{DCAEE38E-2021-4C40-BFBE-FC42A46FB313}" sibTransId="{4178B65E-0F86-464E-8231-43284A589500}"/>
    <dgm:cxn modelId="{08542760-E7D4-49D8-B754-D2270BF9A446}" type="presOf" srcId="{8CEE7333-C5AA-487E-8E39-C4FC8C44A492}" destId="{311FC3EE-7D17-411C-9104-9015512AD3C5}" srcOrd="0" destOrd="0" presId="urn:microsoft.com/office/officeart/2005/8/layout/venn1"/>
    <dgm:cxn modelId="{0793925C-F225-4E42-9019-31A96753C624}" type="presOf" srcId="{384576DB-34E3-492D-9E67-0C58ED05EFB5}" destId="{24F2CEB1-88C0-44D8-B0A7-6E4ACEF6F284}" srcOrd="0" destOrd="0" presId="urn:microsoft.com/office/officeart/2005/8/layout/venn1"/>
    <dgm:cxn modelId="{05FAFC5A-C510-4B31-A89A-F58A7EF93232}" type="presOf" srcId="{8D982D59-FE24-46FF-9187-F536AAEF84F0}" destId="{7C7E20E6-86AD-423B-83F1-5A788981EAFC}" srcOrd="1" destOrd="0" presId="urn:microsoft.com/office/officeart/2005/8/layout/venn1"/>
    <dgm:cxn modelId="{08EA37C9-F57F-45B5-A933-1BAF390D71DA}" type="presParOf" srcId="{24F2CEB1-88C0-44D8-B0A7-6E4ACEF6F284}" destId="{311FC3EE-7D17-411C-9104-9015512AD3C5}" srcOrd="0" destOrd="0" presId="urn:microsoft.com/office/officeart/2005/8/layout/venn1"/>
    <dgm:cxn modelId="{281A1C3B-C9BE-4E56-B4F4-A1D2A43D7A81}" type="presParOf" srcId="{24F2CEB1-88C0-44D8-B0A7-6E4ACEF6F284}" destId="{F2A0AF5C-AC5D-4E5E-9722-D23089EC370D}" srcOrd="1" destOrd="0" presId="urn:microsoft.com/office/officeart/2005/8/layout/venn1"/>
    <dgm:cxn modelId="{6D7893CA-2F93-4C17-B82E-9619B1543FCF}" type="presParOf" srcId="{24F2CEB1-88C0-44D8-B0A7-6E4ACEF6F284}" destId="{A3842C68-AF07-47F9-8B70-4903919C90B1}" srcOrd="2" destOrd="0" presId="urn:microsoft.com/office/officeart/2005/8/layout/venn1"/>
    <dgm:cxn modelId="{7AE717CA-A860-4861-AF26-F58D859EABE6}" type="presParOf" srcId="{24F2CEB1-88C0-44D8-B0A7-6E4ACEF6F284}" destId="{7C7E20E6-86AD-423B-83F1-5A788981EAFC}" srcOrd="3" destOrd="0" presId="urn:microsoft.com/office/officeart/2005/8/layout/venn1"/>
    <dgm:cxn modelId="{CC93887B-74A5-40F2-8AA3-04C8D0E95771}" type="presParOf" srcId="{24F2CEB1-88C0-44D8-B0A7-6E4ACEF6F284}" destId="{91B68350-3A2D-4659-8709-39400752ABE5}" srcOrd="4" destOrd="0" presId="urn:microsoft.com/office/officeart/2005/8/layout/venn1"/>
    <dgm:cxn modelId="{988E6163-2BFA-4DC4-A14C-C3A2F0B9983D}" type="presParOf" srcId="{24F2CEB1-88C0-44D8-B0A7-6E4ACEF6F284}" destId="{8BA06C87-4805-4DEE-A654-5F050CB9E62A}"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2D18DE5-D222-45E4-86A3-25D4EB2B15C3}"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E944A63A-C3CD-4415-825D-6BC675120DDD}">
      <dgm:prSet custT="1"/>
      <dgm:spPr/>
      <dgm:t>
        <a:bodyPr/>
        <a:lstStyle/>
        <a:p>
          <a:pPr rtl="0"/>
          <a:r>
            <a:rPr lang="zh-CN" altLang="en-US" sz="1800" dirty="0" smtClean="0"/>
            <a:t>无论有彩色，还是无彩色，都有自己的表情特征。</a:t>
          </a:r>
          <a:endParaRPr lang="zh-CN" altLang="en-US" sz="1800" dirty="0"/>
        </a:p>
      </dgm:t>
    </dgm:pt>
    <dgm:pt modelId="{B70F9F8F-D3B2-46CD-A265-6ABF3C56CB3A}" type="parTrans" cxnId="{E4E97712-2124-42AF-869B-4A5960B450B3}">
      <dgm:prSet/>
      <dgm:spPr/>
      <dgm:t>
        <a:bodyPr/>
        <a:lstStyle/>
        <a:p>
          <a:endParaRPr lang="zh-CN" altLang="en-US"/>
        </a:p>
      </dgm:t>
    </dgm:pt>
    <dgm:pt modelId="{ADCE4B16-D32A-457E-AC48-30464FABBC4B}" type="sibTrans" cxnId="{E4E97712-2124-42AF-869B-4A5960B450B3}">
      <dgm:prSet/>
      <dgm:spPr/>
      <dgm:t>
        <a:bodyPr/>
        <a:lstStyle/>
        <a:p>
          <a:endParaRPr lang="zh-CN" altLang="en-US"/>
        </a:p>
      </dgm:t>
    </dgm:pt>
    <dgm:pt modelId="{FC5D6504-C101-46B4-A5E9-05DF2A12F0FC}">
      <dgm:prSet custT="1"/>
      <dgm:spPr/>
      <dgm:t>
        <a:bodyPr/>
        <a:lstStyle/>
        <a:p>
          <a:pPr rtl="0"/>
          <a:r>
            <a:rPr lang="zh-CN" altLang="en-US" sz="1800" smtClean="0"/>
            <a:t>每一种色相，当它的纯度和明度发生变化，或者处于不同的颜色搭配关系时，颜色的表情也就随之变化了。</a:t>
          </a:r>
          <a:endParaRPr lang="zh-CN" altLang="en-US" sz="1800"/>
        </a:p>
      </dgm:t>
    </dgm:pt>
    <dgm:pt modelId="{6B237D14-E295-44D3-98F3-9FE64A40F421}" type="parTrans" cxnId="{34D80A6A-C528-4404-8E32-01ECCC06F8C8}">
      <dgm:prSet/>
      <dgm:spPr/>
      <dgm:t>
        <a:bodyPr/>
        <a:lstStyle/>
        <a:p>
          <a:endParaRPr lang="zh-CN" altLang="en-US"/>
        </a:p>
      </dgm:t>
    </dgm:pt>
    <dgm:pt modelId="{E5352080-49B4-4CE5-ABE9-CB52A206A353}" type="sibTrans" cxnId="{34D80A6A-C528-4404-8E32-01ECCC06F8C8}">
      <dgm:prSet/>
      <dgm:spPr/>
      <dgm:t>
        <a:bodyPr/>
        <a:lstStyle/>
        <a:p>
          <a:endParaRPr lang="zh-CN" altLang="en-US"/>
        </a:p>
      </dgm:t>
    </dgm:pt>
    <dgm:pt modelId="{757A822C-C209-4CFA-8AA1-6A62D5773517}">
      <dgm:prSet custT="1"/>
      <dgm:spPr/>
      <dgm:t>
        <a:bodyPr/>
        <a:lstStyle/>
        <a:p>
          <a:pPr rtl="0"/>
          <a:r>
            <a:rPr lang="zh-CN" altLang="en-US" sz="1800" smtClean="0"/>
            <a:t>要想说出各种颜色的表情特征，就像要说出世界上每个人的性格特征那样困难，然而对典型的性格作些描述，总还是有趣并可能的。</a:t>
          </a:r>
          <a:endParaRPr lang="zh-CN" altLang="en-US" sz="1800"/>
        </a:p>
      </dgm:t>
    </dgm:pt>
    <dgm:pt modelId="{CBCF998F-BB2B-4853-8F67-5B76DFC069F6}" type="parTrans" cxnId="{357D6AB1-BEE4-432D-9F55-E5523CBF2861}">
      <dgm:prSet/>
      <dgm:spPr/>
      <dgm:t>
        <a:bodyPr/>
        <a:lstStyle/>
        <a:p>
          <a:endParaRPr lang="zh-CN" altLang="en-US"/>
        </a:p>
      </dgm:t>
    </dgm:pt>
    <dgm:pt modelId="{4D2FF387-023A-40C2-856A-F15C5816CB5A}" type="sibTrans" cxnId="{357D6AB1-BEE4-432D-9F55-E5523CBF2861}">
      <dgm:prSet/>
      <dgm:spPr/>
      <dgm:t>
        <a:bodyPr/>
        <a:lstStyle/>
        <a:p>
          <a:endParaRPr lang="zh-CN" altLang="en-US"/>
        </a:p>
      </dgm:t>
    </dgm:pt>
    <dgm:pt modelId="{D03FB666-B67B-4223-BE6E-D9CE65307803}" type="pres">
      <dgm:prSet presAssocID="{52D18DE5-D222-45E4-86A3-25D4EB2B15C3}" presName="linear" presStyleCnt="0">
        <dgm:presLayoutVars>
          <dgm:animLvl val="lvl"/>
          <dgm:resizeHandles val="exact"/>
        </dgm:presLayoutVars>
      </dgm:prSet>
      <dgm:spPr/>
    </dgm:pt>
    <dgm:pt modelId="{1E4E0E39-058E-4343-98F7-9788D8CB75BE}" type="pres">
      <dgm:prSet presAssocID="{E944A63A-C3CD-4415-825D-6BC675120DDD}" presName="parentText" presStyleLbl="node1" presStyleIdx="0" presStyleCnt="3" custLinFactNeighborX="-11755" custLinFactNeighborY="-59982">
        <dgm:presLayoutVars>
          <dgm:chMax val="0"/>
          <dgm:bulletEnabled val="1"/>
        </dgm:presLayoutVars>
      </dgm:prSet>
      <dgm:spPr/>
    </dgm:pt>
    <dgm:pt modelId="{94C0EF13-ED2F-4D7D-8E9D-ADE9D465182E}" type="pres">
      <dgm:prSet presAssocID="{ADCE4B16-D32A-457E-AC48-30464FABBC4B}" presName="spacer" presStyleCnt="0"/>
      <dgm:spPr/>
    </dgm:pt>
    <dgm:pt modelId="{1137D941-E72F-4AB6-87CE-B27BBCDE5998}" type="pres">
      <dgm:prSet presAssocID="{FC5D6504-C101-46B4-A5E9-05DF2A12F0FC}" presName="parentText" presStyleLbl="node1" presStyleIdx="1" presStyleCnt="3" custLinFactNeighborX="-11755" custLinFactNeighborY="-57554">
        <dgm:presLayoutVars>
          <dgm:chMax val="0"/>
          <dgm:bulletEnabled val="1"/>
        </dgm:presLayoutVars>
      </dgm:prSet>
      <dgm:spPr/>
    </dgm:pt>
    <dgm:pt modelId="{7BC1A548-3E3A-4823-9750-EA3FD3BFA603}" type="pres">
      <dgm:prSet presAssocID="{E5352080-49B4-4CE5-ABE9-CB52A206A353}" presName="spacer" presStyleCnt="0"/>
      <dgm:spPr/>
    </dgm:pt>
    <dgm:pt modelId="{E6F7D37A-089C-423A-9DD2-C77FF2379863}" type="pres">
      <dgm:prSet presAssocID="{757A822C-C209-4CFA-8AA1-6A62D5773517}" presName="parentText" presStyleLbl="node1" presStyleIdx="2" presStyleCnt="3" custLinFactNeighborX="-11755" custLinFactNeighborY="-57554">
        <dgm:presLayoutVars>
          <dgm:chMax val="0"/>
          <dgm:bulletEnabled val="1"/>
        </dgm:presLayoutVars>
      </dgm:prSet>
      <dgm:spPr/>
    </dgm:pt>
  </dgm:ptLst>
  <dgm:cxnLst>
    <dgm:cxn modelId="{34D80A6A-C528-4404-8E32-01ECCC06F8C8}" srcId="{52D18DE5-D222-45E4-86A3-25D4EB2B15C3}" destId="{FC5D6504-C101-46B4-A5E9-05DF2A12F0FC}" srcOrd="1" destOrd="0" parTransId="{6B237D14-E295-44D3-98F3-9FE64A40F421}" sibTransId="{E5352080-49B4-4CE5-ABE9-CB52A206A353}"/>
    <dgm:cxn modelId="{357D6AB1-BEE4-432D-9F55-E5523CBF2861}" srcId="{52D18DE5-D222-45E4-86A3-25D4EB2B15C3}" destId="{757A822C-C209-4CFA-8AA1-6A62D5773517}" srcOrd="2" destOrd="0" parTransId="{CBCF998F-BB2B-4853-8F67-5B76DFC069F6}" sibTransId="{4D2FF387-023A-40C2-856A-F15C5816CB5A}"/>
    <dgm:cxn modelId="{E6674CDD-804E-4B15-94FE-AD241AB6415A}" type="presOf" srcId="{52D18DE5-D222-45E4-86A3-25D4EB2B15C3}" destId="{D03FB666-B67B-4223-BE6E-D9CE65307803}" srcOrd="0" destOrd="0" presId="urn:microsoft.com/office/officeart/2005/8/layout/vList2"/>
    <dgm:cxn modelId="{54CE9ACF-8C03-403F-914A-B105440EA105}" type="presOf" srcId="{E944A63A-C3CD-4415-825D-6BC675120DDD}" destId="{1E4E0E39-058E-4343-98F7-9788D8CB75BE}" srcOrd="0" destOrd="0" presId="urn:microsoft.com/office/officeart/2005/8/layout/vList2"/>
    <dgm:cxn modelId="{FBA22896-4BCD-4254-864E-25C7BD09E33F}" type="presOf" srcId="{FC5D6504-C101-46B4-A5E9-05DF2A12F0FC}" destId="{1137D941-E72F-4AB6-87CE-B27BBCDE5998}" srcOrd="0" destOrd="0" presId="urn:microsoft.com/office/officeart/2005/8/layout/vList2"/>
    <dgm:cxn modelId="{E4E97712-2124-42AF-869B-4A5960B450B3}" srcId="{52D18DE5-D222-45E4-86A3-25D4EB2B15C3}" destId="{E944A63A-C3CD-4415-825D-6BC675120DDD}" srcOrd="0" destOrd="0" parTransId="{B70F9F8F-D3B2-46CD-A265-6ABF3C56CB3A}" sibTransId="{ADCE4B16-D32A-457E-AC48-30464FABBC4B}"/>
    <dgm:cxn modelId="{8C82DDC6-4779-42F4-A857-89018D5CA9CD}" type="presOf" srcId="{757A822C-C209-4CFA-8AA1-6A62D5773517}" destId="{E6F7D37A-089C-423A-9DD2-C77FF2379863}" srcOrd="0" destOrd="0" presId="urn:microsoft.com/office/officeart/2005/8/layout/vList2"/>
    <dgm:cxn modelId="{1F3B39C9-3D73-44F3-8279-8E1B9223752F}" type="presParOf" srcId="{D03FB666-B67B-4223-BE6E-D9CE65307803}" destId="{1E4E0E39-058E-4343-98F7-9788D8CB75BE}" srcOrd="0" destOrd="0" presId="urn:microsoft.com/office/officeart/2005/8/layout/vList2"/>
    <dgm:cxn modelId="{761078B4-2AB4-49C1-A75E-E0E429E2C62A}" type="presParOf" srcId="{D03FB666-B67B-4223-BE6E-D9CE65307803}" destId="{94C0EF13-ED2F-4D7D-8E9D-ADE9D465182E}" srcOrd="1" destOrd="0" presId="urn:microsoft.com/office/officeart/2005/8/layout/vList2"/>
    <dgm:cxn modelId="{91E57998-AFA8-404B-A099-4C6E00D3742E}" type="presParOf" srcId="{D03FB666-B67B-4223-BE6E-D9CE65307803}" destId="{1137D941-E72F-4AB6-87CE-B27BBCDE5998}" srcOrd="2" destOrd="0" presId="urn:microsoft.com/office/officeart/2005/8/layout/vList2"/>
    <dgm:cxn modelId="{63F4BB56-F257-4BC9-9390-ADE9005D94DF}" type="presParOf" srcId="{D03FB666-B67B-4223-BE6E-D9CE65307803}" destId="{7BC1A548-3E3A-4823-9750-EA3FD3BFA603}" srcOrd="3" destOrd="0" presId="urn:microsoft.com/office/officeart/2005/8/layout/vList2"/>
    <dgm:cxn modelId="{B416C35E-FEFF-4B7E-AAA7-09BA3E216BB5}" type="presParOf" srcId="{D03FB666-B67B-4223-BE6E-D9CE65307803}" destId="{E6F7D37A-089C-423A-9DD2-C77FF237986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F4316E4-E718-4A73-9B35-9B180EAE02FB}" type="doc">
      <dgm:prSet loTypeId="urn:microsoft.com/office/officeart/2008/layout/VerticalAccentList" loCatId="list" qsTypeId="urn:microsoft.com/office/officeart/2005/8/quickstyle/simple1" qsCatId="simple" csTypeId="urn:microsoft.com/office/officeart/2005/8/colors/colorful3" csCatId="colorful"/>
      <dgm:spPr/>
      <dgm:t>
        <a:bodyPr/>
        <a:lstStyle/>
        <a:p>
          <a:endParaRPr lang="zh-CN" altLang="en-US"/>
        </a:p>
      </dgm:t>
    </dgm:pt>
    <dgm:pt modelId="{C24E4883-D6FE-4882-A2E1-BB160C0F4680}">
      <dgm:prSet/>
      <dgm:spPr/>
      <dgm:t>
        <a:bodyPr/>
        <a:lstStyle/>
        <a:p>
          <a:pPr rtl="0"/>
          <a:r>
            <a:rPr lang="zh-CN" smtClean="0"/>
            <a:t>色彩的表情在更多的情况下是通过对比来表达的，有时色彩的对比五彩斑斓、耀眼夺目，显得华丽，有时对比在纯度上含蓄、明度上稳重，又显得朴实无华。</a:t>
          </a:r>
          <a:endParaRPr lang="zh-CN"/>
        </a:p>
      </dgm:t>
    </dgm:pt>
    <dgm:pt modelId="{DD41DF40-48CD-4F41-B1CA-21E48BFD80AF}" type="parTrans" cxnId="{1B625172-4059-4A4B-81CB-008A4FE7A711}">
      <dgm:prSet/>
      <dgm:spPr/>
      <dgm:t>
        <a:bodyPr/>
        <a:lstStyle/>
        <a:p>
          <a:endParaRPr lang="zh-CN" altLang="en-US"/>
        </a:p>
      </dgm:t>
    </dgm:pt>
    <dgm:pt modelId="{F3F57766-070F-4944-9D3D-34A1A0525F94}" type="sibTrans" cxnId="{1B625172-4059-4A4B-81CB-008A4FE7A711}">
      <dgm:prSet/>
      <dgm:spPr/>
      <dgm:t>
        <a:bodyPr/>
        <a:lstStyle/>
        <a:p>
          <a:endParaRPr lang="zh-CN" altLang="en-US"/>
        </a:p>
      </dgm:t>
    </dgm:pt>
    <dgm:pt modelId="{825592B5-C94F-43A7-B543-6D40E6CF1EE3}">
      <dgm:prSet/>
      <dgm:spPr/>
      <dgm:t>
        <a:bodyPr/>
        <a:lstStyle/>
        <a:p>
          <a:pPr rtl="0"/>
          <a:r>
            <a:rPr lang="zh-CN" smtClean="0"/>
            <a:t>创造什么样的色彩才能表达所需要的感情，完全依赖于自己的感觉、经验以及想象力，没有什么固定的格式。</a:t>
          </a:r>
          <a:endParaRPr lang="zh-CN"/>
        </a:p>
      </dgm:t>
    </dgm:pt>
    <dgm:pt modelId="{848565A2-EE48-4B0F-91B6-9293C5F40614}" type="parTrans" cxnId="{3866727F-A93D-4961-B1A7-0859FD969874}">
      <dgm:prSet/>
      <dgm:spPr/>
      <dgm:t>
        <a:bodyPr/>
        <a:lstStyle/>
        <a:p>
          <a:endParaRPr lang="zh-CN" altLang="en-US"/>
        </a:p>
      </dgm:t>
    </dgm:pt>
    <dgm:pt modelId="{B17CDFD0-8496-4875-B67F-FB6D75EE8136}" type="sibTrans" cxnId="{3866727F-A93D-4961-B1A7-0859FD969874}">
      <dgm:prSet/>
      <dgm:spPr/>
      <dgm:t>
        <a:bodyPr/>
        <a:lstStyle/>
        <a:p>
          <a:endParaRPr lang="zh-CN" altLang="en-US"/>
        </a:p>
      </dgm:t>
    </dgm:pt>
    <dgm:pt modelId="{2CBAEC17-D753-4640-84CF-5B448FDB24C9}" type="pres">
      <dgm:prSet presAssocID="{9F4316E4-E718-4A73-9B35-9B180EAE02FB}" presName="Name0" presStyleCnt="0">
        <dgm:presLayoutVars>
          <dgm:chMax/>
          <dgm:chPref/>
          <dgm:dir/>
        </dgm:presLayoutVars>
      </dgm:prSet>
      <dgm:spPr/>
    </dgm:pt>
    <dgm:pt modelId="{EA927462-A8F1-44B5-AE3E-DBADB805E3CA}" type="pres">
      <dgm:prSet presAssocID="{C24E4883-D6FE-4882-A2E1-BB160C0F4680}" presName="parenttextcomposite" presStyleCnt="0"/>
      <dgm:spPr/>
    </dgm:pt>
    <dgm:pt modelId="{9D365DB2-5BAA-4C69-BCFF-6A20CCB77B51}" type="pres">
      <dgm:prSet presAssocID="{C24E4883-D6FE-4882-A2E1-BB160C0F4680}" presName="parenttext" presStyleLbl="revTx" presStyleIdx="0" presStyleCnt="2">
        <dgm:presLayoutVars>
          <dgm:chMax/>
          <dgm:chPref val="2"/>
          <dgm:bulletEnabled val="1"/>
        </dgm:presLayoutVars>
      </dgm:prSet>
      <dgm:spPr/>
    </dgm:pt>
    <dgm:pt modelId="{F47C3268-6758-478B-B15B-C7B6E40192E2}" type="pres">
      <dgm:prSet presAssocID="{C24E4883-D6FE-4882-A2E1-BB160C0F4680}" presName="parallelogramComposite" presStyleCnt="0"/>
      <dgm:spPr/>
    </dgm:pt>
    <dgm:pt modelId="{1B3D2BB8-E165-4958-A39C-BB46498274E3}" type="pres">
      <dgm:prSet presAssocID="{C24E4883-D6FE-4882-A2E1-BB160C0F4680}" presName="parallelogram1" presStyleLbl="alignNode1" presStyleIdx="0" presStyleCnt="14"/>
      <dgm:spPr/>
    </dgm:pt>
    <dgm:pt modelId="{EF6A8464-0EC3-479F-9737-BF400A50742E}" type="pres">
      <dgm:prSet presAssocID="{C24E4883-D6FE-4882-A2E1-BB160C0F4680}" presName="parallelogram2" presStyleLbl="alignNode1" presStyleIdx="1" presStyleCnt="14"/>
      <dgm:spPr/>
    </dgm:pt>
    <dgm:pt modelId="{CD397ACF-D7B7-4CAD-8F60-754D94AEE6B1}" type="pres">
      <dgm:prSet presAssocID="{C24E4883-D6FE-4882-A2E1-BB160C0F4680}" presName="parallelogram3" presStyleLbl="alignNode1" presStyleIdx="2" presStyleCnt="14"/>
      <dgm:spPr/>
    </dgm:pt>
    <dgm:pt modelId="{7DEFDFE3-C5C4-4949-92B3-5690BBE95F75}" type="pres">
      <dgm:prSet presAssocID="{C24E4883-D6FE-4882-A2E1-BB160C0F4680}" presName="parallelogram4" presStyleLbl="alignNode1" presStyleIdx="3" presStyleCnt="14"/>
      <dgm:spPr/>
    </dgm:pt>
    <dgm:pt modelId="{61E0F22D-91AC-4EC6-BBEE-4C20D364ADE4}" type="pres">
      <dgm:prSet presAssocID="{C24E4883-D6FE-4882-A2E1-BB160C0F4680}" presName="parallelogram5" presStyleLbl="alignNode1" presStyleIdx="4" presStyleCnt="14"/>
      <dgm:spPr/>
    </dgm:pt>
    <dgm:pt modelId="{10067895-A122-4B68-BC3A-EE0E82F667FF}" type="pres">
      <dgm:prSet presAssocID="{C24E4883-D6FE-4882-A2E1-BB160C0F4680}" presName="parallelogram6" presStyleLbl="alignNode1" presStyleIdx="5" presStyleCnt="14"/>
      <dgm:spPr/>
    </dgm:pt>
    <dgm:pt modelId="{D9CD335F-EB58-4227-AD6E-26EABAE5C923}" type="pres">
      <dgm:prSet presAssocID="{C24E4883-D6FE-4882-A2E1-BB160C0F4680}" presName="parallelogram7" presStyleLbl="alignNode1" presStyleIdx="6" presStyleCnt="14"/>
      <dgm:spPr/>
    </dgm:pt>
    <dgm:pt modelId="{EEA02447-C481-4E2C-9705-042A1D2F63FD}" type="pres">
      <dgm:prSet presAssocID="{F3F57766-070F-4944-9D3D-34A1A0525F94}" presName="sibTrans" presStyleCnt="0"/>
      <dgm:spPr/>
    </dgm:pt>
    <dgm:pt modelId="{19AE3FBB-924C-4930-B405-A7CD953B5B37}" type="pres">
      <dgm:prSet presAssocID="{825592B5-C94F-43A7-B543-6D40E6CF1EE3}" presName="parenttextcomposite" presStyleCnt="0"/>
      <dgm:spPr/>
    </dgm:pt>
    <dgm:pt modelId="{21600D70-840F-438A-9694-BAA1196AEE0C}" type="pres">
      <dgm:prSet presAssocID="{825592B5-C94F-43A7-B543-6D40E6CF1EE3}" presName="parenttext" presStyleLbl="revTx" presStyleIdx="1" presStyleCnt="2">
        <dgm:presLayoutVars>
          <dgm:chMax/>
          <dgm:chPref val="2"/>
          <dgm:bulletEnabled val="1"/>
        </dgm:presLayoutVars>
      </dgm:prSet>
      <dgm:spPr/>
    </dgm:pt>
    <dgm:pt modelId="{F7B390D2-30B5-4EE2-A610-307E92E7ECF8}" type="pres">
      <dgm:prSet presAssocID="{825592B5-C94F-43A7-B543-6D40E6CF1EE3}" presName="parallelogramComposite" presStyleCnt="0"/>
      <dgm:spPr/>
    </dgm:pt>
    <dgm:pt modelId="{F241E666-ADCD-417F-8097-13BD3AD5DD78}" type="pres">
      <dgm:prSet presAssocID="{825592B5-C94F-43A7-B543-6D40E6CF1EE3}" presName="parallelogram1" presStyleLbl="alignNode1" presStyleIdx="7" presStyleCnt="14"/>
      <dgm:spPr/>
    </dgm:pt>
    <dgm:pt modelId="{5B6186E0-EB9C-4568-B8D3-6EE068723E3C}" type="pres">
      <dgm:prSet presAssocID="{825592B5-C94F-43A7-B543-6D40E6CF1EE3}" presName="parallelogram2" presStyleLbl="alignNode1" presStyleIdx="8" presStyleCnt="14"/>
      <dgm:spPr/>
    </dgm:pt>
    <dgm:pt modelId="{B8E87E10-B455-46D8-A28F-C07EB1DE0C76}" type="pres">
      <dgm:prSet presAssocID="{825592B5-C94F-43A7-B543-6D40E6CF1EE3}" presName="parallelogram3" presStyleLbl="alignNode1" presStyleIdx="9" presStyleCnt="14"/>
      <dgm:spPr/>
    </dgm:pt>
    <dgm:pt modelId="{BD6A2B4E-2397-49F0-8776-C45C5650599E}" type="pres">
      <dgm:prSet presAssocID="{825592B5-C94F-43A7-B543-6D40E6CF1EE3}" presName="parallelogram4" presStyleLbl="alignNode1" presStyleIdx="10" presStyleCnt="14"/>
      <dgm:spPr/>
    </dgm:pt>
    <dgm:pt modelId="{F7DF7B78-C71E-469C-A2C2-1467DA183DF5}" type="pres">
      <dgm:prSet presAssocID="{825592B5-C94F-43A7-B543-6D40E6CF1EE3}" presName="parallelogram5" presStyleLbl="alignNode1" presStyleIdx="11" presStyleCnt="14"/>
      <dgm:spPr/>
    </dgm:pt>
    <dgm:pt modelId="{2152F873-425A-4F9C-ACDD-4382BAA61E69}" type="pres">
      <dgm:prSet presAssocID="{825592B5-C94F-43A7-B543-6D40E6CF1EE3}" presName="parallelogram6" presStyleLbl="alignNode1" presStyleIdx="12" presStyleCnt="14"/>
      <dgm:spPr/>
    </dgm:pt>
    <dgm:pt modelId="{91DF0356-2504-477F-B9BE-1ABAB2978927}" type="pres">
      <dgm:prSet presAssocID="{825592B5-C94F-43A7-B543-6D40E6CF1EE3}" presName="parallelogram7" presStyleLbl="alignNode1" presStyleIdx="13" presStyleCnt="14"/>
      <dgm:spPr/>
    </dgm:pt>
  </dgm:ptLst>
  <dgm:cxnLst>
    <dgm:cxn modelId="{93E88015-BC95-4997-97C5-33087C0030CD}" type="presOf" srcId="{9F4316E4-E718-4A73-9B35-9B180EAE02FB}" destId="{2CBAEC17-D753-4640-84CF-5B448FDB24C9}" srcOrd="0" destOrd="0" presId="urn:microsoft.com/office/officeart/2008/layout/VerticalAccentList"/>
    <dgm:cxn modelId="{4DFF10BE-75C9-471B-A36D-E9DE1E3203FB}" type="presOf" srcId="{825592B5-C94F-43A7-B543-6D40E6CF1EE3}" destId="{21600D70-840F-438A-9694-BAA1196AEE0C}" srcOrd="0" destOrd="0" presId="urn:microsoft.com/office/officeart/2008/layout/VerticalAccentList"/>
    <dgm:cxn modelId="{3866727F-A93D-4961-B1A7-0859FD969874}" srcId="{9F4316E4-E718-4A73-9B35-9B180EAE02FB}" destId="{825592B5-C94F-43A7-B543-6D40E6CF1EE3}" srcOrd="1" destOrd="0" parTransId="{848565A2-EE48-4B0F-91B6-9293C5F40614}" sibTransId="{B17CDFD0-8496-4875-B67F-FB6D75EE8136}"/>
    <dgm:cxn modelId="{D82FC338-FA82-4E4A-8A67-4CF44B762CBB}" type="presOf" srcId="{C24E4883-D6FE-4882-A2E1-BB160C0F4680}" destId="{9D365DB2-5BAA-4C69-BCFF-6A20CCB77B51}" srcOrd="0" destOrd="0" presId="urn:microsoft.com/office/officeart/2008/layout/VerticalAccentList"/>
    <dgm:cxn modelId="{1B625172-4059-4A4B-81CB-008A4FE7A711}" srcId="{9F4316E4-E718-4A73-9B35-9B180EAE02FB}" destId="{C24E4883-D6FE-4882-A2E1-BB160C0F4680}" srcOrd="0" destOrd="0" parTransId="{DD41DF40-48CD-4F41-B1CA-21E48BFD80AF}" sibTransId="{F3F57766-070F-4944-9D3D-34A1A0525F94}"/>
    <dgm:cxn modelId="{6A897EC1-5307-48CB-AFDB-101F0926160A}" type="presParOf" srcId="{2CBAEC17-D753-4640-84CF-5B448FDB24C9}" destId="{EA927462-A8F1-44B5-AE3E-DBADB805E3CA}" srcOrd="0" destOrd="0" presId="urn:microsoft.com/office/officeart/2008/layout/VerticalAccentList"/>
    <dgm:cxn modelId="{D2839D41-05B0-4986-AB29-11645FE3D665}" type="presParOf" srcId="{EA927462-A8F1-44B5-AE3E-DBADB805E3CA}" destId="{9D365DB2-5BAA-4C69-BCFF-6A20CCB77B51}" srcOrd="0" destOrd="0" presId="urn:microsoft.com/office/officeart/2008/layout/VerticalAccentList"/>
    <dgm:cxn modelId="{C4FDC26C-FD30-4C22-9576-88FA0B67219A}" type="presParOf" srcId="{2CBAEC17-D753-4640-84CF-5B448FDB24C9}" destId="{F47C3268-6758-478B-B15B-C7B6E40192E2}" srcOrd="1" destOrd="0" presId="urn:microsoft.com/office/officeart/2008/layout/VerticalAccentList"/>
    <dgm:cxn modelId="{2A769412-5629-47E4-859A-6FE517249BEC}" type="presParOf" srcId="{F47C3268-6758-478B-B15B-C7B6E40192E2}" destId="{1B3D2BB8-E165-4958-A39C-BB46498274E3}" srcOrd="0" destOrd="0" presId="urn:microsoft.com/office/officeart/2008/layout/VerticalAccentList"/>
    <dgm:cxn modelId="{D9AC9C9E-F4F5-4546-8644-2556F26AD3D7}" type="presParOf" srcId="{F47C3268-6758-478B-B15B-C7B6E40192E2}" destId="{EF6A8464-0EC3-479F-9737-BF400A50742E}" srcOrd="1" destOrd="0" presId="urn:microsoft.com/office/officeart/2008/layout/VerticalAccentList"/>
    <dgm:cxn modelId="{5A3E3D82-D9D3-4A48-9ABB-461F948D2DC1}" type="presParOf" srcId="{F47C3268-6758-478B-B15B-C7B6E40192E2}" destId="{CD397ACF-D7B7-4CAD-8F60-754D94AEE6B1}" srcOrd="2" destOrd="0" presId="urn:microsoft.com/office/officeart/2008/layout/VerticalAccentList"/>
    <dgm:cxn modelId="{B02C2C18-0EC1-443F-AA3D-75F36563FB16}" type="presParOf" srcId="{F47C3268-6758-478B-B15B-C7B6E40192E2}" destId="{7DEFDFE3-C5C4-4949-92B3-5690BBE95F75}" srcOrd="3" destOrd="0" presId="urn:microsoft.com/office/officeart/2008/layout/VerticalAccentList"/>
    <dgm:cxn modelId="{41C95C2D-6AB8-4EA3-AF4C-77C2C4EA44DA}" type="presParOf" srcId="{F47C3268-6758-478B-B15B-C7B6E40192E2}" destId="{61E0F22D-91AC-4EC6-BBEE-4C20D364ADE4}" srcOrd="4" destOrd="0" presId="urn:microsoft.com/office/officeart/2008/layout/VerticalAccentList"/>
    <dgm:cxn modelId="{056AA0BD-74D5-4F27-B2AA-02C1B9BC47C4}" type="presParOf" srcId="{F47C3268-6758-478B-B15B-C7B6E40192E2}" destId="{10067895-A122-4B68-BC3A-EE0E82F667FF}" srcOrd="5" destOrd="0" presId="urn:microsoft.com/office/officeart/2008/layout/VerticalAccentList"/>
    <dgm:cxn modelId="{20944C96-FA27-4E83-824E-4E4C50CED0CC}" type="presParOf" srcId="{F47C3268-6758-478B-B15B-C7B6E40192E2}" destId="{D9CD335F-EB58-4227-AD6E-26EABAE5C923}" srcOrd="6" destOrd="0" presId="urn:microsoft.com/office/officeart/2008/layout/VerticalAccentList"/>
    <dgm:cxn modelId="{C266284C-4B6D-41EA-840A-5B2CDA3516EE}" type="presParOf" srcId="{2CBAEC17-D753-4640-84CF-5B448FDB24C9}" destId="{EEA02447-C481-4E2C-9705-042A1D2F63FD}" srcOrd="2" destOrd="0" presId="urn:microsoft.com/office/officeart/2008/layout/VerticalAccentList"/>
    <dgm:cxn modelId="{187E6D50-4BC5-49A4-B015-03DA49A5BC53}" type="presParOf" srcId="{2CBAEC17-D753-4640-84CF-5B448FDB24C9}" destId="{19AE3FBB-924C-4930-B405-A7CD953B5B37}" srcOrd="3" destOrd="0" presId="urn:microsoft.com/office/officeart/2008/layout/VerticalAccentList"/>
    <dgm:cxn modelId="{19C92D81-505A-4078-8477-BABC6AC1D523}" type="presParOf" srcId="{19AE3FBB-924C-4930-B405-A7CD953B5B37}" destId="{21600D70-840F-438A-9694-BAA1196AEE0C}" srcOrd="0" destOrd="0" presId="urn:microsoft.com/office/officeart/2008/layout/VerticalAccentList"/>
    <dgm:cxn modelId="{95ED0E12-D546-4972-BC72-CE3AE538C0A9}" type="presParOf" srcId="{2CBAEC17-D753-4640-84CF-5B448FDB24C9}" destId="{F7B390D2-30B5-4EE2-A610-307E92E7ECF8}" srcOrd="4" destOrd="0" presId="urn:microsoft.com/office/officeart/2008/layout/VerticalAccentList"/>
    <dgm:cxn modelId="{F676D989-9BA3-4BEC-809F-EE3D226245F3}" type="presParOf" srcId="{F7B390D2-30B5-4EE2-A610-307E92E7ECF8}" destId="{F241E666-ADCD-417F-8097-13BD3AD5DD78}" srcOrd="0" destOrd="0" presId="urn:microsoft.com/office/officeart/2008/layout/VerticalAccentList"/>
    <dgm:cxn modelId="{97D7EAF2-83ED-418F-B3B5-D79167D89A18}" type="presParOf" srcId="{F7B390D2-30B5-4EE2-A610-307E92E7ECF8}" destId="{5B6186E0-EB9C-4568-B8D3-6EE068723E3C}" srcOrd="1" destOrd="0" presId="urn:microsoft.com/office/officeart/2008/layout/VerticalAccentList"/>
    <dgm:cxn modelId="{59A57482-6F66-4E19-80BA-3C2936911B14}" type="presParOf" srcId="{F7B390D2-30B5-4EE2-A610-307E92E7ECF8}" destId="{B8E87E10-B455-46D8-A28F-C07EB1DE0C76}" srcOrd="2" destOrd="0" presId="urn:microsoft.com/office/officeart/2008/layout/VerticalAccentList"/>
    <dgm:cxn modelId="{3F3F98B7-D3B2-4415-B004-6B75C5EDE459}" type="presParOf" srcId="{F7B390D2-30B5-4EE2-A610-307E92E7ECF8}" destId="{BD6A2B4E-2397-49F0-8776-C45C5650599E}" srcOrd="3" destOrd="0" presId="urn:microsoft.com/office/officeart/2008/layout/VerticalAccentList"/>
    <dgm:cxn modelId="{4C95E244-D70D-4E3A-BE99-788BD696069C}" type="presParOf" srcId="{F7B390D2-30B5-4EE2-A610-307E92E7ECF8}" destId="{F7DF7B78-C71E-469C-A2C2-1467DA183DF5}" srcOrd="4" destOrd="0" presId="urn:microsoft.com/office/officeart/2008/layout/VerticalAccentList"/>
    <dgm:cxn modelId="{6B3E4DCC-AFF8-4AAD-B895-79B426DB2770}" type="presParOf" srcId="{F7B390D2-30B5-4EE2-A610-307E92E7ECF8}" destId="{2152F873-425A-4F9C-ACDD-4382BAA61E69}" srcOrd="5" destOrd="0" presId="urn:microsoft.com/office/officeart/2008/layout/VerticalAccentList"/>
    <dgm:cxn modelId="{A5363305-8543-4C06-BC1C-5405A724F3CB}" type="presParOf" srcId="{F7B390D2-30B5-4EE2-A610-307E92E7ECF8}" destId="{91DF0356-2504-477F-B9BE-1ABAB2978927}"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2EEDE8E-048E-4608-9EA5-BD5DEEC53AFB}" type="doc">
      <dgm:prSet loTypeId="urn:microsoft.com/office/officeart/2005/8/layout/hProcess9" loCatId="process" qsTypeId="urn:microsoft.com/office/officeart/2005/8/quickstyle/simple1" qsCatId="simple" csTypeId="urn:microsoft.com/office/officeart/2005/8/colors/colorful2" csCatId="colorful"/>
      <dgm:spPr/>
      <dgm:t>
        <a:bodyPr/>
        <a:lstStyle/>
        <a:p>
          <a:endParaRPr lang="zh-CN" altLang="en-US"/>
        </a:p>
      </dgm:t>
    </dgm:pt>
    <dgm:pt modelId="{833F7484-3919-454C-BE39-8A3692FC9D27}">
      <dgm:prSet/>
      <dgm:spPr/>
      <dgm:t>
        <a:bodyPr/>
        <a:lstStyle/>
        <a:p>
          <a:pPr rtl="0"/>
          <a:r>
            <a:rPr lang="zh-CN" smtClean="0"/>
            <a:t>网站的色彩方案是一组互动良好的色彩组合。</a:t>
          </a:r>
          <a:endParaRPr lang="zh-CN"/>
        </a:p>
      </dgm:t>
    </dgm:pt>
    <dgm:pt modelId="{123BDA60-96D1-4D91-83AC-92753E2D5CF7}" type="parTrans" cxnId="{575E3FC7-D6CA-4F47-B41F-6EAFDFAB0568}">
      <dgm:prSet/>
      <dgm:spPr/>
      <dgm:t>
        <a:bodyPr/>
        <a:lstStyle/>
        <a:p>
          <a:endParaRPr lang="zh-CN" altLang="en-US"/>
        </a:p>
      </dgm:t>
    </dgm:pt>
    <dgm:pt modelId="{072E2BE7-4AC1-498A-81C8-AC4DB3C7F8B7}" type="sibTrans" cxnId="{575E3FC7-D6CA-4F47-B41F-6EAFDFAB0568}">
      <dgm:prSet/>
      <dgm:spPr/>
      <dgm:t>
        <a:bodyPr/>
        <a:lstStyle/>
        <a:p>
          <a:endParaRPr lang="zh-CN" altLang="en-US"/>
        </a:p>
      </dgm:t>
    </dgm:pt>
    <dgm:pt modelId="{40BE309D-5F63-40D1-A69F-5582FCB24B23}">
      <dgm:prSet/>
      <dgm:spPr/>
      <dgm:t>
        <a:bodyPr/>
        <a:lstStyle/>
        <a:p>
          <a:pPr rtl="0"/>
          <a:r>
            <a:rPr lang="zh-CN" smtClean="0"/>
            <a:t>我们常见的网站配色方案有单色方案、双色方案、三色方案、四色方案，色彩太多容易引起视觉疲劳与混乱，建议色彩的组合不宜过多。</a:t>
          </a:r>
          <a:endParaRPr lang="zh-CN"/>
        </a:p>
      </dgm:t>
    </dgm:pt>
    <dgm:pt modelId="{FBBCC393-4BE3-49E3-BC8F-64FC22A0B786}" type="parTrans" cxnId="{46C208A1-927E-4B3B-8678-F30410F193EB}">
      <dgm:prSet/>
      <dgm:spPr/>
      <dgm:t>
        <a:bodyPr/>
        <a:lstStyle/>
        <a:p>
          <a:endParaRPr lang="zh-CN" altLang="en-US"/>
        </a:p>
      </dgm:t>
    </dgm:pt>
    <dgm:pt modelId="{83F64444-3AF5-4B72-A63C-80563DC2BDA1}" type="sibTrans" cxnId="{46C208A1-927E-4B3B-8678-F30410F193EB}">
      <dgm:prSet/>
      <dgm:spPr/>
      <dgm:t>
        <a:bodyPr/>
        <a:lstStyle/>
        <a:p>
          <a:endParaRPr lang="zh-CN" altLang="en-US"/>
        </a:p>
      </dgm:t>
    </dgm:pt>
    <dgm:pt modelId="{11C76E04-AE73-4936-97FD-A495D847F36D}" type="pres">
      <dgm:prSet presAssocID="{22EEDE8E-048E-4608-9EA5-BD5DEEC53AFB}" presName="CompostProcess" presStyleCnt="0">
        <dgm:presLayoutVars>
          <dgm:dir/>
          <dgm:resizeHandles val="exact"/>
        </dgm:presLayoutVars>
      </dgm:prSet>
      <dgm:spPr/>
    </dgm:pt>
    <dgm:pt modelId="{DB1FBE30-7EB9-4DCD-BFB3-7A3AD1A09138}" type="pres">
      <dgm:prSet presAssocID="{22EEDE8E-048E-4608-9EA5-BD5DEEC53AFB}" presName="arrow" presStyleLbl="bgShp" presStyleIdx="0" presStyleCnt="1"/>
      <dgm:spPr/>
    </dgm:pt>
    <dgm:pt modelId="{11A26429-A076-405E-9E51-1A514DFA110B}" type="pres">
      <dgm:prSet presAssocID="{22EEDE8E-048E-4608-9EA5-BD5DEEC53AFB}" presName="linearProcess" presStyleCnt="0"/>
      <dgm:spPr/>
    </dgm:pt>
    <dgm:pt modelId="{830F4BE2-4A40-495D-9380-4131EC3F5C56}" type="pres">
      <dgm:prSet presAssocID="{833F7484-3919-454C-BE39-8A3692FC9D27}" presName="textNode" presStyleLbl="node1" presStyleIdx="0" presStyleCnt="2">
        <dgm:presLayoutVars>
          <dgm:bulletEnabled val="1"/>
        </dgm:presLayoutVars>
      </dgm:prSet>
      <dgm:spPr/>
    </dgm:pt>
    <dgm:pt modelId="{A67FA222-7855-495D-8E82-960AF6C13BB0}" type="pres">
      <dgm:prSet presAssocID="{072E2BE7-4AC1-498A-81C8-AC4DB3C7F8B7}" presName="sibTrans" presStyleCnt="0"/>
      <dgm:spPr/>
    </dgm:pt>
    <dgm:pt modelId="{541DD224-59E0-422B-BE4A-D9AA4427BADC}" type="pres">
      <dgm:prSet presAssocID="{40BE309D-5F63-40D1-A69F-5582FCB24B23}" presName="textNode" presStyleLbl="node1" presStyleIdx="1" presStyleCnt="2">
        <dgm:presLayoutVars>
          <dgm:bulletEnabled val="1"/>
        </dgm:presLayoutVars>
      </dgm:prSet>
      <dgm:spPr/>
    </dgm:pt>
  </dgm:ptLst>
  <dgm:cxnLst>
    <dgm:cxn modelId="{46C208A1-927E-4B3B-8678-F30410F193EB}" srcId="{22EEDE8E-048E-4608-9EA5-BD5DEEC53AFB}" destId="{40BE309D-5F63-40D1-A69F-5582FCB24B23}" srcOrd="1" destOrd="0" parTransId="{FBBCC393-4BE3-49E3-BC8F-64FC22A0B786}" sibTransId="{83F64444-3AF5-4B72-A63C-80563DC2BDA1}"/>
    <dgm:cxn modelId="{3115E015-0D50-43C8-94F3-AB69570C1EA7}" type="presOf" srcId="{22EEDE8E-048E-4608-9EA5-BD5DEEC53AFB}" destId="{11C76E04-AE73-4936-97FD-A495D847F36D}" srcOrd="0" destOrd="0" presId="urn:microsoft.com/office/officeart/2005/8/layout/hProcess9"/>
    <dgm:cxn modelId="{68D87E3B-F97F-4702-B93E-91D91DD0C629}" type="presOf" srcId="{833F7484-3919-454C-BE39-8A3692FC9D27}" destId="{830F4BE2-4A40-495D-9380-4131EC3F5C56}" srcOrd="0" destOrd="0" presId="urn:microsoft.com/office/officeart/2005/8/layout/hProcess9"/>
    <dgm:cxn modelId="{40E6AC6C-A273-4905-8ACF-9B77E9412EB6}" type="presOf" srcId="{40BE309D-5F63-40D1-A69F-5582FCB24B23}" destId="{541DD224-59E0-422B-BE4A-D9AA4427BADC}" srcOrd="0" destOrd="0" presId="urn:microsoft.com/office/officeart/2005/8/layout/hProcess9"/>
    <dgm:cxn modelId="{575E3FC7-D6CA-4F47-B41F-6EAFDFAB0568}" srcId="{22EEDE8E-048E-4608-9EA5-BD5DEEC53AFB}" destId="{833F7484-3919-454C-BE39-8A3692FC9D27}" srcOrd="0" destOrd="0" parTransId="{123BDA60-96D1-4D91-83AC-92753E2D5CF7}" sibTransId="{072E2BE7-4AC1-498A-81C8-AC4DB3C7F8B7}"/>
    <dgm:cxn modelId="{E8F0EB22-DC00-47E9-8789-0D43F646CF4F}" type="presParOf" srcId="{11C76E04-AE73-4936-97FD-A495D847F36D}" destId="{DB1FBE30-7EB9-4DCD-BFB3-7A3AD1A09138}" srcOrd="0" destOrd="0" presId="urn:microsoft.com/office/officeart/2005/8/layout/hProcess9"/>
    <dgm:cxn modelId="{E80DB413-17D3-4D8A-B77A-83778FDBE873}" type="presParOf" srcId="{11C76E04-AE73-4936-97FD-A495D847F36D}" destId="{11A26429-A076-405E-9E51-1A514DFA110B}" srcOrd="1" destOrd="0" presId="urn:microsoft.com/office/officeart/2005/8/layout/hProcess9"/>
    <dgm:cxn modelId="{CAC62DCA-679B-4DFE-8CF3-8927A8863845}" type="presParOf" srcId="{11A26429-A076-405E-9E51-1A514DFA110B}" destId="{830F4BE2-4A40-495D-9380-4131EC3F5C56}" srcOrd="0" destOrd="0" presId="urn:microsoft.com/office/officeart/2005/8/layout/hProcess9"/>
    <dgm:cxn modelId="{EEB744B2-F76B-4BFC-B402-AFE80798F058}" type="presParOf" srcId="{11A26429-A076-405E-9E51-1A514DFA110B}" destId="{A67FA222-7855-495D-8E82-960AF6C13BB0}" srcOrd="1" destOrd="0" presId="urn:microsoft.com/office/officeart/2005/8/layout/hProcess9"/>
    <dgm:cxn modelId="{19B3EA14-7726-44C5-A42E-1F925048502D}" type="presParOf" srcId="{11A26429-A076-405E-9E51-1A514DFA110B}" destId="{541DD224-59E0-422B-BE4A-D9AA4427BADC}"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80AC18-264D-4113-B114-F6540AFAAC80}" type="doc">
      <dgm:prSet loTypeId="urn:microsoft.com/office/officeart/2008/layout/VerticalCurvedList" loCatId="list" qsTypeId="urn:microsoft.com/office/officeart/2005/8/quickstyle/simple1" qsCatId="simple" csTypeId="urn:microsoft.com/office/officeart/2005/8/colors/colorful3" csCatId="colorful"/>
      <dgm:spPr/>
      <dgm:t>
        <a:bodyPr/>
        <a:lstStyle/>
        <a:p>
          <a:endParaRPr lang="zh-CN" altLang="en-US"/>
        </a:p>
      </dgm:t>
    </dgm:pt>
    <dgm:pt modelId="{07FB5FBD-B4F4-41CB-9A64-B7D6B8D06264}">
      <dgm:prSet/>
      <dgm:spPr/>
      <dgm:t>
        <a:bodyPr/>
        <a:lstStyle/>
        <a:p>
          <a:pPr rtl="0"/>
          <a:r>
            <a:rPr lang="zh-CN" smtClean="0"/>
            <a:t>(1)风格恰当 </a:t>
          </a:r>
          <a:endParaRPr lang="zh-CN"/>
        </a:p>
      </dgm:t>
    </dgm:pt>
    <dgm:pt modelId="{707B3668-57BF-4353-8BAF-8DE81A46C4FA}" type="parTrans" cxnId="{5B171819-4FB4-42A4-BAC6-C9437FDD8954}">
      <dgm:prSet/>
      <dgm:spPr/>
      <dgm:t>
        <a:bodyPr/>
        <a:lstStyle/>
        <a:p>
          <a:endParaRPr lang="zh-CN" altLang="en-US"/>
        </a:p>
      </dgm:t>
    </dgm:pt>
    <dgm:pt modelId="{1DCECFCA-694E-4441-ABA0-E3CE526A9CCF}" type="sibTrans" cxnId="{5B171819-4FB4-42A4-BAC6-C9437FDD8954}">
      <dgm:prSet/>
      <dgm:spPr/>
      <dgm:t>
        <a:bodyPr/>
        <a:lstStyle/>
        <a:p>
          <a:endParaRPr lang="zh-CN" altLang="en-US"/>
        </a:p>
      </dgm:t>
    </dgm:pt>
    <dgm:pt modelId="{46E9FC14-CBEE-4BA1-AEFD-E491BA803131}">
      <dgm:prSet/>
      <dgm:spPr/>
      <dgm:t>
        <a:bodyPr/>
        <a:lstStyle/>
        <a:p>
          <a:pPr rtl="0"/>
          <a:r>
            <a:rPr lang="zh-CN" smtClean="0"/>
            <a:t>(2)位置合理 </a:t>
          </a:r>
          <a:endParaRPr lang="zh-CN"/>
        </a:p>
      </dgm:t>
    </dgm:pt>
    <dgm:pt modelId="{2C98B86D-AD25-4118-9E20-F45A621D8F85}" type="parTrans" cxnId="{0615FDEF-7F76-403B-B071-5DBC0CB22AB0}">
      <dgm:prSet/>
      <dgm:spPr/>
      <dgm:t>
        <a:bodyPr/>
        <a:lstStyle/>
        <a:p>
          <a:endParaRPr lang="zh-CN" altLang="en-US"/>
        </a:p>
      </dgm:t>
    </dgm:pt>
    <dgm:pt modelId="{D34FD991-D8DA-4FBC-831A-6884DA1B2FF5}" type="sibTrans" cxnId="{0615FDEF-7F76-403B-B071-5DBC0CB22AB0}">
      <dgm:prSet/>
      <dgm:spPr/>
      <dgm:t>
        <a:bodyPr/>
        <a:lstStyle/>
        <a:p>
          <a:endParaRPr lang="zh-CN" altLang="en-US"/>
        </a:p>
      </dgm:t>
    </dgm:pt>
    <dgm:pt modelId="{9F54DB36-E7A2-43B8-948B-A7322AA80EE3}">
      <dgm:prSet/>
      <dgm:spPr/>
      <dgm:t>
        <a:bodyPr/>
        <a:lstStyle/>
        <a:p>
          <a:pPr rtl="0"/>
          <a:r>
            <a:rPr lang="zh-CN" smtClean="0"/>
            <a:t>(3)功能突出 </a:t>
          </a:r>
          <a:endParaRPr lang="zh-CN"/>
        </a:p>
      </dgm:t>
    </dgm:pt>
    <dgm:pt modelId="{5B06CB2F-1360-4D52-A9E2-4952B6BDAF41}" type="parTrans" cxnId="{44710784-B7A5-4D24-AF6E-3B0E0C2881E3}">
      <dgm:prSet/>
      <dgm:spPr/>
      <dgm:t>
        <a:bodyPr/>
        <a:lstStyle/>
        <a:p>
          <a:endParaRPr lang="zh-CN" altLang="en-US"/>
        </a:p>
      </dgm:t>
    </dgm:pt>
    <dgm:pt modelId="{399BF342-1DD7-4CB7-B782-4A67A2DCEE99}" type="sibTrans" cxnId="{44710784-B7A5-4D24-AF6E-3B0E0C2881E3}">
      <dgm:prSet/>
      <dgm:spPr/>
      <dgm:t>
        <a:bodyPr/>
        <a:lstStyle/>
        <a:p>
          <a:endParaRPr lang="zh-CN" altLang="en-US"/>
        </a:p>
      </dgm:t>
    </dgm:pt>
    <dgm:pt modelId="{E31B3A70-7CDD-4F3F-B013-86B43D2CB072}">
      <dgm:prSet/>
      <dgm:spPr/>
      <dgm:t>
        <a:bodyPr/>
        <a:lstStyle/>
        <a:p>
          <a:pPr rtl="0"/>
          <a:r>
            <a:rPr lang="zh-CN" smtClean="0"/>
            <a:t>(4)形式庄重</a:t>
          </a:r>
          <a:endParaRPr lang="zh-CN"/>
        </a:p>
      </dgm:t>
    </dgm:pt>
    <dgm:pt modelId="{40FA080D-B3D0-421B-9C8F-B02331CFEDE2}" type="parTrans" cxnId="{9154BE75-418B-46CA-9AAD-D6F62D665064}">
      <dgm:prSet/>
      <dgm:spPr/>
      <dgm:t>
        <a:bodyPr/>
        <a:lstStyle/>
        <a:p>
          <a:endParaRPr lang="zh-CN" altLang="en-US"/>
        </a:p>
      </dgm:t>
    </dgm:pt>
    <dgm:pt modelId="{508C75D9-88ED-47ED-A8EC-3F6C0E07762B}" type="sibTrans" cxnId="{9154BE75-418B-46CA-9AAD-D6F62D665064}">
      <dgm:prSet/>
      <dgm:spPr/>
      <dgm:t>
        <a:bodyPr/>
        <a:lstStyle/>
        <a:p>
          <a:endParaRPr lang="zh-CN" altLang="en-US"/>
        </a:p>
      </dgm:t>
    </dgm:pt>
    <dgm:pt modelId="{D4390B2A-6A07-4D9E-A37F-C937D36DE85F}">
      <dgm:prSet/>
      <dgm:spPr/>
      <dgm:t>
        <a:bodyPr/>
        <a:lstStyle/>
        <a:p>
          <a:pPr rtl="0"/>
          <a:r>
            <a:rPr lang="zh-CN" smtClean="0"/>
            <a:t>(5)主次清晰</a:t>
          </a:r>
          <a:endParaRPr lang="zh-CN"/>
        </a:p>
      </dgm:t>
    </dgm:pt>
    <dgm:pt modelId="{4BD7B958-4E08-4B1E-BBE2-87EEB4320262}" type="parTrans" cxnId="{C9ADE636-A155-49D6-9C8C-969B738F6464}">
      <dgm:prSet/>
      <dgm:spPr/>
      <dgm:t>
        <a:bodyPr/>
        <a:lstStyle/>
        <a:p>
          <a:endParaRPr lang="zh-CN" altLang="en-US"/>
        </a:p>
      </dgm:t>
    </dgm:pt>
    <dgm:pt modelId="{60140165-4832-4B05-9B18-51EFC149BB68}" type="sibTrans" cxnId="{C9ADE636-A155-49D6-9C8C-969B738F6464}">
      <dgm:prSet/>
      <dgm:spPr/>
      <dgm:t>
        <a:bodyPr/>
        <a:lstStyle/>
        <a:p>
          <a:endParaRPr lang="zh-CN" altLang="en-US"/>
        </a:p>
      </dgm:t>
    </dgm:pt>
    <dgm:pt modelId="{126619E9-5968-44E7-ABF6-F0DEA2B4F15A}">
      <dgm:prSet/>
      <dgm:spPr/>
      <dgm:t>
        <a:bodyPr/>
        <a:lstStyle/>
        <a:p>
          <a:pPr rtl="0"/>
          <a:r>
            <a:rPr lang="zh-CN" smtClean="0"/>
            <a:t>(6)反馈状态</a:t>
          </a:r>
          <a:endParaRPr lang="zh-CN"/>
        </a:p>
      </dgm:t>
    </dgm:pt>
    <dgm:pt modelId="{8DD17F96-5930-471E-BCE8-22F677A1FFA3}" type="parTrans" cxnId="{35FF2652-2FFA-4183-A6BC-57A6090D04EA}">
      <dgm:prSet/>
      <dgm:spPr/>
      <dgm:t>
        <a:bodyPr/>
        <a:lstStyle/>
        <a:p>
          <a:endParaRPr lang="zh-CN" altLang="en-US"/>
        </a:p>
      </dgm:t>
    </dgm:pt>
    <dgm:pt modelId="{FE40F0BA-74D4-4EB1-B7D9-2D0CE0DBFB98}" type="sibTrans" cxnId="{35FF2652-2FFA-4183-A6BC-57A6090D04EA}">
      <dgm:prSet/>
      <dgm:spPr/>
      <dgm:t>
        <a:bodyPr/>
        <a:lstStyle/>
        <a:p>
          <a:endParaRPr lang="zh-CN" altLang="en-US"/>
        </a:p>
      </dgm:t>
    </dgm:pt>
    <dgm:pt modelId="{58049444-C085-46F3-97DC-63FC622415AF}" type="pres">
      <dgm:prSet presAssocID="{0D80AC18-264D-4113-B114-F6540AFAAC80}" presName="Name0" presStyleCnt="0">
        <dgm:presLayoutVars>
          <dgm:chMax val="7"/>
          <dgm:chPref val="7"/>
          <dgm:dir/>
        </dgm:presLayoutVars>
      </dgm:prSet>
      <dgm:spPr/>
    </dgm:pt>
    <dgm:pt modelId="{51C1D55C-479C-4E5A-8672-A869E2725F47}" type="pres">
      <dgm:prSet presAssocID="{0D80AC18-264D-4113-B114-F6540AFAAC80}" presName="Name1" presStyleCnt="0"/>
      <dgm:spPr/>
    </dgm:pt>
    <dgm:pt modelId="{0D32808A-7AD3-4829-BB4A-04C35EF32408}" type="pres">
      <dgm:prSet presAssocID="{0D80AC18-264D-4113-B114-F6540AFAAC80}" presName="cycle" presStyleCnt="0"/>
      <dgm:spPr/>
    </dgm:pt>
    <dgm:pt modelId="{12AA6E3A-4006-46D5-9A7F-3F8261C46F40}" type="pres">
      <dgm:prSet presAssocID="{0D80AC18-264D-4113-B114-F6540AFAAC80}" presName="srcNode" presStyleLbl="node1" presStyleIdx="0" presStyleCnt="6"/>
      <dgm:spPr/>
    </dgm:pt>
    <dgm:pt modelId="{1D9DED77-6E96-4803-AB04-8D037198E5E9}" type="pres">
      <dgm:prSet presAssocID="{0D80AC18-264D-4113-B114-F6540AFAAC80}" presName="conn" presStyleLbl="parChTrans1D2" presStyleIdx="0" presStyleCnt="1"/>
      <dgm:spPr/>
    </dgm:pt>
    <dgm:pt modelId="{289A6471-EC86-4008-BBD3-10F2902376EA}" type="pres">
      <dgm:prSet presAssocID="{0D80AC18-264D-4113-B114-F6540AFAAC80}" presName="extraNode" presStyleLbl="node1" presStyleIdx="0" presStyleCnt="6"/>
      <dgm:spPr/>
    </dgm:pt>
    <dgm:pt modelId="{12658BFC-A269-4577-B85D-ED72F8A83928}" type="pres">
      <dgm:prSet presAssocID="{0D80AC18-264D-4113-B114-F6540AFAAC80}" presName="dstNode" presStyleLbl="node1" presStyleIdx="0" presStyleCnt="6"/>
      <dgm:spPr/>
    </dgm:pt>
    <dgm:pt modelId="{6C5052D1-A645-4FF2-A412-B481AAB79D89}" type="pres">
      <dgm:prSet presAssocID="{07FB5FBD-B4F4-41CB-9A64-B7D6B8D06264}" presName="text_1" presStyleLbl="node1" presStyleIdx="0" presStyleCnt="6">
        <dgm:presLayoutVars>
          <dgm:bulletEnabled val="1"/>
        </dgm:presLayoutVars>
      </dgm:prSet>
      <dgm:spPr/>
    </dgm:pt>
    <dgm:pt modelId="{8B645776-6795-4143-8C60-58E8AC97775F}" type="pres">
      <dgm:prSet presAssocID="{07FB5FBD-B4F4-41CB-9A64-B7D6B8D06264}" presName="accent_1" presStyleCnt="0"/>
      <dgm:spPr/>
    </dgm:pt>
    <dgm:pt modelId="{91A15FC3-E1DB-4B6D-B68D-3618D384F9E8}" type="pres">
      <dgm:prSet presAssocID="{07FB5FBD-B4F4-41CB-9A64-B7D6B8D06264}" presName="accentRepeatNode" presStyleLbl="solidFgAcc1" presStyleIdx="0" presStyleCnt="6"/>
      <dgm:spPr/>
    </dgm:pt>
    <dgm:pt modelId="{E4D6AE8F-889A-4D90-8861-4E47D67C89A6}" type="pres">
      <dgm:prSet presAssocID="{46E9FC14-CBEE-4BA1-AEFD-E491BA803131}" presName="text_2" presStyleLbl="node1" presStyleIdx="1" presStyleCnt="6">
        <dgm:presLayoutVars>
          <dgm:bulletEnabled val="1"/>
        </dgm:presLayoutVars>
      </dgm:prSet>
      <dgm:spPr/>
    </dgm:pt>
    <dgm:pt modelId="{8FA4FE39-7EB3-4EB8-8B74-4F0AA98A207D}" type="pres">
      <dgm:prSet presAssocID="{46E9FC14-CBEE-4BA1-AEFD-E491BA803131}" presName="accent_2" presStyleCnt="0"/>
      <dgm:spPr/>
    </dgm:pt>
    <dgm:pt modelId="{4D37DF44-859D-403C-86A4-AC4496FE3DBB}" type="pres">
      <dgm:prSet presAssocID="{46E9FC14-CBEE-4BA1-AEFD-E491BA803131}" presName="accentRepeatNode" presStyleLbl="solidFgAcc1" presStyleIdx="1" presStyleCnt="6"/>
      <dgm:spPr/>
    </dgm:pt>
    <dgm:pt modelId="{77E88D07-9A59-49AA-B658-0442DAC594B7}" type="pres">
      <dgm:prSet presAssocID="{9F54DB36-E7A2-43B8-948B-A7322AA80EE3}" presName="text_3" presStyleLbl="node1" presStyleIdx="2" presStyleCnt="6">
        <dgm:presLayoutVars>
          <dgm:bulletEnabled val="1"/>
        </dgm:presLayoutVars>
      </dgm:prSet>
      <dgm:spPr/>
    </dgm:pt>
    <dgm:pt modelId="{326DC649-D16C-4F3C-A1D9-82C63A184C57}" type="pres">
      <dgm:prSet presAssocID="{9F54DB36-E7A2-43B8-948B-A7322AA80EE3}" presName="accent_3" presStyleCnt="0"/>
      <dgm:spPr/>
    </dgm:pt>
    <dgm:pt modelId="{75AE9B13-A3A1-4DFA-8F7F-2D0FE901B995}" type="pres">
      <dgm:prSet presAssocID="{9F54DB36-E7A2-43B8-948B-A7322AA80EE3}" presName="accentRepeatNode" presStyleLbl="solidFgAcc1" presStyleIdx="2" presStyleCnt="6"/>
      <dgm:spPr/>
    </dgm:pt>
    <dgm:pt modelId="{3622634F-C1B2-462A-B69B-D8093029351B}" type="pres">
      <dgm:prSet presAssocID="{E31B3A70-7CDD-4F3F-B013-86B43D2CB072}" presName="text_4" presStyleLbl="node1" presStyleIdx="3" presStyleCnt="6">
        <dgm:presLayoutVars>
          <dgm:bulletEnabled val="1"/>
        </dgm:presLayoutVars>
      </dgm:prSet>
      <dgm:spPr/>
    </dgm:pt>
    <dgm:pt modelId="{DFFED1E6-3DD1-4BBB-B8DE-92E0700074EB}" type="pres">
      <dgm:prSet presAssocID="{E31B3A70-7CDD-4F3F-B013-86B43D2CB072}" presName="accent_4" presStyleCnt="0"/>
      <dgm:spPr/>
    </dgm:pt>
    <dgm:pt modelId="{93A90449-F185-4BB5-9960-05391A284EF6}" type="pres">
      <dgm:prSet presAssocID="{E31B3A70-7CDD-4F3F-B013-86B43D2CB072}" presName="accentRepeatNode" presStyleLbl="solidFgAcc1" presStyleIdx="3" presStyleCnt="6"/>
      <dgm:spPr/>
    </dgm:pt>
    <dgm:pt modelId="{84C3CF12-1DE3-43F1-B58E-CF282B772105}" type="pres">
      <dgm:prSet presAssocID="{D4390B2A-6A07-4D9E-A37F-C937D36DE85F}" presName="text_5" presStyleLbl="node1" presStyleIdx="4" presStyleCnt="6">
        <dgm:presLayoutVars>
          <dgm:bulletEnabled val="1"/>
        </dgm:presLayoutVars>
      </dgm:prSet>
      <dgm:spPr/>
    </dgm:pt>
    <dgm:pt modelId="{9FEAAD41-0621-4FB4-99E7-A8A5AB1B6D39}" type="pres">
      <dgm:prSet presAssocID="{D4390B2A-6A07-4D9E-A37F-C937D36DE85F}" presName="accent_5" presStyleCnt="0"/>
      <dgm:spPr/>
    </dgm:pt>
    <dgm:pt modelId="{2D54BF46-B918-4F8E-B40F-424613C8F90B}" type="pres">
      <dgm:prSet presAssocID="{D4390B2A-6A07-4D9E-A37F-C937D36DE85F}" presName="accentRepeatNode" presStyleLbl="solidFgAcc1" presStyleIdx="4" presStyleCnt="6"/>
      <dgm:spPr/>
    </dgm:pt>
    <dgm:pt modelId="{E1F217CF-5652-4471-A6B4-136F66B54E63}" type="pres">
      <dgm:prSet presAssocID="{126619E9-5968-44E7-ABF6-F0DEA2B4F15A}" presName="text_6" presStyleLbl="node1" presStyleIdx="5" presStyleCnt="6">
        <dgm:presLayoutVars>
          <dgm:bulletEnabled val="1"/>
        </dgm:presLayoutVars>
      </dgm:prSet>
      <dgm:spPr/>
    </dgm:pt>
    <dgm:pt modelId="{FBAB090F-297A-4363-8144-87058963D53E}" type="pres">
      <dgm:prSet presAssocID="{126619E9-5968-44E7-ABF6-F0DEA2B4F15A}" presName="accent_6" presStyleCnt="0"/>
      <dgm:spPr/>
    </dgm:pt>
    <dgm:pt modelId="{A7CC0858-3586-4111-BA5C-DEF4AF883DBF}" type="pres">
      <dgm:prSet presAssocID="{126619E9-5968-44E7-ABF6-F0DEA2B4F15A}" presName="accentRepeatNode" presStyleLbl="solidFgAcc1" presStyleIdx="5" presStyleCnt="6"/>
      <dgm:spPr/>
    </dgm:pt>
  </dgm:ptLst>
  <dgm:cxnLst>
    <dgm:cxn modelId="{9154BE75-418B-46CA-9AAD-D6F62D665064}" srcId="{0D80AC18-264D-4113-B114-F6540AFAAC80}" destId="{E31B3A70-7CDD-4F3F-B013-86B43D2CB072}" srcOrd="3" destOrd="0" parTransId="{40FA080D-B3D0-421B-9C8F-B02331CFEDE2}" sibTransId="{508C75D9-88ED-47ED-A8EC-3F6C0E07762B}"/>
    <dgm:cxn modelId="{583EA8AF-8DFB-4E93-B4B2-929CD3C9CA01}" type="presOf" srcId="{1DCECFCA-694E-4441-ABA0-E3CE526A9CCF}" destId="{1D9DED77-6E96-4803-AB04-8D037198E5E9}" srcOrd="0" destOrd="0" presId="urn:microsoft.com/office/officeart/2008/layout/VerticalCurvedList"/>
    <dgm:cxn modelId="{35FF2652-2FFA-4183-A6BC-57A6090D04EA}" srcId="{0D80AC18-264D-4113-B114-F6540AFAAC80}" destId="{126619E9-5968-44E7-ABF6-F0DEA2B4F15A}" srcOrd="5" destOrd="0" parTransId="{8DD17F96-5930-471E-BCE8-22F677A1FFA3}" sibTransId="{FE40F0BA-74D4-4EB1-B7D9-2D0CE0DBFB98}"/>
    <dgm:cxn modelId="{0615FDEF-7F76-403B-B071-5DBC0CB22AB0}" srcId="{0D80AC18-264D-4113-B114-F6540AFAAC80}" destId="{46E9FC14-CBEE-4BA1-AEFD-E491BA803131}" srcOrd="1" destOrd="0" parTransId="{2C98B86D-AD25-4118-9E20-F45A621D8F85}" sibTransId="{D34FD991-D8DA-4FBC-831A-6884DA1B2FF5}"/>
    <dgm:cxn modelId="{84524662-A46E-4D99-9408-09DBAC60B92B}" type="presOf" srcId="{D4390B2A-6A07-4D9E-A37F-C937D36DE85F}" destId="{84C3CF12-1DE3-43F1-B58E-CF282B772105}" srcOrd="0" destOrd="0" presId="urn:microsoft.com/office/officeart/2008/layout/VerticalCurvedList"/>
    <dgm:cxn modelId="{5B171819-4FB4-42A4-BAC6-C9437FDD8954}" srcId="{0D80AC18-264D-4113-B114-F6540AFAAC80}" destId="{07FB5FBD-B4F4-41CB-9A64-B7D6B8D06264}" srcOrd="0" destOrd="0" parTransId="{707B3668-57BF-4353-8BAF-8DE81A46C4FA}" sibTransId="{1DCECFCA-694E-4441-ABA0-E3CE526A9CCF}"/>
    <dgm:cxn modelId="{D687AFF4-6EFE-45F3-8A62-BE27815F1EBE}" type="presOf" srcId="{126619E9-5968-44E7-ABF6-F0DEA2B4F15A}" destId="{E1F217CF-5652-4471-A6B4-136F66B54E63}" srcOrd="0" destOrd="0" presId="urn:microsoft.com/office/officeart/2008/layout/VerticalCurvedList"/>
    <dgm:cxn modelId="{C9ADE636-A155-49D6-9C8C-969B738F6464}" srcId="{0D80AC18-264D-4113-B114-F6540AFAAC80}" destId="{D4390B2A-6A07-4D9E-A37F-C937D36DE85F}" srcOrd="4" destOrd="0" parTransId="{4BD7B958-4E08-4B1E-BBE2-87EEB4320262}" sibTransId="{60140165-4832-4B05-9B18-51EFC149BB68}"/>
    <dgm:cxn modelId="{7B626299-4CF7-41F7-AF68-77A5ADB17639}" type="presOf" srcId="{0D80AC18-264D-4113-B114-F6540AFAAC80}" destId="{58049444-C085-46F3-97DC-63FC622415AF}" srcOrd="0" destOrd="0" presId="urn:microsoft.com/office/officeart/2008/layout/VerticalCurvedList"/>
    <dgm:cxn modelId="{137B55C1-ECD1-492F-98F4-EA489F6B20FD}" type="presOf" srcId="{E31B3A70-7CDD-4F3F-B013-86B43D2CB072}" destId="{3622634F-C1B2-462A-B69B-D8093029351B}" srcOrd="0" destOrd="0" presId="urn:microsoft.com/office/officeart/2008/layout/VerticalCurvedList"/>
    <dgm:cxn modelId="{44710784-B7A5-4D24-AF6E-3B0E0C2881E3}" srcId="{0D80AC18-264D-4113-B114-F6540AFAAC80}" destId="{9F54DB36-E7A2-43B8-948B-A7322AA80EE3}" srcOrd="2" destOrd="0" parTransId="{5B06CB2F-1360-4D52-A9E2-4952B6BDAF41}" sibTransId="{399BF342-1DD7-4CB7-B782-4A67A2DCEE99}"/>
    <dgm:cxn modelId="{832FE20F-B7B1-433B-81D4-896DD6B4CAF0}" type="presOf" srcId="{46E9FC14-CBEE-4BA1-AEFD-E491BA803131}" destId="{E4D6AE8F-889A-4D90-8861-4E47D67C89A6}" srcOrd="0" destOrd="0" presId="urn:microsoft.com/office/officeart/2008/layout/VerticalCurvedList"/>
    <dgm:cxn modelId="{31C2DE0A-E975-4629-BAC2-76BFD2C7725E}" type="presOf" srcId="{07FB5FBD-B4F4-41CB-9A64-B7D6B8D06264}" destId="{6C5052D1-A645-4FF2-A412-B481AAB79D89}" srcOrd="0" destOrd="0" presId="urn:microsoft.com/office/officeart/2008/layout/VerticalCurvedList"/>
    <dgm:cxn modelId="{339CC17B-6EC3-4066-911B-24019BFA197A}" type="presOf" srcId="{9F54DB36-E7A2-43B8-948B-A7322AA80EE3}" destId="{77E88D07-9A59-49AA-B658-0442DAC594B7}" srcOrd="0" destOrd="0" presId="urn:microsoft.com/office/officeart/2008/layout/VerticalCurvedList"/>
    <dgm:cxn modelId="{C411AE84-296C-49B6-B50D-0595A7DD1ED1}" type="presParOf" srcId="{58049444-C085-46F3-97DC-63FC622415AF}" destId="{51C1D55C-479C-4E5A-8672-A869E2725F47}" srcOrd="0" destOrd="0" presId="urn:microsoft.com/office/officeart/2008/layout/VerticalCurvedList"/>
    <dgm:cxn modelId="{715D83D8-E922-44E4-BECD-825321F29C25}" type="presParOf" srcId="{51C1D55C-479C-4E5A-8672-A869E2725F47}" destId="{0D32808A-7AD3-4829-BB4A-04C35EF32408}" srcOrd="0" destOrd="0" presId="urn:microsoft.com/office/officeart/2008/layout/VerticalCurvedList"/>
    <dgm:cxn modelId="{E78D50A5-8C92-472C-9DA0-67F5CE41FFF0}" type="presParOf" srcId="{0D32808A-7AD3-4829-BB4A-04C35EF32408}" destId="{12AA6E3A-4006-46D5-9A7F-3F8261C46F40}" srcOrd="0" destOrd="0" presId="urn:microsoft.com/office/officeart/2008/layout/VerticalCurvedList"/>
    <dgm:cxn modelId="{C1373AC4-67CE-4ADA-8177-D8C772570619}" type="presParOf" srcId="{0D32808A-7AD3-4829-BB4A-04C35EF32408}" destId="{1D9DED77-6E96-4803-AB04-8D037198E5E9}" srcOrd="1" destOrd="0" presId="urn:microsoft.com/office/officeart/2008/layout/VerticalCurvedList"/>
    <dgm:cxn modelId="{D79891D1-3C04-4013-8883-5D12EA15DFBC}" type="presParOf" srcId="{0D32808A-7AD3-4829-BB4A-04C35EF32408}" destId="{289A6471-EC86-4008-BBD3-10F2902376EA}" srcOrd="2" destOrd="0" presId="urn:microsoft.com/office/officeart/2008/layout/VerticalCurvedList"/>
    <dgm:cxn modelId="{F86886F4-5CFE-4294-9F6F-4DF216F1D339}" type="presParOf" srcId="{0D32808A-7AD3-4829-BB4A-04C35EF32408}" destId="{12658BFC-A269-4577-B85D-ED72F8A83928}" srcOrd="3" destOrd="0" presId="urn:microsoft.com/office/officeart/2008/layout/VerticalCurvedList"/>
    <dgm:cxn modelId="{A3290994-78E1-4310-A8F1-CA31E3E36B9E}" type="presParOf" srcId="{51C1D55C-479C-4E5A-8672-A869E2725F47}" destId="{6C5052D1-A645-4FF2-A412-B481AAB79D89}" srcOrd="1" destOrd="0" presId="urn:microsoft.com/office/officeart/2008/layout/VerticalCurvedList"/>
    <dgm:cxn modelId="{A1FD609D-CD42-4400-89D5-D3BD26FE7F91}" type="presParOf" srcId="{51C1D55C-479C-4E5A-8672-A869E2725F47}" destId="{8B645776-6795-4143-8C60-58E8AC97775F}" srcOrd="2" destOrd="0" presId="urn:microsoft.com/office/officeart/2008/layout/VerticalCurvedList"/>
    <dgm:cxn modelId="{27294527-A89E-47B3-83B1-753DFEB469CC}" type="presParOf" srcId="{8B645776-6795-4143-8C60-58E8AC97775F}" destId="{91A15FC3-E1DB-4B6D-B68D-3618D384F9E8}" srcOrd="0" destOrd="0" presId="urn:microsoft.com/office/officeart/2008/layout/VerticalCurvedList"/>
    <dgm:cxn modelId="{0EDBD6DE-6414-4290-8536-77DA6EE1C191}" type="presParOf" srcId="{51C1D55C-479C-4E5A-8672-A869E2725F47}" destId="{E4D6AE8F-889A-4D90-8861-4E47D67C89A6}" srcOrd="3" destOrd="0" presId="urn:microsoft.com/office/officeart/2008/layout/VerticalCurvedList"/>
    <dgm:cxn modelId="{A32FEFA2-FC55-43D8-B487-F400D1019528}" type="presParOf" srcId="{51C1D55C-479C-4E5A-8672-A869E2725F47}" destId="{8FA4FE39-7EB3-4EB8-8B74-4F0AA98A207D}" srcOrd="4" destOrd="0" presId="urn:microsoft.com/office/officeart/2008/layout/VerticalCurvedList"/>
    <dgm:cxn modelId="{B8E07EBF-A309-467F-832D-5FDDEBD330DF}" type="presParOf" srcId="{8FA4FE39-7EB3-4EB8-8B74-4F0AA98A207D}" destId="{4D37DF44-859D-403C-86A4-AC4496FE3DBB}" srcOrd="0" destOrd="0" presId="urn:microsoft.com/office/officeart/2008/layout/VerticalCurvedList"/>
    <dgm:cxn modelId="{D02EE31F-A2CE-4DB2-9A1D-ED53D8274457}" type="presParOf" srcId="{51C1D55C-479C-4E5A-8672-A869E2725F47}" destId="{77E88D07-9A59-49AA-B658-0442DAC594B7}" srcOrd="5" destOrd="0" presId="urn:microsoft.com/office/officeart/2008/layout/VerticalCurvedList"/>
    <dgm:cxn modelId="{92A53524-44E8-4659-9D04-77E440109A7A}" type="presParOf" srcId="{51C1D55C-479C-4E5A-8672-A869E2725F47}" destId="{326DC649-D16C-4F3C-A1D9-82C63A184C57}" srcOrd="6" destOrd="0" presId="urn:microsoft.com/office/officeart/2008/layout/VerticalCurvedList"/>
    <dgm:cxn modelId="{803D8412-8EF2-4CDA-AC3C-A9A1F4703344}" type="presParOf" srcId="{326DC649-D16C-4F3C-A1D9-82C63A184C57}" destId="{75AE9B13-A3A1-4DFA-8F7F-2D0FE901B995}" srcOrd="0" destOrd="0" presId="urn:microsoft.com/office/officeart/2008/layout/VerticalCurvedList"/>
    <dgm:cxn modelId="{E0AA3CB9-7BD5-4F1E-8B0F-B1A2989BB8D2}" type="presParOf" srcId="{51C1D55C-479C-4E5A-8672-A869E2725F47}" destId="{3622634F-C1B2-462A-B69B-D8093029351B}" srcOrd="7" destOrd="0" presId="urn:microsoft.com/office/officeart/2008/layout/VerticalCurvedList"/>
    <dgm:cxn modelId="{50829905-4F41-4558-95E8-FCEEE9DB5B65}" type="presParOf" srcId="{51C1D55C-479C-4E5A-8672-A869E2725F47}" destId="{DFFED1E6-3DD1-4BBB-B8DE-92E0700074EB}" srcOrd="8" destOrd="0" presId="urn:microsoft.com/office/officeart/2008/layout/VerticalCurvedList"/>
    <dgm:cxn modelId="{31FD144F-160C-46FF-B540-0433C994C69D}" type="presParOf" srcId="{DFFED1E6-3DD1-4BBB-B8DE-92E0700074EB}" destId="{93A90449-F185-4BB5-9960-05391A284EF6}" srcOrd="0" destOrd="0" presId="urn:microsoft.com/office/officeart/2008/layout/VerticalCurvedList"/>
    <dgm:cxn modelId="{DCEE258D-4445-4CB0-93A2-13EA80A0EF5E}" type="presParOf" srcId="{51C1D55C-479C-4E5A-8672-A869E2725F47}" destId="{84C3CF12-1DE3-43F1-B58E-CF282B772105}" srcOrd="9" destOrd="0" presId="urn:microsoft.com/office/officeart/2008/layout/VerticalCurvedList"/>
    <dgm:cxn modelId="{96B0128B-468C-45B9-8FA2-C65BFEA208F6}" type="presParOf" srcId="{51C1D55C-479C-4E5A-8672-A869E2725F47}" destId="{9FEAAD41-0621-4FB4-99E7-A8A5AB1B6D39}" srcOrd="10" destOrd="0" presId="urn:microsoft.com/office/officeart/2008/layout/VerticalCurvedList"/>
    <dgm:cxn modelId="{51C796E5-36A3-4888-A4D8-7D4687FCAE18}" type="presParOf" srcId="{9FEAAD41-0621-4FB4-99E7-A8A5AB1B6D39}" destId="{2D54BF46-B918-4F8E-B40F-424613C8F90B}" srcOrd="0" destOrd="0" presId="urn:microsoft.com/office/officeart/2008/layout/VerticalCurvedList"/>
    <dgm:cxn modelId="{917794F7-C92F-4668-877B-553BDEF7F0E4}" type="presParOf" srcId="{51C1D55C-479C-4E5A-8672-A869E2725F47}" destId="{E1F217CF-5652-4471-A6B4-136F66B54E63}" srcOrd="11" destOrd="0" presId="urn:microsoft.com/office/officeart/2008/layout/VerticalCurvedList"/>
    <dgm:cxn modelId="{E99161DB-FF33-46E8-B941-C0DD154FEE7F}" type="presParOf" srcId="{51C1D55C-479C-4E5A-8672-A869E2725F47}" destId="{FBAB090F-297A-4363-8144-87058963D53E}" srcOrd="12" destOrd="0" presId="urn:microsoft.com/office/officeart/2008/layout/VerticalCurvedList"/>
    <dgm:cxn modelId="{EED33DE5-7204-4372-B9A3-24F4A5EEF996}" type="presParOf" srcId="{FBAB090F-297A-4363-8144-87058963D53E}" destId="{A7CC0858-3586-4111-BA5C-DEF4AF883DB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15095C-D07E-4C1C-8CDB-7FB09AF0815A}" type="doc">
      <dgm:prSet loTypeId="urn:microsoft.com/office/officeart/2008/layout/VerticalAccentList" loCatId="list" qsTypeId="urn:microsoft.com/office/officeart/2005/8/quickstyle/simple1" qsCatId="simple" csTypeId="urn:microsoft.com/office/officeart/2005/8/colors/colorful3" csCatId="colorful"/>
      <dgm:spPr/>
      <dgm:t>
        <a:bodyPr/>
        <a:lstStyle/>
        <a:p>
          <a:endParaRPr lang="zh-CN" altLang="en-US"/>
        </a:p>
      </dgm:t>
    </dgm:pt>
    <dgm:pt modelId="{10CED769-2AC9-4291-8749-2F02EA20FB9F}">
      <dgm:prSet/>
      <dgm:spPr/>
      <dgm:t>
        <a:bodyPr/>
        <a:lstStyle/>
        <a:p>
          <a:pPr rtl="0"/>
          <a:r>
            <a:rPr lang="zh-CN" smtClean="0"/>
            <a:t>现在有些按钮内还加入了图标取代文字。</a:t>
          </a:r>
          <a:endParaRPr lang="zh-CN"/>
        </a:p>
      </dgm:t>
    </dgm:pt>
    <dgm:pt modelId="{AFC496C7-B8A9-48CF-ACC0-DBB6D190E0F1}" type="parTrans" cxnId="{61B3F9FF-1966-4713-B662-ECA40512AE05}">
      <dgm:prSet/>
      <dgm:spPr/>
      <dgm:t>
        <a:bodyPr/>
        <a:lstStyle/>
        <a:p>
          <a:endParaRPr lang="zh-CN" altLang="en-US"/>
        </a:p>
      </dgm:t>
    </dgm:pt>
    <dgm:pt modelId="{6E355822-F731-4C70-86CC-8A19BA327F1C}" type="sibTrans" cxnId="{61B3F9FF-1966-4713-B662-ECA40512AE05}">
      <dgm:prSet/>
      <dgm:spPr/>
      <dgm:t>
        <a:bodyPr/>
        <a:lstStyle/>
        <a:p>
          <a:endParaRPr lang="zh-CN" altLang="en-US"/>
        </a:p>
      </dgm:t>
    </dgm:pt>
    <dgm:pt modelId="{AAA9536A-8571-4A2E-A05B-2B5135BC61DE}">
      <dgm:prSet/>
      <dgm:spPr/>
      <dgm:t>
        <a:bodyPr/>
        <a:lstStyle/>
        <a:p>
          <a:pPr rtl="0"/>
          <a:r>
            <a:rPr lang="zh-CN" smtClean="0"/>
            <a:t>例如箭头图标就比文字描述更加直观，箭头朝右，可能意味着下一步或离开此页。</a:t>
          </a:r>
          <a:endParaRPr lang="zh-CN"/>
        </a:p>
      </dgm:t>
    </dgm:pt>
    <dgm:pt modelId="{D2ED69E7-C586-4B89-ADAA-F67E0C837AE9}" type="parTrans" cxnId="{04F547A4-F57D-4453-8884-C90C2D0DAE71}">
      <dgm:prSet/>
      <dgm:spPr/>
      <dgm:t>
        <a:bodyPr/>
        <a:lstStyle/>
        <a:p>
          <a:endParaRPr lang="zh-CN" altLang="en-US"/>
        </a:p>
      </dgm:t>
    </dgm:pt>
    <dgm:pt modelId="{288A3D48-A9E9-4C6B-9EE6-B0930140D40C}" type="sibTrans" cxnId="{04F547A4-F57D-4453-8884-C90C2D0DAE71}">
      <dgm:prSet/>
      <dgm:spPr/>
      <dgm:t>
        <a:bodyPr/>
        <a:lstStyle/>
        <a:p>
          <a:endParaRPr lang="zh-CN" altLang="en-US"/>
        </a:p>
      </dgm:t>
    </dgm:pt>
    <dgm:pt modelId="{72E84582-3155-4FF5-A5C8-96CD4D49ADA4}">
      <dgm:prSet/>
      <dgm:spPr/>
      <dgm:t>
        <a:bodyPr/>
        <a:lstStyle/>
        <a:p>
          <a:pPr rtl="0"/>
          <a:r>
            <a:rPr lang="zh-CN" smtClean="0"/>
            <a:t>箭头朝下，可能意味着打开下面的内容，或者打开下面的菜单。</a:t>
          </a:r>
          <a:endParaRPr lang="zh-CN"/>
        </a:p>
      </dgm:t>
    </dgm:pt>
    <dgm:pt modelId="{DA7CEEE6-B6FF-42C6-83F3-B69EFBB28311}" type="parTrans" cxnId="{98EB5018-41A3-430D-AB84-5DBE983E1821}">
      <dgm:prSet/>
      <dgm:spPr/>
      <dgm:t>
        <a:bodyPr/>
        <a:lstStyle/>
        <a:p>
          <a:endParaRPr lang="zh-CN" altLang="en-US"/>
        </a:p>
      </dgm:t>
    </dgm:pt>
    <dgm:pt modelId="{CE5287BE-2B2A-4639-B4C4-5FFB08BEDE7A}" type="sibTrans" cxnId="{98EB5018-41A3-430D-AB84-5DBE983E1821}">
      <dgm:prSet/>
      <dgm:spPr/>
      <dgm:t>
        <a:bodyPr/>
        <a:lstStyle/>
        <a:p>
          <a:endParaRPr lang="zh-CN" altLang="en-US"/>
        </a:p>
      </dgm:t>
    </dgm:pt>
    <dgm:pt modelId="{28CFE860-1458-4ACC-977B-78CE0F98C6F4}">
      <dgm:prSet/>
      <dgm:spPr/>
      <dgm:t>
        <a:bodyPr/>
        <a:lstStyle/>
        <a:p>
          <a:pPr rtl="0"/>
          <a:r>
            <a:rPr lang="zh-CN" smtClean="0"/>
            <a:t>设计者在设计按钮时也可以加入图标或符号的形式，使信息传递更简单明了。</a:t>
          </a:r>
          <a:endParaRPr lang="zh-CN"/>
        </a:p>
      </dgm:t>
    </dgm:pt>
    <dgm:pt modelId="{CE535174-9399-4325-A95F-0EF296C74FF2}" type="parTrans" cxnId="{7BBB9BD2-6215-48EB-8421-72C8A0CC5FFF}">
      <dgm:prSet/>
      <dgm:spPr/>
      <dgm:t>
        <a:bodyPr/>
        <a:lstStyle/>
        <a:p>
          <a:endParaRPr lang="zh-CN" altLang="en-US"/>
        </a:p>
      </dgm:t>
    </dgm:pt>
    <dgm:pt modelId="{13606604-4789-4BC0-B1E6-97F67556EFB3}" type="sibTrans" cxnId="{7BBB9BD2-6215-48EB-8421-72C8A0CC5FFF}">
      <dgm:prSet/>
      <dgm:spPr/>
      <dgm:t>
        <a:bodyPr/>
        <a:lstStyle/>
        <a:p>
          <a:endParaRPr lang="zh-CN" altLang="en-US"/>
        </a:p>
      </dgm:t>
    </dgm:pt>
    <dgm:pt modelId="{4A381C7B-A3DB-4906-A4E0-A91EF1982FF7}">
      <dgm:prSet/>
      <dgm:spPr/>
      <dgm:t>
        <a:bodyPr/>
        <a:lstStyle/>
        <a:p>
          <a:pPr rtl="0"/>
          <a:r>
            <a:rPr lang="zh-CN" smtClean="0"/>
            <a:t>关于网站图标的使用我们在本章节后面还会详细介绍。</a:t>
          </a:r>
          <a:endParaRPr lang="zh-CN"/>
        </a:p>
      </dgm:t>
    </dgm:pt>
    <dgm:pt modelId="{E43C6687-5338-42B5-9BFB-3F239D6CCC2F}" type="parTrans" cxnId="{A1D48D94-17F9-422B-888D-39D4D3437B8F}">
      <dgm:prSet/>
      <dgm:spPr/>
      <dgm:t>
        <a:bodyPr/>
        <a:lstStyle/>
        <a:p>
          <a:endParaRPr lang="zh-CN" altLang="en-US"/>
        </a:p>
      </dgm:t>
    </dgm:pt>
    <dgm:pt modelId="{4BA17816-ED49-4E04-9D37-82EFF5236708}" type="sibTrans" cxnId="{A1D48D94-17F9-422B-888D-39D4D3437B8F}">
      <dgm:prSet/>
      <dgm:spPr/>
      <dgm:t>
        <a:bodyPr/>
        <a:lstStyle/>
        <a:p>
          <a:endParaRPr lang="zh-CN" altLang="en-US"/>
        </a:p>
      </dgm:t>
    </dgm:pt>
    <dgm:pt modelId="{CF1144A0-9717-4B93-8222-96EA6ABCB0AD}" type="pres">
      <dgm:prSet presAssocID="{9515095C-D07E-4C1C-8CDB-7FB09AF0815A}" presName="Name0" presStyleCnt="0">
        <dgm:presLayoutVars>
          <dgm:chMax/>
          <dgm:chPref/>
          <dgm:dir/>
        </dgm:presLayoutVars>
      </dgm:prSet>
      <dgm:spPr/>
    </dgm:pt>
    <dgm:pt modelId="{D268F929-FD2B-47C8-A8C5-5762A5CE07AF}" type="pres">
      <dgm:prSet presAssocID="{10CED769-2AC9-4291-8749-2F02EA20FB9F}" presName="parenttextcomposite" presStyleCnt="0"/>
      <dgm:spPr/>
    </dgm:pt>
    <dgm:pt modelId="{69D60408-8D2A-4E08-A6E5-3FDB8D672A0C}" type="pres">
      <dgm:prSet presAssocID="{10CED769-2AC9-4291-8749-2F02EA20FB9F}" presName="parenttext" presStyleLbl="revTx" presStyleIdx="0" presStyleCnt="5">
        <dgm:presLayoutVars>
          <dgm:chMax/>
          <dgm:chPref val="2"/>
          <dgm:bulletEnabled val="1"/>
        </dgm:presLayoutVars>
      </dgm:prSet>
      <dgm:spPr/>
    </dgm:pt>
    <dgm:pt modelId="{04E4450A-F300-483E-8CAD-D96D12697264}" type="pres">
      <dgm:prSet presAssocID="{10CED769-2AC9-4291-8749-2F02EA20FB9F}" presName="parallelogramComposite" presStyleCnt="0"/>
      <dgm:spPr/>
    </dgm:pt>
    <dgm:pt modelId="{98449676-F994-4787-979A-7DEB9582C2E3}" type="pres">
      <dgm:prSet presAssocID="{10CED769-2AC9-4291-8749-2F02EA20FB9F}" presName="parallelogram1" presStyleLbl="alignNode1" presStyleIdx="0" presStyleCnt="35"/>
      <dgm:spPr/>
    </dgm:pt>
    <dgm:pt modelId="{E1BF6172-CA70-482A-AA55-C73A808ACD4B}" type="pres">
      <dgm:prSet presAssocID="{10CED769-2AC9-4291-8749-2F02EA20FB9F}" presName="parallelogram2" presStyleLbl="alignNode1" presStyleIdx="1" presStyleCnt="35"/>
      <dgm:spPr/>
    </dgm:pt>
    <dgm:pt modelId="{8865FCAA-9551-480C-99BC-C7390EB254A5}" type="pres">
      <dgm:prSet presAssocID="{10CED769-2AC9-4291-8749-2F02EA20FB9F}" presName="parallelogram3" presStyleLbl="alignNode1" presStyleIdx="2" presStyleCnt="35"/>
      <dgm:spPr/>
    </dgm:pt>
    <dgm:pt modelId="{C4601D24-64A8-48CA-AB63-3815370A4F0F}" type="pres">
      <dgm:prSet presAssocID="{10CED769-2AC9-4291-8749-2F02EA20FB9F}" presName="parallelogram4" presStyleLbl="alignNode1" presStyleIdx="3" presStyleCnt="35"/>
      <dgm:spPr/>
    </dgm:pt>
    <dgm:pt modelId="{25F63028-DDB4-433A-AF59-21938812FF2E}" type="pres">
      <dgm:prSet presAssocID="{10CED769-2AC9-4291-8749-2F02EA20FB9F}" presName="parallelogram5" presStyleLbl="alignNode1" presStyleIdx="4" presStyleCnt="35"/>
      <dgm:spPr/>
    </dgm:pt>
    <dgm:pt modelId="{1130B8D5-3E6E-4952-84FA-E52C877CC66C}" type="pres">
      <dgm:prSet presAssocID="{10CED769-2AC9-4291-8749-2F02EA20FB9F}" presName="parallelogram6" presStyleLbl="alignNode1" presStyleIdx="5" presStyleCnt="35"/>
      <dgm:spPr/>
    </dgm:pt>
    <dgm:pt modelId="{2694F649-EFF5-4B0A-9308-D041E5C2F689}" type="pres">
      <dgm:prSet presAssocID="{10CED769-2AC9-4291-8749-2F02EA20FB9F}" presName="parallelogram7" presStyleLbl="alignNode1" presStyleIdx="6" presStyleCnt="35"/>
      <dgm:spPr/>
    </dgm:pt>
    <dgm:pt modelId="{539F8D32-ABCD-4814-95C7-58F7FE15569F}" type="pres">
      <dgm:prSet presAssocID="{6E355822-F731-4C70-86CC-8A19BA327F1C}" presName="sibTrans" presStyleCnt="0"/>
      <dgm:spPr/>
    </dgm:pt>
    <dgm:pt modelId="{B319236F-03A5-4CA4-9072-C090E586B20C}" type="pres">
      <dgm:prSet presAssocID="{AAA9536A-8571-4A2E-A05B-2B5135BC61DE}" presName="parenttextcomposite" presStyleCnt="0"/>
      <dgm:spPr/>
    </dgm:pt>
    <dgm:pt modelId="{E5D8DD4D-F587-4CAC-9FAC-B7EFB3304BCD}" type="pres">
      <dgm:prSet presAssocID="{AAA9536A-8571-4A2E-A05B-2B5135BC61DE}" presName="parenttext" presStyleLbl="revTx" presStyleIdx="1" presStyleCnt="5">
        <dgm:presLayoutVars>
          <dgm:chMax/>
          <dgm:chPref val="2"/>
          <dgm:bulletEnabled val="1"/>
        </dgm:presLayoutVars>
      </dgm:prSet>
      <dgm:spPr/>
    </dgm:pt>
    <dgm:pt modelId="{0B7C8B74-F5BC-41AD-9DF3-A9D6B89E9637}" type="pres">
      <dgm:prSet presAssocID="{AAA9536A-8571-4A2E-A05B-2B5135BC61DE}" presName="parallelogramComposite" presStyleCnt="0"/>
      <dgm:spPr/>
    </dgm:pt>
    <dgm:pt modelId="{2BC6AE6F-5F1D-48D1-B6DE-D9146E99488A}" type="pres">
      <dgm:prSet presAssocID="{AAA9536A-8571-4A2E-A05B-2B5135BC61DE}" presName="parallelogram1" presStyleLbl="alignNode1" presStyleIdx="7" presStyleCnt="35"/>
      <dgm:spPr/>
    </dgm:pt>
    <dgm:pt modelId="{CD4B6DBB-C715-4A85-9880-A5F99B8BC5CD}" type="pres">
      <dgm:prSet presAssocID="{AAA9536A-8571-4A2E-A05B-2B5135BC61DE}" presName="parallelogram2" presStyleLbl="alignNode1" presStyleIdx="8" presStyleCnt="35"/>
      <dgm:spPr/>
    </dgm:pt>
    <dgm:pt modelId="{E1962E92-4C74-4144-93C5-90FA98E43A40}" type="pres">
      <dgm:prSet presAssocID="{AAA9536A-8571-4A2E-A05B-2B5135BC61DE}" presName="parallelogram3" presStyleLbl="alignNode1" presStyleIdx="9" presStyleCnt="35"/>
      <dgm:spPr/>
    </dgm:pt>
    <dgm:pt modelId="{9F388C95-3795-4BC2-BE2B-7682ED97D025}" type="pres">
      <dgm:prSet presAssocID="{AAA9536A-8571-4A2E-A05B-2B5135BC61DE}" presName="parallelogram4" presStyleLbl="alignNode1" presStyleIdx="10" presStyleCnt="35"/>
      <dgm:spPr/>
    </dgm:pt>
    <dgm:pt modelId="{5E548311-5750-4DE6-A08F-3D0FDA56445C}" type="pres">
      <dgm:prSet presAssocID="{AAA9536A-8571-4A2E-A05B-2B5135BC61DE}" presName="parallelogram5" presStyleLbl="alignNode1" presStyleIdx="11" presStyleCnt="35"/>
      <dgm:spPr/>
    </dgm:pt>
    <dgm:pt modelId="{C061EE35-4C85-4AB7-962E-487E1E9DBFD0}" type="pres">
      <dgm:prSet presAssocID="{AAA9536A-8571-4A2E-A05B-2B5135BC61DE}" presName="parallelogram6" presStyleLbl="alignNode1" presStyleIdx="12" presStyleCnt="35"/>
      <dgm:spPr/>
    </dgm:pt>
    <dgm:pt modelId="{F75FD998-DE08-4DD2-AF20-AB5F457AC6C0}" type="pres">
      <dgm:prSet presAssocID="{AAA9536A-8571-4A2E-A05B-2B5135BC61DE}" presName="parallelogram7" presStyleLbl="alignNode1" presStyleIdx="13" presStyleCnt="35"/>
      <dgm:spPr/>
    </dgm:pt>
    <dgm:pt modelId="{8D80C8DF-00E8-4279-9A5F-BAB82BC8FDD9}" type="pres">
      <dgm:prSet presAssocID="{288A3D48-A9E9-4C6B-9EE6-B0930140D40C}" presName="sibTrans" presStyleCnt="0"/>
      <dgm:spPr/>
    </dgm:pt>
    <dgm:pt modelId="{F2EBBAC6-DB8A-41B5-9DF9-BEE05CB78F46}" type="pres">
      <dgm:prSet presAssocID="{72E84582-3155-4FF5-A5C8-96CD4D49ADA4}" presName="parenttextcomposite" presStyleCnt="0"/>
      <dgm:spPr/>
    </dgm:pt>
    <dgm:pt modelId="{54EF5837-1180-4484-AF62-3D7E678963A6}" type="pres">
      <dgm:prSet presAssocID="{72E84582-3155-4FF5-A5C8-96CD4D49ADA4}" presName="parenttext" presStyleLbl="revTx" presStyleIdx="2" presStyleCnt="5">
        <dgm:presLayoutVars>
          <dgm:chMax/>
          <dgm:chPref val="2"/>
          <dgm:bulletEnabled val="1"/>
        </dgm:presLayoutVars>
      </dgm:prSet>
      <dgm:spPr/>
    </dgm:pt>
    <dgm:pt modelId="{258113C0-3271-442D-ABFE-82443994B6C8}" type="pres">
      <dgm:prSet presAssocID="{72E84582-3155-4FF5-A5C8-96CD4D49ADA4}" presName="parallelogramComposite" presStyleCnt="0"/>
      <dgm:spPr/>
    </dgm:pt>
    <dgm:pt modelId="{245CE462-C00A-4715-9032-34EE5A27D8C9}" type="pres">
      <dgm:prSet presAssocID="{72E84582-3155-4FF5-A5C8-96CD4D49ADA4}" presName="parallelogram1" presStyleLbl="alignNode1" presStyleIdx="14" presStyleCnt="35"/>
      <dgm:spPr/>
    </dgm:pt>
    <dgm:pt modelId="{CB75A5D0-C867-43B1-A714-2A8C122175F2}" type="pres">
      <dgm:prSet presAssocID="{72E84582-3155-4FF5-A5C8-96CD4D49ADA4}" presName="parallelogram2" presStyleLbl="alignNode1" presStyleIdx="15" presStyleCnt="35"/>
      <dgm:spPr/>
    </dgm:pt>
    <dgm:pt modelId="{D338161B-6304-4044-810C-D025A935629E}" type="pres">
      <dgm:prSet presAssocID="{72E84582-3155-4FF5-A5C8-96CD4D49ADA4}" presName="parallelogram3" presStyleLbl="alignNode1" presStyleIdx="16" presStyleCnt="35"/>
      <dgm:spPr/>
    </dgm:pt>
    <dgm:pt modelId="{CFB83E44-0033-4B91-8B8E-29EB987B7A1A}" type="pres">
      <dgm:prSet presAssocID="{72E84582-3155-4FF5-A5C8-96CD4D49ADA4}" presName="parallelogram4" presStyleLbl="alignNode1" presStyleIdx="17" presStyleCnt="35"/>
      <dgm:spPr/>
    </dgm:pt>
    <dgm:pt modelId="{BF2EB76B-B7A1-487E-B181-34423054F951}" type="pres">
      <dgm:prSet presAssocID="{72E84582-3155-4FF5-A5C8-96CD4D49ADA4}" presName="parallelogram5" presStyleLbl="alignNode1" presStyleIdx="18" presStyleCnt="35"/>
      <dgm:spPr/>
    </dgm:pt>
    <dgm:pt modelId="{10D09E50-ECCF-44DC-AC4F-559026DEF0D5}" type="pres">
      <dgm:prSet presAssocID="{72E84582-3155-4FF5-A5C8-96CD4D49ADA4}" presName="parallelogram6" presStyleLbl="alignNode1" presStyleIdx="19" presStyleCnt="35"/>
      <dgm:spPr/>
    </dgm:pt>
    <dgm:pt modelId="{74D178D5-872C-4542-9E4E-9E9CF36CE136}" type="pres">
      <dgm:prSet presAssocID="{72E84582-3155-4FF5-A5C8-96CD4D49ADA4}" presName="parallelogram7" presStyleLbl="alignNode1" presStyleIdx="20" presStyleCnt="35"/>
      <dgm:spPr/>
    </dgm:pt>
    <dgm:pt modelId="{AE525577-41C2-40C1-9FE4-AF2DFFC778EF}" type="pres">
      <dgm:prSet presAssocID="{CE5287BE-2B2A-4639-B4C4-5FFB08BEDE7A}" presName="sibTrans" presStyleCnt="0"/>
      <dgm:spPr/>
    </dgm:pt>
    <dgm:pt modelId="{3BDB2896-7BDA-4A55-AAB3-8CCD54C483F9}" type="pres">
      <dgm:prSet presAssocID="{28CFE860-1458-4ACC-977B-78CE0F98C6F4}" presName="parenttextcomposite" presStyleCnt="0"/>
      <dgm:spPr/>
    </dgm:pt>
    <dgm:pt modelId="{8D0BB0C9-5068-46C4-828F-B22DBDA5997B}" type="pres">
      <dgm:prSet presAssocID="{28CFE860-1458-4ACC-977B-78CE0F98C6F4}" presName="parenttext" presStyleLbl="revTx" presStyleIdx="3" presStyleCnt="5">
        <dgm:presLayoutVars>
          <dgm:chMax/>
          <dgm:chPref val="2"/>
          <dgm:bulletEnabled val="1"/>
        </dgm:presLayoutVars>
      </dgm:prSet>
      <dgm:spPr/>
    </dgm:pt>
    <dgm:pt modelId="{84812689-5284-4707-A179-8A3CC9F88D9A}" type="pres">
      <dgm:prSet presAssocID="{28CFE860-1458-4ACC-977B-78CE0F98C6F4}" presName="parallelogramComposite" presStyleCnt="0"/>
      <dgm:spPr/>
    </dgm:pt>
    <dgm:pt modelId="{3509788A-2849-430C-8382-FF31E232D1E5}" type="pres">
      <dgm:prSet presAssocID="{28CFE860-1458-4ACC-977B-78CE0F98C6F4}" presName="parallelogram1" presStyleLbl="alignNode1" presStyleIdx="21" presStyleCnt="35"/>
      <dgm:spPr/>
    </dgm:pt>
    <dgm:pt modelId="{920C5E87-A2AD-49AC-93C9-4D439EA28356}" type="pres">
      <dgm:prSet presAssocID="{28CFE860-1458-4ACC-977B-78CE0F98C6F4}" presName="parallelogram2" presStyleLbl="alignNode1" presStyleIdx="22" presStyleCnt="35"/>
      <dgm:spPr/>
    </dgm:pt>
    <dgm:pt modelId="{B85C90CD-5C79-45D6-9C9C-8F897B19D9B2}" type="pres">
      <dgm:prSet presAssocID="{28CFE860-1458-4ACC-977B-78CE0F98C6F4}" presName="parallelogram3" presStyleLbl="alignNode1" presStyleIdx="23" presStyleCnt="35"/>
      <dgm:spPr/>
    </dgm:pt>
    <dgm:pt modelId="{E4B44ED5-0A20-44DE-9590-CCA7B200233F}" type="pres">
      <dgm:prSet presAssocID="{28CFE860-1458-4ACC-977B-78CE0F98C6F4}" presName="parallelogram4" presStyleLbl="alignNode1" presStyleIdx="24" presStyleCnt="35"/>
      <dgm:spPr/>
    </dgm:pt>
    <dgm:pt modelId="{DBA06AC2-2E0F-4136-9F36-B7A3FF4B0C09}" type="pres">
      <dgm:prSet presAssocID="{28CFE860-1458-4ACC-977B-78CE0F98C6F4}" presName="parallelogram5" presStyleLbl="alignNode1" presStyleIdx="25" presStyleCnt="35"/>
      <dgm:spPr/>
    </dgm:pt>
    <dgm:pt modelId="{535D7021-FBE0-4D07-B55A-AB41479C5E54}" type="pres">
      <dgm:prSet presAssocID="{28CFE860-1458-4ACC-977B-78CE0F98C6F4}" presName="parallelogram6" presStyleLbl="alignNode1" presStyleIdx="26" presStyleCnt="35"/>
      <dgm:spPr/>
    </dgm:pt>
    <dgm:pt modelId="{C3ECD981-30AC-4D06-9693-44FC781090BD}" type="pres">
      <dgm:prSet presAssocID="{28CFE860-1458-4ACC-977B-78CE0F98C6F4}" presName="parallelogram7" presStyleLbl="alignNode1" presStyleIdx="27" presStyleCnt="35"/>
      <dgm:spPr/>
    </dgm:pt>
    <dgm:pt modelId="{26025DF8-BA97-48CF-A563-78D7D76ED2A8}" type="pres">
      <dgm:prSet presAssocID="{13606604-4789-4BC0-B1E6-97F67556EFB3}" presName="sibTrans" presStyleCnt="0"/>
      <dgm:spPr/>
    </dgm:pt>
    <dgm:pt modelId="{79BC53DD-2924-40D1-8D47-81C9412EE2B5}" type="pres">
      <dgm:prSet presAssocID="{4A381C7B-A3DB-4906-A4E0-A91EF1982FF7}" presName="parenttextcomposite" presStyleCnt="0"/>
      <dgm:spPr/>
    </dgm:pt>
    <dgm:pt modelId="{77A4C7D3-7DC2-4AB9-B1FA-A40B67CB6F3E}" type="pres">
      <dgm:prSet presAssocID="{4A381C7B-A3DB-4906-A4E0-A91EF1982FF7}" presName="parenttext" presStyleLbl="revTx" presStyleIdx="4" presStyleCnt="5">
        <dgm:presLayoutVars>
          <dgm:chMax/>
          <dgm:chPref val="2"/>
          <dgm:bulletEnabled val="1"/>
        </dgm:presLayoutVars>
      </dgm:prSet>
      <dgm:spPr/>
    </dgm:pt>
    <dgm:pt modelId="{EC363CAC-8BAE-4764-9EF3-898FD2A767D1}" type="pres">
      <dgm:prSet presAssocID="{4A381C7B-A3DB-4906-A4E0-A91EF1982FF7}" presName="parallelogramComposite" presStyleCnt="0"/>
      <dgm:spPr/>
    </dgm:pt>
    <dgm:pt modelId="{829F208F-B1FA-4BE5-86A8-03056EF64E83}" type="pres">
      <dgm:prSet presAssocID="{4A381C7B-A3DB-4906-A4E0-A91EF1982FF7}" presName="parallelogram1" presStyleLbl="alignNode1" presStyleIdx="28" presStyleCnt="35"/>
      <dgm:spPr/>
    </dgm:pt>
    <dgm:pt modelId="{266B90B5-0928-4834-BB5C-B92A6F65AF12}" type="pres">
      <dgm:prSet presAssocID="{4A381C7B-A3DB-4906-A4E0-A91EF1982FF7}" presName="parallelogram2" presStyleLbl="alignNode1" presStyleIdx="29" presStyleCnt="35"/>
      <dgm:spPr/>
    </dgm:pt>
    <dgm:pt modelId="{43BE4B40-FF8C-46B0-9085-C969F4CF2447}" type="pres">
      <dgm:prSet presAssocID="{4A381C7B-A3DB-4906-A4E0-A91EF1982FF7}" presName="parallelogram3" presStyleLbl="alignNode1" presStyleIdx="30" presStyleCnt="35"/>
      <dgm:spPr/>
    </dgm:pt>
    <dgm:pt modelId="{5A62F6F0-CD79-4066-8358-B51B52905AB1}" type="pres">
      <dgm:prSet presAssocID="{4A381C7B-A3DB-4906-A4E0-A91EF1982FF7}" presName="parallelogram4" presStyleLbl="alignNode1" presStyleIdx="31" presStyleCnt="35"/>
      <dgm:spPr/>
    </dgm:pt>
    <dgm:pt modelId="{67C1C3F4-FBB9-4CF8-B072-6AF7728D359F}" type="pres">
      <dgm:prSet presAssocID="{4A381C7B-A3DB-4906-A4E0-A91EF1982FF7}" presName="parallelogram5" presStyleLbl="alignNode1" presStyleIdx="32" presStyleCnt="35"/>
      <dgm:spPr/>
    </dgm:pt>
    <dgm:pt modelId="{D8F0538B-DEF6-45BF-A75C-39B24CBEEE52}" type="pres">
      <dgm:prSet presAssocID="{4A381C7B-A3DB-4906-A4E0-A91EF1982FF7}" presName="parallelogram6" presStyleLbl="alignNode1" presStyleIdx="33" presStyleCnt="35"/>
      <dgm:spPr/>
    </dgm:pt>
    <dgm:pt modelId="{766E90D2-D346-4F28-AA44-5A0BA8735E5F}" type="pres">
      <dgm:prSet presAssocID="{4A381C7B-A3DB-4906-A4E0-A91EF1982FF7}" presName="parallelogram7" presStyleLbl="alignNode1" presStyleIdx="34" presStyleCnt="35"/>
      <dgm:spPr/>
    </dgm:pt>
  </dgm:ptLst>
  <dgm:cxnLst>
    <dgm:cxn modelId="{61B3F9FF-1966-4713-B662-ECA40512AE05}" srcId="{9515095C-D07E-4C1C-8CDB-7FB09AF0815A}" destId="{10CED769-2AC9-4291-8749-2F02EA20FB9F}" srcOrd="0" destOrd="0" parTransId="{AFC496C7-B8A9-48CF-ACC0-DBB6D190E0F1}" sibTransId="{6E355822-F731-4C70-86CC-8A19BA327F1C}"/>
    <dgm:cxn modelId="{04F547A4-F57D-4453-8884-C90C2D0DAE71}" srcId="{9515095C-D07E-4C1C-8CDB-7FB09AF0815A}" destId="{AAA9536A-8571-4A2E-A05B-2B5135BC61DE}" srcOrd="1" destOrd="0" parTransId="{D2ED69E7-C586-4B89-ADAA-F67E0C837AE9}" sibTransId="{288A3D48-A9E9-4C6B-9EE6-B0930140D40C}"/>
    <dgm:cxn modelId="{ACEFCD5F-0565-433E-A0B4-FF6452141039}" type="presOf" srcId="{4A381C7B-A3DB-4906-A4E0-A91EF1982FF7}" destId="{77A4C7D3-7DC2-4AB9-B1FA-A40B67CB6F3E}" srcOrd="0" destOrd="0" presId="urn:microsoft.com/office/officeart/2008/layout/VerticalAccentList"/>
    <dgm:cxn modelId="{7BBB9BD2-6215-48EB-8421-72C8A0CC5FFF}" srcId="{9515095C-D07E-4C1C-8CDB-7FB09AF0815A}" destId="{28CFE860-1458-4ACC-977B-78CE0F98C6F4}" srcOrd="3" destOrd="0" parTransId="{CE535174-9399-4325-A95F-0EF296C74FF2}" sibTransId="{13606604-4789-4BC0-B1E6-97F67556EFB3}"/>
    <dgm:cxn modelId="{98EB5018-41A3-430D-AB84-5DBE983E1821}" srcId="{9515095C-D07E-4C1C-8CDB-7FB09AF0815A}" destId="{72E84582-3155-4FF5-A5C8-96CD4D49ADA4}" srcOrd="2" destOrd="0" parTransId="{DA7CEEE6-B6FF-42C6-83F3-B69EFBB28311}" sibTransId="{CE5287BE-2B2A-4639-B4C4-5FFB08BEDE7A}"/>
    <dgm:cxn modelId="{481FC7B3-7B11-4A0D-B43A-8D1A712DDD22}" type="presOf" srcId="{AAA9536A-8571-4A2E-A05B-2B5135BC61DE}" destId="{E5D8DD4D-F587-4CAC-9FAC-B7EFB3304BCD}" srcOrd="0" destOrd="0" presId="urn:microsoft.com/office/officeart/2008/layout/VerticalAccentList"/>
    <dgm:cxn modelId="{7C740A8C-577F-413D-B4E9-6E06EEE67249}" type="presOf" srcId="{10CED769-2AC9-4291-8749-2F02EA20FB9F}" destId="{69D60408-8D2A-4E08-A6E5-3FDB8D672A0C}" srcOrd="0" destOrd="0" presId="urn:microsoft.com/office/officeart/2008/layout/VerticalAccentList"/>
    <dgm:cxn modelId="{CEA0C565-9E01-4850-9FA1-E8ED6EDFE656}" type="presOf" srcId="{72E84582-3155-4FF5-A5C8-96CD4D49ADA4}" destId="{54EF5837-1180-4484-AF62-3D7E678963A6}" srcOrd="0" destOrd="0" presId="urn:microsoft.com/office/officeart/2008/layout/VerticalAccentList"/>
    <dgm:cxn modelId="{B7C6375B-63C9-4562-A589-CBCBA972888D}" type="presOf" srcId="{9515095C-D07E-4C1C-8CDB-7FB09AF0815A}" destId="{CF1144A0-9717-4B93-8222-96EA6ABCB0AD}" srcOrd="0" destOrd="0" presId="urn:microsoft.com/office/officeart/2008/layout/VerticalAccentList"/>
    <dgm:cxn modelId="{78DFC133-F0A5-4F97-A26A-EDE257E540BE}" type="presOf" srcId="{28CFE860-1458-4ACC-977B-78CE0F98C6F4}" destId="{8D0BB0C9-5068-46C4-828F-B22DBDA5997B}" srcOrd="0" destOrd="0" presId="urn:microsoft.com/office/officeart/2008/layout/VerticalAccentList"/>
    <dgm:cxn modelId="{A1D48D94-17F9-422B-888D-39D4D3437B8F}" srcId="{9515095C-D07E-4C1C-8CDB-7FB09AF0815A}" destId="{4A381C7B-A3DB-4906-A4E0-A91EF1982FF7}" srcOrd="4" destOrd="0" parTransId="{E43C6687-5338-42B5-9BFB-3F239D6CCC2F}" sibTransId="{4BA17816-ED49-4E04-9D37-82EFF5236708}"/>
    <dgm:cxn modelId="{415DAF7E-B469-495F-9C58-0C263A9D0C6C}" type="presParOf" srcId="{CF1144A0-9717-4B93-8222-96EA6ABCB0AD}" destId="{D268F929-FD2B-47C8-A8C5-5762A5CE07AF}" srcOrd="0" destOrd="0" presId="urn:microsoft.com/office/officeart/2008/layout/VerticalAccentList"/>
    <dgm:cxn modelId="{7D2BDCCD-4770-48F3-A3AE-BB64DD0BB346}" type="presParOf" srcId="{D268F929-FD2B-47C8-A8C5-5762A5CE07AF}" destId="{69D60408-8D2A-4E08-A6E5-3FDB8D672A0C}" srcOrd="0" destOrd="0" presId="urn:microsoft.com/office/officeart/2008/layout/VerticalAccentList"/>
    <dgm:cxn modelId="{C62FFAF4-5111-47CB-938B-51EE88AF3E06}" type="presParOf" srcId="{CF1144A0-9717-4B93-8222-96EA6ABCB0AD}" destId="{04E4450A-F300-483E-8CAD-D96D12697264}" srcOrd="1" destOrd="0" presId="urn:microsoft.com/office/officeart/2008/layout/VerticalAccentList"/>
    <dgm:cxn modelId="{4981FC6B-FBD9-47B6-8683-8BD28715D822}" type="presParOf" srcId="{04E4450A-F300-483E-8CAD-D96D12697264}" destId="{98449676-F994-4787-979A-7DEB9582C2E3}" srcOrd="0" destOrd="0" presId="urn:microsoft.com/office/officeart/2008/layout/VerticalAccentList"/>
    <dgm:cxn modelId="{9356529C-92E5-4424-AD7A-1E8427F390BE}" type="presParOf" srcId="{04E4450A-F300-483E-8CAD-D96D12697264}" destId="{E1BF6172-CA70-482A-AA55-C73A808ACD4B}" srcOrd="1" destOrd="0" presId="urn:microsoft.com/office/officeart/2008/layout/VerticalAccentList"/>
    <dgm:cxn modelId="{84B0606E-D662-41B4-A84D-4FA9331197BA}" type="presParOf" srcId="{04E4450A-F300-483E-8CAD-D96D12697264}" destId="{8865FCAA-9551-480C-99BC-C7390EB254A5}" srcOrd="2" destOrd="0" presId="urn:microsoft.com/office/officeart/2008/layout/VerticalAccentList"/>
    <dgm:cxn modelId="{F011589B-5A1E-470F-A5AA-8563E509E131}" type="presParOf" srcId="{04E4450A-F300-483E-8CAD-D96D12697264}" destId="{C4601D24-64A8-48CA-AB63-3815370A4F0F}" srcOrd="3" destOrd="0" presId="urn:microsoft.com/office/officeart/2008/layout/VerticalAccentList"/>
    <dgm:cxn modelId="{66C2882D-EAA4-4CA8-911A-570101E37538}" type="presParOf" srcId="{04E4450A-F300-483E-8CAD-D96D12697264}" destId="{25F63028-DDB4-433A-AF59-21938812FF2E}" srcOrd="4" destOrd="0" presId="urn:microsoft.com/office/officeart/2008/layout/VerticalAccentList"/>
    <dgm:cxn modelId="{68CDD277-E9D9-4FFF-8F87-2503733FE8CA}" type="presParOf" srcId="{04E4450A-F300-483E-8CAD-D96D12697264}" destId="{1130B8D5-3E6E-4952-84FA-E52C877CC66C}" srcOrd="5" destOrd="0" presId="urn:microsoft.com/office/officeart/2008/layout/VerticalAccentList"/>
    <dgm:cxn modelId="{B4018A1C-151D-4618-B758-9C6EFF7EC659}" type="presParOf" srcId="{04E4450A-F300-483E-8CAD-D96D12697264}" destId="{2694F649-EFF5-4B0A-9308-D041E5C2F689}" srcOrd="6" destOrd="0" presId="urn:microsoft.com/office/officeart/2008/layout/VerticalAccentList"/>
    <dgm:cxn modelId="{4146D3B8-51CE-41F9-B03C-62991D558F37}" type="presParOf" srcId="{CF1144A0-9717-4B93-8222-96EA6ABCB0AD}" destId="{539F8D32-ABCD-4814-95C7-58F7FE15569F}" srcOrd="2" destOrd="0" presId="urn:microsoft.com/office/officeart/2008/layout/VerticalAccentList"/>
    <dgm:cxn modelId="{3FDA30AB-8BC2-453E-80B9-2934294812C9}" type="presParOf" srcId="{CF1144A0-9717-4B93-8222-96EA6ABCB0AD}" destId="{B319236F-03A5-4CA4-9072-C090E586B20C}" srcOrd="3" destOrd="0" presId="urn:microsoft.com/office/officeart/2008/layout/VerticalAccentList"/>
    <dgm:cxn modelId="{5D4DB585-6643-4EE1-B361-CF503ADCB5ED}" type="presParOf" srcId="{B319236F-03A5-4CA4-9072-C090E586B20C}" destId="{E5D8DD4D-F587-4CAC-9FAC-B7EFB3304BCD}" srcOrd="0" destOrd="0" presId="urn:microsoft.com/office/officeart/2008/layout/VerticalAccentList"/>
    <dgm:cxn modelId="{1B1531A2-2035-4A13-9407-B2A52171F866}" type="presParOf" srcId="{CF1144A0-9717-4B93-8222-96EA6ABCB0AD}" destId="{0B7C8B74-F5BC-41AD-9DF3-A9D6B89E9637}" srcOrd="4" destOrd="0" presId="urn:microsoft.com/office/officeart/2008/layout/VerticalAccentList"/>
    <dgm:cxn modelId="{2535ED6D-9D8F-4E55-AB43-303AC6891303}" type="presParOf" srcId="{0B7C8B74-F5BC-41AD-9DF3-A9D6B89E9637}" destId="{2BC6AE6F-5F1D-48D1-B6DE-D9146E99488A}" srcOrd="0" destOrd="0" presId="urn:microsoft.com/office/officeart/2008/layout/VerticalAccentList"/>
    <dgm:cxn modelId="{0107604A-BCF9-4837-AFD5-1176677B3BC1}" type="presParOf" srcId="{0B7C8B74-F5BC-41AD-9DF3-A9D6B89E9637}" destId="{CD4B6DBB-C715-4A85-9880-A5F99B8BC5CD}" srcOrd="1" destOrd="0" presId="urn:microsoft.com/office/officeart/2008/layout/VerticalAccentList"/>
    <dgm:cxn modelId="{1D0C636D-CEF6-49A2-839C-45AE205C2272}" type="presParOf" srcId="{0B7C8B74-F5BC-41AD-9DF3-A9D6B89E9637}" destId="{E1962E92-4C74-4144-93C5-90FA98E43A40}" srcOrd="2" destOrd="0" presId="urn:microsoft.com/office/officeart/2008/layout/VerticalAccentList"/>
    <dgm:cxn modelId="{F813ADE4-EF24-49D3-95CD-0DA7613C7D92}" type="presParOf" srcId="{0B7C8B74-F5BC-41AD-9DF3-A9D6B89E9637}" destId="{9F388C95-3795-4BC2-BE2B-7682ED97D025}" srcOrd="3" destOrd="0" presId="urn:microsoft.com/office/officeart/2008/layout/VerticalAccentList"/>
    <dgm:cxn modelId="{195828E1-283A-4229-8E48-6BB81E4F0D6A}" type="presParOf" srcId="{0B7C8B74-F5BC-41AD-9DF3-A9D6B89E9637}" destId="{5E548311-5750-4DE6-A08F-3D0FDA56445C}" srcOrd="4" destOrd="0" presId="urn:microsoft.com/office/officeart/2008/layout/VerticalAccentList"/>
    <dgm:cxn modelId="{F91992A6-B1A2-4F95-8544-299B808A5378}" type="presParOf" srcId="{0B7C8B74-F5BC-41AD-9DF3-A9D6B89E9637}" destId="{C061EE35-4C85-4AB7-962E-487E1E9DBFD0}" srcOrd="5" destOrd="0" presId="urn:microsoft.com/office/officeart/2008/layout/VerticalAccentList"/>
    <dgm:cxn modelId="{39BBF1B1-ED99-4C36-9521-411FF0B50146}" type="presParOf" srcId="{0B7C8B74-F5BC-41AD-9DF3-A9D6B89E9637}" destId="{F75FD998-DE08-4DD2-AF20-AB5F457AC6C0}" srcOrd="6" destOrd="0" presId="urn:microsoft.com/office/officeart/2008/layout/VerticalAccentList"/>
    <dgm:cxn modelId="{4EF1D80A-4367-430F-A20A-969F616EF044}" type="presParOf" srcId="{CF1144A0-9717-4B93-8222-96EA6ABCB0AD}" destId="{8D80C8DF-00E8-4279-9A5F-BAB82BC8FDD9}" srcOrd="5" destOrd="0" presId="urn:microsoft.com/office/officeart/2008/layout/VerticalAccentList"/>
    <dgm:cxn modelId="{EDAAB810-039F-4E88-8AEE-ED0B7D3E23AE}" type="presParOf" srcId="{CF1144A0-9717-4B93-8222-96EA6ABCB0AD}" destId="{F2EBBAC6-DB8A-41B5-9DF9-BEE05CB78F46}" srcOrd="6" destOrd="0" presId="urn:microsoft.com/office/officeart/2008/layout/VerticalAccentList"/>
    <dgm:cxn modelId="{85475B49-8577-4664-8766-4FF52BEB8E7F}" type="presParOf" srcId="{F2EBBAC6-DB8A-41B5-9DF9-BEE05CB78F46}" destId="{54EF5837-1180-4484-AF62-3D7E678963A6}" srcOrd="0" destOrd="0" presId="urn:microsoft.com/office/officeart/2008/layout/VerticalAccentList"/>
    <dgm:cxn modelId="{2FF8ABE2-1314-4230-AB24-1947CF93C3A3}" type="presParOf" srcId="{CF1144A0-9717-4B93-8222-96EA6ABCB0AD}" destId="{258113C0-3271-442D-ABFE-82443994B6C8}" srcOrd="7" destOrd="0" presId="urn:microsoft.com/office/officeart/2008/layout/VerticalAccentList"/>
    <dgm:cxn modelId="{4D5874C8-3850-4EF9-8BA4-5E81E12F8EE1}" type="presParOf" srcId="{258113C0-3271-442D-ABFE-82443994B6C8}" destId="{245CE462-C00A-4715-9032-34EE5A27D8C9}" srcOrd="0" destOrd="0" presId="urn:microsoft.com/office/officeart/2008/layout/VerticalAccentList"/>
    <dgm:cxn modelId="{B288CC54-66BD-475C-B6EA-A66B69AF96D0}" type="presParOf" srcId="{258113C0-3271-442D-ABFE-82443994B6C8}" destId="{CB75A5D0-C867-43B1-A714-2A8C122175F2}" srcOrd="1" destOrd="0" presId="urn:microsoft.com/office/officeart/2008/layout/VerticalAccentList"/>
    <dgm:cxn modelId="{C8081039-225E-45A3-B040-1234876DB46A}" type="presParOf" srcId="{258113C0-3271-442D-ABFE-82443994B6C8}" destId="{D338161B-6304-4044-810C-D025A935629E}" srcOrd="2" destOrd="0" presId="urn:microsoft.com/office/officeart/2008/layout/VerticalAccentList"/>
    <dgm:cxn modelId="{CC765CA4-33C8-4B00-9042-5E56C42A7F4B}" type="presParOf" srcId="{258113C0-3271-442D-ABFE-82443994B6C8}" destId="{CFB83E44-0033-4B91-8B8E-29EB987B7A1A}" srcOrd="3" destOrd="0" presId="urn:microsoft.com/office/officeart/2008/layout/VerticalAccentList"/>
    <dgm:cxn modelId="{9D771B98-1089-462C-9250-12C49741484F}" type="presParOf" srcId="{258113C0-3271-442D-ABFE-82443994B6C8}" destId="{BF2EB76B-B7A1-487E-B181-34423054F951}" srcOrd="4" destOrd="0" presId="urn:microsoft.com/office/officeart/2008/layout/VerticalAccentList"/>
    <dgm:cxn modelId="{1A8AC1F2-B4FB-46F9-93DB-E2DE98ACF7E3}" type="presParOf" srcId="{258113C0-3271-442D-ABFE-82443994B6C8}" destId="{10D09E50-ECCF-44DC-AC4F-559026DEF0D5}" srcOrd="5" destOrd="0" presId="urn:microsoft.com/office/officeart/2008/layout/VerticalAccentList"/>
    <dgm:cxn modelId="{7EDB56F8-0C5C-4573-BEBB-0F8B85B57B6C}" type="presParOf" srcId="{258113C0-3271-442D-ABFE-82443994B6C8}" destId="{74D178D5-872C-4542-9E4E-9E9CF36CE136}" srcOrd="6" destOrd="0" presId="urn:microsoft.com/office/officeart/2008/layout/VerticalAccentList"/>
    <dgm:cxn modelId="{0B4933EC-4565-471B-A466-92ADBBA65855}" type="presParOf" srcId="{CF1144A0-9717-4B93-8222-96EA6ABCB0AD}" destId="{AE525577-41C2-40C1-9FE4-AF2DFFC778EF}" srcOrd="8" destOrd="0" presId="urn:microsoft.com/office/officeart/2008/layout/VerticalAccentList"/>
    <dgm:cxn modelId="{956DD8F0-6E65-4A20-A857-ED92DBD742DD}" type="presParOf" srcId="{CF1144A0-9717-4B93-8222-96EA6ABCB0AD}" destId="{3BDB2896-7BDA-4A55-AAB3-8CCD54C483F9}" srcOrd="9" destOrd="0" presId="urn:microsoft.com/office/officeart/2008/layout/VerticalAccentList"/>
    <dgm:cxn modelId="{F1969DFE-E0F7-42FD-9BDF-6993A59D616D}" type="presParOf" srcId="{3BDB2896-7BDA-4A55-AAB3-8CCD54C483F9}" destId="{8D0BB0C9-5068-46C4-828F-B22DBDA5997B}" srcOrd="0" destOrd="0" presId="urn:microsoft.com/office/officeart/2008/layout/VerticalAccentList"/>
    <dgm:cxn modelId="{1482A78D-96ED-4AF2-8538-53A733DB292E}" type="presParOf" srcId="{CF1144A0-9717-4B93-8222-96EA6ABCB0AD}" destId="{84812689-5284-4707-A179-8A3CC9F88D9A}" srcOrd="10" destOrd="0" presId="urn:microsoft.com/office/officeart/2008/layout/VerticalAccentList"/>
    <dgm:cxn modelId="{488B5F06-AE8B-48DA-87A6-E0336304554E}" type="presParOf" srcId="{84812689-5284-4707-A179-8A3CC9F88D9A}" destId="{3509788A-2849-430C-8382-FF31E232D1E5}" srcOrd="0" destOrd="0" presId="urn:microsoft.com/office/officeart/2008/layout/VerticalAccentList"/>
    <dgm:cxn modelId="{2EF9A7DA-0A3F-481A-B091-9F3D7FEDC048}" type="presParOf" srcId="{84812689-5284-4707-A179-8A3CC9F88D9A}" destId="{920C5E87-A2AD-49AC-93C9-4D439EA28356}" srcOrd="1" destOrd="0" presId="urn:microsoft.com/office/officeart/2008/layout/VerticalAccentList"/>
    <dgm:cxn modelId="{57830246-3F97-4E8F-B67E-8150C663278C}" type="presParOf" srcId="{84812689-5284-4707-A179-8A3CC9F88D9A}" destId="{B85C90CD-5C79-45D6-9C9C-8F897B19D9B2}" srcOrd="2" destOrd="0" presId="urn:microsoft.com/office/officeart/2008/layout/VerticalAccentList"/>
    <dgm:cxn modelId="{E8489946-797C-4E81-A29D-A6B9FE884FC3}" type="presParOf" srcId="{84812689-5284-4707-A179-8A3CC9F88D9A}" destId="{E4B44ED5-0A20-44DE-9590-CCA7B200233F}" srcOrd="3" destOrd="0" presId="urn:microsoft.com/office/officeart/2008/layout/VerticalAccentList"/>
    <dgm:cxn modelId="{9749B21D-86EF-4941-84EE-26DE6229F17E}" type="presParOf" srcId="{84812689-5284-4707-A179-8A3CC9F88D9A}" destId="{DBA06AC2-2E0F-4136-9F36-B7A3FF4B0C09}" srcOrd="4" destOrd="0" presId="urn:microsoft.com/office/officeart/2008/layout/VerticalAccentList"/>
    <dgm:cxn modelId="{A2BAA99E-D56E-4AD6-8BCC-55594B876C8E}" type="presParOf" srcId="{84812689-5284-4707-A179-8A3CC9F88D9A}" destId="{535D7021-FBE0-4D07-B55A-AB41479C5E54}" srcOrd="5" destOrd="0" presId="urn:microsoft.com/office/officeart/2008/layout/VerticalAccentList"/>
    <dgm:cxn modelId="{D5A1422D-D0E7-4DCA-84C9-04E5EB75C7DF}" type="presParOf" srcId="{84812689-5284-4707-A179-8A3CC9F88D9A}" destId="{C3ECD981-30AC-4D06-9693-44FC781090BD}" srcOrd="6" destOrd="0" presId="urn:microsoft.com/office/officeart/2008/layout/VerticalAccentList"/>
    <dgm:cxn modelId="{55915645-B5A4-44B5-9747-513290ED7411}" type="presParOf" srcId="{CF1144A0-9717-4B93-8222-96EA6ABCB0AD}" destId="{26025DF8-BA97-48CF-A563-78D7D76ED2A8}" srcOrd="11" destOrd="0" presId="urn:microsoft.com/office/officeart/2008/layout/VerticalAccentList"/>
    <dgm:cxn modelId="{02A06237-F7D9-400E-B406-C6A3056A2F9D}" type="presParOf" srcId="{CF1144A0-9717-4B93-8222-96EA6ABCB0AD}" destId="{79BC53DD-2924-40D1-8D47-81C9412EE2B5}" srcOrd="12" destOrd="0" presId="urn:microsoft.com/office/officeart/2008/layout/VerticalAccentList"/>
    <dgm:cxn modelId="{056FCD07-F5CE-4683-B2A3-0C6D91ABE9A9}" type="presParOf" srcId="{79BC53DD-2924-40D1-8D47-81C9412EE2B5}" destId="{77A4C7D3-7DC2-4AB9-B1FA-A40B67CB6F3E}" srcOrd="0" destOrd="0" presId="urn:microsoft.com/office/officeart/2008/layout/VerticalAccentList"/>
    <dgm:cxn modelId="{89BA3771-62F2-4106-B33A-F985EC2C67BD}" type="presParOf" srcId="{CF1144A0-9717-4B93-8222-96EA6ABCB0AD}" destId="{EC363CAC-8BAE-4764-9EF3-898FD2A767D1}" srcOrd="13" destOrd="0" presId="urn:microsoft.com/office/officeart/2008/layout/VerticalAccentList"/>
    <dgm:cxn modelId="{650A0E24-B912-4B15-A4CD-411DF80BEE25}" type="presParOf" srcId="{EC363CAC-8BAE-4764-9EF3-898FD2A767D1}" destId="{829F208F-B1FA-4BE5-86A8-03056EF64E83}" srcOrd="0" destOrd="0" presId="urn:microsoft.com/office/officeart/2008/layout/VerticalAccentList"/>
    <dgm:cxn modelId="{0C0C4648-6950-4B53-AFC4-1E351D80A381}" type="presParOf" srcId="{EC363CAC-8BAE-4764-9EF3-898FD2A767D1}" destId="{266B90B5-0928-4834-BB5C-B92A6F65AF12}" srcOrd="1" destOrd="0" presId="urn:microsoft.com/office/officeart/2008/layout/VerticalAccentList"/>
    <dgm:cxn modelId="{DA01A324-A32C-46A9-9A46-F3A6E2D2F9BB}" type="presParOf" srcId="{EC363CAC-8BAE-4764-9EF3-898FD2A767D1}" destId="{43BE4B40-FF8C-46B0-9085-C969F4CF2447}" srcOrd="2" destOrd="0" presId="urn:microsoft.com/office/officeart/2008/layout/VerticalAccentList"/>
    <dgm:cxn modelId="{5894B259-31E7-4F5A-BFD2-732AC382B33C}" type="presParOf" srcId="{EC363CAC-8BAE-4764-9EF3-898FD2A767D1}" destId="{5A62F6F0-CD79-4066-8358-B51B52905AB1}" srcOrd="3" destOrd="0" presId="urn:microsoft.com/office/officeart/2008/layout/VerticalAccentList"/>
    <dgm:cxn modelId="{6C90EE97-C2EC-49DC-B9C8-0A267412BB32}" type="presParOf" srcId="{EC363CAC-8BAE-4764-9EF3-898FD2A767D1}" destId="{67C1C3F4-FBB9-4CF8-B072-6AF7728D359F}" srcOrd="4" destOrd="0" presId="urn:microsoft.com/office/officeart/2008/layout/VerticalAccentList"/>
    <dgm:cxn modelId="{48346B92-8927-4AB5-88C4-64C1873630D3}" type="presParOf" srcId="{EC363CAC-8BAE-4764-9EF3-898FD2A767D1}" destId="{D8F0538B-DEF6-45BF-A75C-39B24CBEEE52}" srcOrd="5" destOrd="0" presId="urn:microsoft.com/office/officeart/2008/layout/VerticalAccentList"/>
    <dgm:cxn modelId="{5610F59B-98C1-4975-B51D-CF31B5FBE748}" type="presParOf" srcId="{EC363CAC-8BAE-4764-9EF3-898FD2A767D1}" destId="{766E90D2-D346-4F28-AA44-5A0BA8735E5F}"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58F3B54-62CE-4219-821A-936DCB0EA788}" type="doc">
      <dgm:prSet loTypeId="urn:microsoft.com/office/officeart/2005/8/layout/cycle6" loCatId="relationship" qsTypeId="urn:microsoft.com/office/officeart/2005/8/quickstyle/simple1" qsCatId="simple" csTypeId="urn:microsoft.com/office/officeart/2005/8/colors/colorful2" csCatId="colorful"/>
      <dgm:spPr/>
      <dgm:t>
        <a:bodyPr/>
        <a:lstStyle/>
        <a:p>
          <a:endParaRPr lang="zh-CN" altLang="en-US"/>
        </a:p>
      </dgm:t>
    </dgm:pt>
    <dgm:pt modelId="{A106C1C6-CF5A-4BF0-BC46-CDF2C97FBE78}">
      <dgm:prSet/>
      <dgm:spPr/>
      <dgm:t>
        <a:bodyPr/>
        <a:lstStyle/>
        <a:p>
          <a:pPr rtl="0"/>
          <a:r>
            <a:rPr lang="zh-CN" dirty="0" smtClean="0"/>
            <a:t>(1)对比</a:t>
          </a:r>
          <a:endParaRPr lang="zh-CN" dirty="0"/>
        </a:p>
      </dgm:t>
    </dgm:pt>
    <dgm:pt modelId="{971862FC-75DD-4370-8202-402AAF5F8514}" type="parTrans" cxnId="{0BFFC951-C14E-45C4-8277-3DE109EA6DFE}">
      <dgm:prSet/>
      <dgm:spPr/>
      <dgm:t>
        <a:bodyPr/>
        <a:lstStyle/>
        <a:p>
          <a:endParaRPr lang="zh-CN" altLang="en-US"/>
        </a:p>
      </dgm:t>
    </dgm:pt>
    <dgm:pt modelId="{D31A56FB-D32A-4E85-A8BB-A652551990CF}" type="sibTrans" cxnId="{0BFFC951-C14E-45C4-8277-3DE109EA6DFE}">
      <dgm:prSet/>
      <dgm:spPr/>
      <dgm:t>
        <a:bodyPr/>
        <a:lstStyle/>
        <a:p>
          <a:endParaRPr lang="zh-CN" altLang="en-US"/>
        </a:p>
      </dgm:t>
    </dgm:pt>
    <dgm:pt modelId="{8E922205-F0E1-4FE4-937A-E077D155D2BB}">
      <dgm:prSet/>
      <dgm:spPr/>
      <dgm:t>
        <a:bodyPr/>
        <a:lstStyle/>
        <a:p>
          <a:pPr rtl="0"/>
          <a:r>
            <a:rPr lang="zh-CN" smtClean="0"/>
            <a:t>(2)质量</a:t>
          </a:r>
          <a:endParaRPr lang="zh-CN"/>
        </a:p>
      </dgm:t>
    </dgm:pt>
    <dgm:pt modelId="{8B7AB74C-5C96-4CE5-AE70-DE20681F3865}" type="parTrans" cxnId="{4825228A-0B66-4A62-AB6A-D0E5D69B847C}">
      <dgm:prSet/>
      <dgm:spPr/>
      <dgm:t>
        <a:bodyPr/>
        <a:lstStyle/>
        <a:p>
          <a:endParaRPr lang="zh-CN" altLang="en-US"/>
        </a:p>
      </dgm:t>
    </dgm:pt>
    <dgm:pt modelId="{09344A83-D912-43D5-A3AE-3706F3BCD600}" type="sibTrans" cxnId="{4825228A-0B66-4A62-AB6A-D0E5D69B847C}">
      <dgm:prSet/>
      <dgm:spPr/>
      <dgm:t>
        <a:bodyPr/>
        <a:lstStyle/>
        <a:p>
          <a:endParaRPr lang="zh-CN" altLang="en-US"/>
        </a:p>
      </dgm:t>
    </dgm:pt>
    <dgm:pt modelId="{8BEC6238-8F48-41CD-81BF-6AC70251C19C}">
      <dgm:prSet/>
      <dgm:spPr/>
      <dgm:t>
        <a:bodyPr/>
        <a:lstStyle/>
        <a:p>
          <a:pPr rtl="0"/>
          <a:r>
            <a:rPr lang="zh-CN" smtClean="0"/>
            <a:t>(3)关联性</a:t>
          </a:r>
          <a:endParaRPr lang="zh-CN"/>
        </a:p>
      </dgm:t>
    </dgm:pt>
    <dgm:pt modelId="{6B6E42BF-DAD4-432D-9519-0D9307ECB12F}" type="parTrans" cxnId="{5AF72383-9E4D-46A6-A3FD-C12B8D465A94}">
      <dgm:prSet/>
      <dgm:spPr/>
      <dgm:t>
        <a:bodyPr/>
        <a:lstStyle/>
        <a:p>
          <a:endParaRPr lang="zh-CN" altLang="en-US"/>
        </a:p>
      </dgm:t>
    </dgm:pt>
    <dgm:pt modelId="{A8252EAA-7166-4F38-A8F4-E08739ADEFE5}" type="sibTrans" cxnId="{5AF72383-9E4D-46A6-A3FD-C12B8D465A94}">
      <dgm:prSet/>
      <dgm:spPr/>
      <dgm:t>
        <a:bodyPr/>
        <a:lstStyle/>
        <a:p>
          <a:endParaRPr lang="zh-CN" altLang="en-US"/>
        </a:p>
      </dgm:t>
    </dgm:pt>
    <dgm:pt modelId="{BB5414B4-4852-48EC-A421-B6C0925DBCF7}">
      <dgm:prSet/>
      <dgm:spPr/>
      <dgm:t>
        <a:bodyPr/>
        <a:lstStyle/>
        <a:p>
          <a:pPr rtl="0"/>
          <a:r>
            <a:rPr lang="zh-CN" dirty="0" smtClean="0"/>
            <a:t>(4)大图受欢迎</a:t>
          </a:r>
          <a:endParaRPr lang="zh-CN" dirty="0"/>
        </a:p>
      </dgm:t>
    </dgm:pt>
    <dgm:pt modelId="{461FFE83-BF46-4567-AFB0-EF3E273B1F57}" type="parTrans" cxnId="{45879E55-A494-4399-8F2F-3D3795E34F21}">
      <dgm:prSet/>
      <dgm:spPr/>
      <dgm:t>
        <a:bodyPr/>
        <a:lstStyle/>
        <a:p>
          <a:endParaRPr lang="zh-CN" altLang="en-US"/>
        </a:p>
      </dgm:t>
    </dgm:pt>
    <dgm:pt modelId="{1F5D8FF6-0B78-44B3-9A9D-1D2181118834}" type="sibTrans" cxnId="{45879E55-A494-4399-8F2F-3D3795E34F21}">
      <dgm:prSet/>
      <dgm:spPr/>
      <dgm:t>
        <a:bodyPr/>
        <a:lstStyle/>
        <a:p>
          <a:endParaRPr lang="zh-CN" altLang="en-US"/>
        </a:p>
      </dgm:t>
    </dgm:pt>
    <dgm:pt modelId="{DFC82D50-22B9-416C-9A46-E102049B0B1F}" type="pres">
      <dgm:prSet presAssocID="{058F3B54-62CE-4219-821A-936DCB0EA788}" presName="cycle" presStyleCnt="0">
        <dgm:presLayoutVars>
          <dgm:dir/>
          <dgm:resizeHandles val="exact"/>
        </dgm:presLayoutVars>
      </dgm:prSet>
      <dgm:spPr/>
    </dgm:pt>
    <dgm:pt modelId="{86A7A6CE-62DE-4DC3-821F-3AFEAF361582}" type="pres">
      <dgm:prSet presAssocID="{A106C1C6-CF5A-4BF0-BC46-CDF2C97FBE78}" presName="node" presStyleLbl="node1" presStyleIdx="0" presStyleCnt="4">
        <dgm:presLayoutVars>
          <dgm:bulletEnabled val="1"/>
        </dgm:presLayoutVars>
      </dgm:prSet>
      <dgm:spPr/>
    </dgm:pt>
    <dgm:pt modelId="{4C7E3049-BED3-4CDA-95E3-C790914680C4}" type="pres">
      <dgm:prSet presAssocID="{A106C1C6-CF5A-4BF0-BC46-CDF2C97FBE78}" presName="spNode" presStyleCnt="0"/>
      <dgm:spPr/>
    </dgm:pt>
    <dgm:pt modelId="{4DFC3642-5CEC-4E53-8114-F33908E8B0D4}" type="pres">
      <dgm:prSet presAssocID="{D31A56FB-D32A-4E85-A8BB-A652551990CF}" presName="sibTrans" presStyleLbl="sibTrans1D1" presStyleIdx="0" presStyleCnt="4"/>
      <dgm:spPr/>
    </dgm:pt>
    <dgm:pt modelId="{4047121D-9A6E-4CEC-B9A2-AA680641EAF4}" type="pres">
      <dgm:prSet presAssocID="{8E922205-F0E1-4FE4-937A-E077D155D2BB}" presName="node" presStyleLbl="node1" presStyleIdx="1" presStyleCnt="4">
        <dgm:presLayoutVars>
          <dgm:bulletEnabled val="1"/>
        </dgm:presLayoutVars>
      </dgm:prSet>
      <dgm:spPr/>
    </dgm:pt>
    <dgm:pt modelId="{2D8D4C35-237A-49CA-BFA4-91289C805D20}" type="pres">
      <dgm:prSet presAssocID="{8E922205-F0E1-4FE4-937A-E077D155D2BB}" presName="spNode" presStyleCnt="0"/>
      <dgm:spPr/>
    </dgm:pt>
    <dgm:pt modelId="{6ABA9B3D-B0B8-4A70-ABF8-A64D80B77C86}" type="pres">
      <dgm:prSet presAssocID="{09344A83-D912-43D5-A3AE-3706F3BCD600}" presName="sibTrans" presStyleLbl="sibTrans1D1" presStyleIdx="1" presStyleCnt="4"/>
      <dgm:spPr/>
    </dgm:pt>
    <dgm:pt modelId="{CCEF8309-314D-4B97-B0C4-4446D24711F6}" type="pres">
      <dgm:prSet presAssocID="{8BEC6238-8F48-41CD-81BF-6AC70251C19C}" presName="node" presStyleLbl="node1" presStyleIdx="2" presStyleCnt="4">
        <dgm:presLayoutVars>
          <dgm:bulletEnabled val="1"/>
        </dgm:presLayoutVars>
      </dgm:prSet>
      <dgm:spPr/>
    </dgm:pt>
    <dgm:pt modelId="{ACB2F1D2-BDDF-4430-ADE2-0835892B24C5}" type="pres">
      <dgm:prSet presAssocID="{8BEC6238-8F48-41CD-81BF-6AC70251C19C}" presName="spNode" presStyleCnt="0"/>
      <dgm:spPr/>
    </dgm:pt>
    <dgm:pt modelId="{406F64AA-C567-4D3A-B146-CDE09A74F063}" type="pres">
      <dgm:prSet presAssocID="{A8252EAA-7166-4F38-A8F4-E08739ADEFE5}" presName="sibTrans" presStyleLbl="sibTrans1D1" presStyleIdx="2" presStyleCnt="4"/>
      <dgm:spPr/>
    </dgm:pt>
    <dgm:pt modelId="{930F7F89-0F70-4B66-8C41-51974E377DF1}" type="pres">
      <dgm:prSet presAssocID="{BB5414B4-4852-48EC-A421-B6C0925DBCF7}" presName="node" presStyleLbl="node1" presStyleIdx="3" presStyleCnt="4">
        <dgm:presLayoutVars>
          <dgm:bulletEnabled val="1"/>
        </dgm:presLayoutVars>
      </dgm:prSet>
      <dgm:spPr/>
    </dgm:pt>
    <dgm:pt modelId="{35F1A3A8-1E98-4A89-A99B-51706C8E1539}" type="pres">
      <dgm:prSet presAssocID="{BB5414B4-4852-48EC-A421-B6C0925DBCF7}" presName="spNode" presStyleCnt="0"/>
      <dgm:spPr/>
    </dgm:pt>
    <dgm:pt modelId="{6F838F75-D008-4C20-8334-6E05E9A0A61C}" type="pres">
      <dgm:prSet presAssocID="{1F5D8FF6-0B78-44B3-9A9D-1D2181118834}" presName="sibTrans" presStyleLbl="sibTrans1D1" presStyleIdx="3" presStyleCnt="4"/>
      <dgm:spPr/>
    </dgm:pt>
  </dgm:ptLst>
  <dgm:cxnLst>
    <dgm:cxn modelId="{45879E55-A494-4399-8F2F-3D3795E34F21}" srcId="{058F3B54-62CE-4219-821A-936DCB0EA788}" destId="{BB5414B4-4852-48EC-A421-B6C0925DBCF7}" srcOrd="3" destOrd="0" parTransId="{461FFE83-BF46-4567-AFB0-EF3E273B1F57}" sibTransId="{1F5D8FF6-0B78-44B3-9A9D-1D2181118834}"/>
    <dgm:cxn modelId="{4825228A-0B66-4A62-AB6A-D0E5D69B847C}" srcId="{058F3B54-62CE-4219-821A-936DCB0EA788}" destId="{8E922205-F0E1-4FE4-937A-E077D155D2BB}" srcOrd="1" destOrd="0" parTransId="{8B7AB74C-5C96-4CE5-AE70-DE20681F3865}" sibTransId="{09344A83-D912-43D5-A3AE-3706F3BCD600}"/>
    <dgm:cxn modelId="{5AF72383-9E4D-46A6-A3FD-C12B8D465A94}" srcId="{058F3B54-62CE-4219-821A-936DCB0EA788}" destId="{8BEC6238-8F48-41CD-81BF-6AC70251C19C}" srcOrd="2" destOrd="0" parTransId="{6B6E42BF-DAD4-432D-9519-0D9307ECB12F}" sibTransId="{A8252EAA-7166-4F38-A8F4-E08739ADEFE5}"/>
    <dgm:cxn modelId="{0A5052AF-C021-44E1-A74C-4AB8F4C8E777}" type="presOf" srcId="{1F5D8FF6-0B78-44B3-9A9D-1D2181118834}" destId="{6F838F75-D008-4C20-8334-6E05E9A0A61C}" srcOrd="0" destOrd="0" presId="urn:microsoft.com/office/officeart/2005/8/layout/cycle6"/>
    <dgm:cxn modelId="{068890E2-16F2-499C-A8E9-1466D5BDE0BF}" type="presOf" srcId="{A106C1C6-CF5A-4BF0-BC46-CDF2C97FBE78}" destId="{86A7A6CE-62DE-4DC3-821F-3AFEAF361582}" srcOrd="0" destOrd="0" presId="urn:microsoft.com/office/officeart/2005/8/layout/cycle6"/>
    <dgm:cxn modelId="{8C7434E8-5249-4FC6-9908-11CD6CFECDFA}" type="presOf" srcId="{D31A56FB-D32A-4E85-A8BB-A652551990CF}" destId="{4DFC3642-5CEC-4E53-8114-F33908E8B0D4}" srcOrd="0" destOrd="0" presId="urn:microsoft.com/office/officeart/2005/8/layout/cycle6"/>
    <dgm:cxn modelId="{DBC6E918-01BD-4D36-B35F-DA0CAA351C81}" type="presOf" srcId="{058F3B54-62CE-4219-821A-936DCB0EA788}" destId="{DFC82D50-22B9-416C-9A46-E102049B0B1F}" srcOrd="0" destOrd="0" presId="urn:microsoft.com/office/officeart/2005/8/layout/cycle6"/>
    <dgm:cxn modelId="{41BFBDED-D623-4A58-B08B-51C47F3A00D9}" type="presOf" srcId="{09344A83-D912-43D5-A3AE-3706F3BCD600}" destId="{6ABA9B3D-B0B8-4A70-ABF8-A64D80B77C86}" srcOrd="0" destOrd="0" presId="urn:microsoft.com/office/officeart/2005/8/layout/cycle6"/>
    <dgm:cxn modelId="{06A9015F-1A93-448B-AD07-1BFB2BD487EB}" type="presOf" srcId="{A8252EAA-7166-4F38-A8F4-E08739ADEFE5}" destId="{406F64AA-C567-4D3A-B146-CDE09A74F063}" srcOrd="0" destOrd="0" presId="urn:microsoft.com/office/officeart/2005/8/layout/cycle6"/>
    <dgm:cxn modelId="{3A6E9053-D06E-444E-84FE-E27DFDE999DE}" type="presOf" srcId="{8BEC6238-8F48-41CD-81BF-6AC70251C19C}" destId="{CCEF8309-314D-4B97-B0C4-4446D24711F6}" srcOrd="0" destOrd="0" presId="urn:microsoft.com/office/officeart/2005/8/layout/cycle6"/>
    <dgm:cxn modelId="{3795C87F-DBC8-4FD3-B3AE-1279AEB5632D}" type="presOf" srcId="{8E922205-F0E1-4FE4-937A-E077D155D2BB}" destId="{4047121D-9A6E-4CEC-B9A2-AA680641EAF4}" srcOrd="0" destOrd="0" presId="urn:microsoft.com/office/officeart/2005/8/layout/cycle6"/>
    <dgm:cxn modelId="{0BFFC951-C14E-45C4-8277-3DE109EA6DFE}" srcId="{058F3B54-62CE-4219-821A-936DCB0EA788}" destId="{A106C1C6-CF5A-4BF0-BC46-CDF2C97FBE78}" srcOrd="0" destOrd="0" parTransId="{971862FC-75DD-4370-8202-402AAF5F8514}" sibTransId="{D31A56FB-D32A-4E85-A8BB-A652551990CF}"/>
    <dgm:cxn modelId="{06CB3292-B59A-4DE8-AF27-D6D86D67B2E6}" type="presOf" srcId="{BB5414B4-4852-48EC-A421-B6C0925DBCF7}" destId="{930F7F89-0F70-4B66-8C41-51974E377DF1}" srcOrd="0" destOrd="0" presId="urn:microsoft.com/office/officeart/2005/8/layout/cycle6"/>
    <dgm:cxn modelId="{97A64B53-E0B2-4F98-9185-A8DC5949F63F}" type="presParOf" srcId="{DFC82D50-22B9-416C-9A46-E102049B0B1F}" destId="{86A7A6CE-62DE-4DC3-821F-3AFEAF361582}" srcOrd="0" destOrd="0" presId="urn:microsoft.com/office/officeart/2005/8/layout/cycle6"/>
    <dgm:cxn modelId="{30E02109-A093-49FC-896B-E3AE92758783}" type="presParOf" srcId="{DFC82D50-22B9-416C-9A46-E102049B0B1F}" destId="{4C7E3049-BED3-4CDA-95E3-C790914680C4}" srcOrd="1" destOrd="0" presId="urn:microsoft.com/office/officeart/2005/8/layout/cycle6"/>
    <dgm:cxn modelId="{C7DD03D5-167A-466A-BFDD-37C68BF6BC83}" type="presParOf" srcId="{DFC82D50-22B9-416C-9A46-E102049B0B1F}" destId="{4DFC3642-5CEC-4E53-8114-F33908E8B0D4}" srcOrd="2" destOrd="0" presId="urn:microsoft.com/office/officeart/2005/8/layout/cycle6"/>
    <dgm:cxn modelId="{88E32303-C056-4422-99DE-69B7FC8BFB1B}" type="presParOf" srcId="{DFC82D50-22B9-416C-9A46-E102049B0B1F}" destId="{4047121D-9A6E-4CEC-B9A2-AA680641EAF4}" srcOrd="3" destOrd="0" presId="urn:microsoft.com/office/officeart/2005/8/layout/cycle6"/>
    <dgm:cxn modelId="{EAD7E89C-943A-4B06-827F-26A95E52F683}" type="presParOf" srcId="{DFC82D50-22B9-416C-9A46-E102049B0B1F}" destId="{2D8D4C35-237A-49CA-BFA4-91289C805D20}" srcOrd="4" destOrd="0" presId="urn:microsoft.com/office/officeart/2005/8/layout/cycle6"/>
    <dgm:cxn modelId="{6CB8F62D-6972-40EB-B9A7-B862CA103FF8}" type="presParOf" srcId="{DFC82D50-22B9-416C-9A46-E102049B0B1F}" destId="{6ABA9B3D-B0B8-4A70-ABF8-A64D80B77C86}" srcOrd="5" destOrd="0" presId="urn:microsoft.com/office/officeart/2005/8/layout/cycle6"/>
    <dgm:cxn modelId="{7E3C1C6C-FBAA-494E-8B14-B03725BC6B7A}" type="presParOf" srcId="{DFC82D50-22B9-416C-9A46-E102049B0B1F}" destId="{CCEF8309-314D-4B97-B0C4-4446D24711F6}" srcOrd="6" destOrd="0" presId="urn:microsoft.com/office/officeart/2005/8/layout/cycle6"/>
    <dgm:cxn modelId="{A431D216-7579-43D3-A33E-7B650F194308}" type="presParOf" srcId="{DFC82D50-22B9-416C-9A46-E102049B0B1F}" destId="{ACB2F1D2-BDDF-4430-ADE2-0835892B24C5}" srcOrd="7" destOrd="0" presId="urn:microsoft.com/office/officeart/2005/8/layout/cycle6"/>
    <dgm:cxn modelId="{0C311F5A-F1D5-44B5-85EE-1F6BDB046847}" type="presParOf" srcId="{DFC82D50-22B9-416C-9A46-E102049B0B1F}" destId="{406F64AA-C567-4D3A-B146-CDE09A74F063}" srcOrd="8" destOrd="0" presId="urn:microsoft.com/office/officeart/2005/8/layout/cycle6"/>
    <dgm:cxn modelId="{69DDDE8A-90D4-412B-A5E6-0CB5D5D2022B}" type="presParOf" srcId="{DFC82D50-22B9-416C-9A46-E102049B0B1F}" destId="{930F7F89-0F70-4B66-8C41-51974E377DF1}" srcOrd="9" destOrd="0" presId="urn:microsoft.com/office/officeart/2005/8/layout/cycle6"/>
    <dgm:cxn modelId="{F02C0415-7410-40E6-ADD2-A9D70563A442}" type="presParOf" srcId="{DFC82D50-22B9-416C-9A46-E102049B0B1F}" destId="{35F1A3A8-1E98-4A89-A99B-51706C8E1539}" srcOrd="10" destOrd="0" presId="urn:microsoft.com/office/officeart/2005/8/layout/cycle6"/>
    <dgm:cxn modelId="{BC901CD9-2339-484C-8A5D-58EA31F1897D}" type="presParOf" srcId="{DFC82D50-22B9-416C-9A46-E102049B0B1F}" destId="{6F838F75-D008-4C20-8334-6E05E9A0A61C}" srcOrd="11"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5A09EED-2C01-4A08-85A7-CBDC05E2A162}"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120B184D-2E3A-4C1D-AA61-95A979F88125}">
      <dgm:prSet/>
      <dgm:spPr/>
      <dgm:t>
        <a:bodyPr/>
        <a:lstStyle/>
        <a:p>
          <a:pPr rtl="0"/>
          <a:r>
            <a:rPr lang="zh-CN" smtClean="0"/>
            <a:t>一种是标题字体，出现在重要醒目的区域，起着强调和吸引用户注意力的作用；</a:t>
          </a:r>
          <a:endParaRPr lang="zh-CN"/>
        </a:p>
      </dgm:t>
    </dgm:pt>
    <dgm:pt modelId="{04F57BAA-1C2A-4BEC-86C7-CE47132EC292}" type="parTrans" cxnId="{721B30EC-307A-4C1B-80CD-31B43139FD1C}">
      <dgm:prSet/>
      <dgm:spPr/>
      <dgm:t>
        <a:bodyPr/>
        <a:lstStyle/>
        <a:p>
          <a:endParaRPr lang="zh-CN" altLang="en-US"/>
        </a:p>
      </dgm:t>
    </dgm:pt>
    <dgm:pt modelId="{E76903AD-4570-470B-8EFB-AA5E84355182}" type="sibTrans" cxnId="{721B30EC-307A-4C1B-80CD-31B43139FD1C}">
      <dgm:prSet/>
      <dgm:spPr/>
      <dgm:t>
        <a:bodyPr/>
        <a:lstStyle/>
        <a:p>
          <a:endParaRPr lang="zh-CN" altLang="en-US"/>
        </a:p>
      </dgm:t>
    </dgm:pt>
    <dgm:pt modelId="{B72CC1B5-CA8E-4BD8-B9E6-C07309025FC0}">
      <dgm:prSet/>
      <dgm:spPr/>
      <dgm:t>
        <a:bodyPr/>
        <a:lstStyle/>
        <a:p>
          <a:pPr rtl="0"/>
          <a:r>
            <a:rPr lang="zh-CN" dirty="0" smtClean="0"/>
            <a:t>一种是段落字体，一般使用于段落文字中，文字较密集，字数较多；</a:t>
          </a:r>
          <a:endParaRPr lang="zh-CN" dirty="0"/>
        </a:p>
      </dgm:t>
    </dgm:pt>
    <dgm:pt modelId="{966AB3BB-D2F5-4C76-86A6-230E491D5162}" type="parTrans" cxnId="{6856DD7F-7CEB-4D51-B7BE-E86D25A29623}">
      <dgm:prSet/>
      <dgm:spPr/>
      <dgm:t>
        <a:bodyPr/>
        <a:lstStyle/>
        <a:p>
          <a:endParaRPr lang="zh-CN" altLang="en-US"/>
        </a:p>
      </dgm:t>
    </dgm:pt>
    <dgm:pt modelId="{164595AF-64DA-48E7-8487-A93B1178BABE}" type="sibTrans" cxnId="{6856DD7F-7CEB-4D51-B7BE-E86D25A29623}">
      <dgm:prSet/>
      <dgm:spPr/>
      <dgm:t>
        <a:bodyPr/>
        <a:lstStyle/>
        <a:p>
          <a:endParaRPr lang="zh-CN" altLang="en-US"/>
        </a:p>
      </dgm:t>
    </dgm:pt>
    <dgm:pt modelId="{BF66A026-3681-433C-BAC3-68C701C13256}">
      <dgm:prSet/>
      <dgm:spPr/>
      <dgm:t>
        <a:bodyPr/>
        <a:lstStyle/>
        <a:p>
          <a:pPr rtl="0"/>
          <a:r>
            <a:rPr lang="zh-CN" smtClean="0"/>
            <a:t>还有一种是文案字体，它存在于网站的任何地方，直接或辅助进行信息表达。</a:t>
          </a:r>
          <a:endParaRPr lang="zh-CN"/>
        </a:p>
      </dgm:t>
    </dgm:pt>
    <dgm:pt modelId="{9127F3FD-2DB2-4AF4-8952-29343639A7C2}" type="parTrans" cxnId="{F14957D1-8D71-48B2-9DA3-EDCAA828BED9}">
      <dgm:prSet/>
      <dgm:spPr/>
      <dgm:t>
        <a:bodyPr/>
        <a:lstStyle/>
        <a:p>
          <a:endParaRPr lang="zh-CN" altLang="en-US"/>
        </a:p>
      </dgm:t>
    </dgm:pt>
    <dgm:pt modelId="{1EDA5605-625F-420A-ABEC-64F5873B5370}" type="sibTrans" cxnId="{F14957D1-8D71-48B2-9DA3-EDCAA828BED9}">
      <dgm:prSet/>
      <dgm:spPr/>
      <dgm:t>
        <a:bodyPr/>
        <a:lstStyle/>
        <a:p>
          <a:endParaRPr lang="zh-CN" altLang="en-US"/>
        </a:p>
      </dgm:t>
    </dgm:pt>
    <dgm:pt modelId="{3E93D904-53AC-46F6-88F4-F4B0E7B904D8}" type="pres">
      <dgm:prSet presAssocID="{A5A09EED-2C01-4A08-85A7-CBDC05E2A162}" presName="linear" presStyleCnt="0">
        <dgm:presLayoutVars>
          <dgm:animLvl val="lvl"/>
          <dgm:resizeHandles val="exact"/>
        </dgm:presLayoutVars>
      </dgm:prSet>
      <dgm:spPr/>
    </dgm:pt>
    <dgm:pt modelId="{A127D141-3DBE-453D-AC20-87CAE206C15D}" type="pres">
      <dgm:prSet presAssocID="{120B184D-2E3A-4C1D-AA61-95A979F88125}" presName="parentText" presStyleLbl="node1" presStyleIdx="0" presStyleCnt="3">
        <dgm:presLayoutVars>
          <dgm:chMax val="0"/>
          <dgm:bulletEnabled val="1"/>
        </dgm:presLayoutVars>
      </dgm:prSet>
      <dgm:spPr/>
    </dgm:pt>
    <dgm:pt modelId="{E4AACD1D-0B2B-4AFC-937F-4C7F51D2615B}" type="pres">
      <dgm:prSet presAssocID="{E76903AD-4570-470B-8EFB-AA5E84355182}" presName="spacer" presStyleCnt="0"/>
      <dgm:spPr/>
    </dgm:pt>
    <dgm:pt modelId="{207DD313-242F-40E9-AE5D-CFCEA472E036}" type="pres">
      <dgm:prSet presAssocID="{B72CC1B5-CA8E-4BD8-B9E6-C07309025FC0}" presName="parentText" presStyleLbl="node1" presStyleIdx="1" presStyleCnt="3">
        <dgm:presLayoutVars>
          <dgm:chMax val="0"/>
          <dgm:bulletEnabled val="1"/>
        </dgm:presLayoutVars>
      </dgm:prSet>
      <dgm:spPr/>
    </dgm:pt>
    <dgm:pt modelId="{916DBFB4-39B3-40ED-8D22-FB25C671125F}" type="pres">
      <dgm:prSet presAssocID="{164595AF-64DA-48E7-8487-A93B1178BABE}" presName="spacer" presStyleCnt="0"/>
      <dgm:spPr/>
    </dgm:pt>
    <dgm:pt modelId="{1BE6D9F7-9EBA-4276-A258-1E93A5B1B933}" type="pres">
      <dgm:prSet presAssocID="{BF66A026-3681-433C-BAC3-68C701C13256}" presName="parentText" presStyleLbl="node1" presStyleIdx="2" presStyleCnt="3">
        <dgm:presLayoutVars>
          <dgm:chMax val="0"/>
          <dgm:bulletEnabled val="1"/>
        </dgm:presLayoutVars>
      </dgm:prSet>
      <dgm:spPr/>
    </dgm:pt>
  </dgm:ptLst>
  <dgm:cxnLst>
    <dgm:cxn modelId="{6856DD7F-7CEB-4D51-B7BE-E86D25A29623}" srcId="{A5A09EED-2C01-4A08-85A7-CBDC05E2A162}" destId="{B72CC1B5-CA8E-4BD8-B9E6-C07309025FC0}" srcOrd="1" destOrd="0" parTransId="{966AB3BB-D2F5-4C76-86A6-230E491D5162}" sibTransId="{164595AF-64DA-48E7-8487-A93B1178BABE}"/>
    <dgm:cxn modelId="{DF01337D-7168-4B6F-966D-FCEFEABFD377}" type="presOf" srcId="{A5A09EED-2C01-4A08-85A7-CBDC05E2A162}" destId="{3E93D904-53AC-46F6-88F4-F4B0E7B904D8}" srcOrd="0" destOrd="0" presId="urn:microsoft.com/office/officeart/2005/8/layout/vList2"/>
    <dgm:cxn modelId="{40DEDDE2-8334-41C3-9A00-FA7ADC8C0630}" type="presOf" srcId="{B72CC1B5-CA8E-4BD8-B9E6-C07309025FC0}" destId="{207DD313-242F-40E9-AE5D-CFCEA472E036}" srcOrd="0" destOrd="0" presId="urn:microsoft.com/office/officeart/2005/8/layout/vList2"/>
    <dgm:cxn modelId="{F14957D1-8D71-48B2-9DA3-EDCAA828BED9}" srcId="{A5A09EED-2C01-4A08-85A7-CBDC05E2A162}" destId="{BF66A026-3681-433C-BAC3-68C701C13256}" srcOrd="2" destOrd="0" parTransId="{9127F3FD-2DB2-4AF4-8952-29343639A7C2}" sibTransId="{1EDA5605-625F-420A-ABEC-64F5873B5370}"/>
    <dgm:cxn modelId="{2CB8C21B-9606-4195-A670-D54116F2B3FF}" type="presOf" srcId="{120B184D-2E3A-4C1D-AA61-95A979F88125}" destId="{A127D141-3DBE-453D-AC20-87CAE206C15D}" srcOrd="0" destOrd="0" presId="urn:microsoft.com/office/officeart/2005/8/layout/vList2"/>
    <dgm:cxn modelId="{FBDFA445-CD79-4EF2-B5D8-77F011D0C6CB}" type="presOf" srcId="{BF66A026-3681-433C-BAC3-68C701C13256}" destId="{1BE6D9F7-9EBA-4276-A258-1E93A5B1B933}" srcOrd="0" destOrd="0" presId="urn:microsoft.com/office/officeart/2005/8/layout/vList2"/>
    <dgm:cxn modelId="{721B30EC-307A-4C1B-80CD-31B43139FD1C}" srcId="{A5A09EED-2C01-4A08-85A7-CBDC05E2A162}" destId="{120B184D-2E3A-4C1D-AA61-95A979F88125}" srcOrd="0" destOrd="0" parTransId="{04F57BAA-1C2A-4BEC-86C7-CE47132EC292}" sibTransId="{E76903AD-4570-470B-8EFB-AA5E84355182}"/>
    <dgm:cxn modelId="{978A3C65-638D-4507-AE7B-70F74DB07A41}" type="presParOf" srcId="{3E93D904-53AC-46F6-88F4-F4B0E7B904D8}" destId="{A127D141-3DBE-453D-AC20-87CAE206C15D}" srcOrd="0" destOrd="0" presId="urn:microsoft.com/office/officeart/2005/8/layout/vList2"/>
    <dgm:cxn modelId="{C8E17E0A-8C63-47D8-9E4F-668EFF181EE5}" type="presParOf" srcId="{3E93D904-53AC-46F6-88F4-F4B0E7B904D8}" destId="{E4AACD1D-0B2B-4AFC-937F-4C7F51D2615B}" srcOrd="1" destOrd="0" presId="urn:microsoft.com/office/officeart/2005/8/layout/vList2"/>
    <dgm:cxn modelId="{961CE43F-5BDD-40A8-B8A9-2FFEFC5DC29B}" type="presParOf" srcId="{3E93D904-53AC-46F6-88F4-F4B0E7B904D8}" destId="{207DD313-242F-40E9-AE5D-CFCEA472E036}" srcOrd="2" destOrd="0" presId="urn:microsoft.com/office/officeart/2005/8/layout/vList2"/>
    <dgm:cxn modelId="{6B4820AF-B2DC-4047-8DF7-C993F2ACA545}" type="presParOf" srcId="{3E93D904-53AC-46F6-88F4-F4B0E7B904D8}" destId="{916DBFB4-39B3-40ED-8D22-FB25C671125F}" srcOrd="3" destOrd="0" presId="urn:microsoft.com/office/officeart/2005/8/layout/vList2"/>
    <dgm:cxn modelId="{9BB860C4-2AA4-43A2-A0C6-FC3A341903A0}" type="presParOf" srcId="{3E93D904-53AC-46F6-88F4-F4B0E7B904D8}" destId="{1BE6D9F7-9EBA-4276-A258-1E93A5B1B933}"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D63EB6A-D980-4012-B968-8A22A887FB16}"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endParaRPr lang="zh-CN" altLang="en-US"/>
        </a:p>
      </dgm:t>
    </dgm:pt>
    <dgm:pt modelId="{E5E922B2-42CC-451D-91C5-59D9623352EC}">
      <dgm:prSet/>
      <dgm:spPr/>
      <dgm:t>
        <a:bodyPr/>
        <a:lstStyle/>
        <a:p>
          <a:pPr rtl="0"/>
          <a:r>
            <a:rPr lang="zh-CN" smtClean="0"/>
            <a:t>字体版式</a:t>
          </a:r>
          <a:endParaRPr lang="zh-CN"/>
        </a:p>
      </dgm:t>
    </dgm:pt>
    <dgm:pt modelId="{1A0CE470-3787-49C9-95DB-A810E3B3401A}" type="parTrans" cxnId="{73A614D8-CD47-4C8C-A369-C3CA175CFA5F}">
      <dgm:prSet/>
      <dgm:spPr/>
      <dgm:t>
        <a:bodyPr/>
        <a:lstStyle/>
        <a:p>
          <a:endParaRPr lang="zh-CN" altLang="en-US"/>
        </a:p>
      </dgm:t>
    </dgm:pt>
    <dgm:pt modelId="{65E18917-9B4D-43E4-AF5A-6E62E6AA255A}" type="sibTrans" cxnId="{73A614D8-CD47-4C8C-A369-C3CA175CFA5F}">
      <dgm:prSet/>
      <dgm:spPr/>
      <dgm:t>
        <a:bodyPr/>
        <a:lstStyle/>
        <a:p>
          <a:endParaRPr lang="zh-CN" altLang="en-US"/>
        </a:p>
      </dgm:t>
    </dgm:pt>
    <dgm:pt modelId="{1BB49D82-A687-46C5-BAB3-24C635877C8F}">
      <dgm:prSet/>
      <dgm:spPr/>
      <dgm:t>
        <a:bodyPr/>
        <a:lstStyle/>
        <a:p>
          <a:pPr rtl="0"/>
          <a:r>
            <a:rPr lang="zh-CN" dirty="0" smtClean="0"/>
            <a:t>(1)衬线与无衬线字体</a:t>
          </a:r>
          <a:endParaRPr lang="zh-CN" dirty="0"/>
        </a:p>
      </dgm:t>
    </dgm:pt>
    <dgm:pt modelId="{90E6016D-F9D3-409D-83C5-C989E248553C}" type="parTrans" cxnId="{4637C59C-E50E-4394-B0CA-6B5FD61DB841}">
      <dgm:prSet/>
      <dgm:spPr/>
      <dgm:t>
        <a:bodyPr/>
        <a:lstStyle/>
        <a:p>
          <a:endParaRPr lang="zh-CN" altLang="en-US"/>
        </a:p>
      </dgm:t>
    </dgm:pt>
    <dgm:pt modelId="{F6637796-2B49-49FA-8A22-315F3E84DAD5}" type="sibTrans" cxnId="{4637C59C-E50E-4394-B0CA-6B5FD61DB841}">
      <dgm:prSet/>
      <dgm:spPr/>
      <dgm:t>
        <a:bodyPr/>
        <a:lstStyle/>
        <a:p>
          <a:endParaRPr lang="zh-CN" altLang="en-US"/>
        </a:p>
      </dgm:t>
    </dgm:pt>
    <dgm:pt modelId="{D5BCB559-2911-4359-BC55-36262DF346F3}">
      <dgm:prSet/>
      <dgm:spPr/>
      <dgm:t>
        <a:bodyPr/>
        <a:lstStyle/>
        <a:p>
          <a:pPr rtl="0"/>
          <a:r>
            <a:rPr lang="zh-CN" dirty="0" smtClean="0"/>
            <a:t>(2)字体式样的选择</a:t>
          </a:r>
          <a:endParaRPr lang="zh-CN" dirty="0"/>
        </a:p>
      </dgm:t>
    </dgm:pt>
    <dgm:pt modelId="{E7381506-173A-4DA6-9326-9F0455607AC2}" type="parTrans" cxnId="{220DD517-DA14-4AC2-AF5F-191AC55AFADC}">
      <dgm:prSet/>
      <dgm:spPr/>
      <dgm:t>
        <a:bodyPr/>
        <a:lstStyle/>
        <a:p>
          <a:endParaRPr lang="zh-CN" altLang="en-US"/>
        </a:p>
      </dgm:t>
    </dgm:pt>
    <dgm:pt modelId="{39C232C6-D1DB-45F4-B540-532AA828C8E5}" type="sibTrans" cxnId="{220DD517-DA14-4AC2-AF5F-191AC55AFADC}">
      <dgm:prSet/>
      <dgm:spPr/>
      <dgm:t>
        <a:bodyPr/>
        <a:lstStyle/>
        <a:p>
          <a:endParaRPr lang="zh-CN" altLang="en-US"/>
        </a:p>
      </dgm:t>
    </dgm:pt>
    <dgm:pt modelId="{0DD0F990-01CE-43BF-AD07-5A25E5CFDF05}">
      <dgm:prSet/>
      <dgm:spPr/>
      <dgm:t>
        <a:bodyPr/>
        <a:lstStyle/>
        <a:p>
          <a:pPr rtl="0"/>
          <a:r>
            <a:rPr lang="zh-CN" dirty="0" smtClean="0"/>
            <a:t>(3)字体颜色</a:t>
          </a:r>
          <a:endParaRPr lang="zh-CN" dirty="0"/>
        </a:p>
      </dgm:t>
    </dgm:pt>
    <dgm:pt modelId="{B1BF5242-C93C-4BD0-960A-5008D558F25C}" type="parTrans" cxnId="{21E96CB3-72DC-4357-8A05-A405E8F7DF49}">
      <dgm:prSet/>
      <dgm:spPr/>
      <dgm:t>
        <a:bodyPr/>
        <a:lstStyle/>
        <a:p>
          <a:endParaRPr lang="zh-CN" altLang="en-US"/>
        </a:p>
      </dgm:t>
    </dgm:pt>
    <dgm:pt modelId="{CAEFDF37-FB81-4059-95A6-6084928631BF}" type="sibTrans" cxnId="{21E96CB3-72DC-4357-8A05-A405E8F7DF49}">
      <dgm:prSet/>
      <dgm:spPr/>
      <dgm:t>
        <a:bodyPr/>
        <a:lstStyle/>
        <a:p>
          <a:endParaRPr lang="zh-CN" altLang="en-US"/>
        </a:p>
      </dgm:t>
    </dgm:pt>
    <dgm:pt modelId="{031E078A-95E8-4D98-BF1B-5EB60DEA8CFA}">
      <dgm:prSet/>
      <dgm:spPr/>
      <dgm:t>
        <a:bodyPr/>
        <a:lstStyle/>
        <a:p>
          <a:pPr rtl="0"/>
          <a:r>
            <a:rPr lang="zh-CN" dirty="0" smtClean="0"/>
            <a:t>(4)字间距与行间距</a:t>
          </a:r>
          <a:endParaRPr lang="zh-CN" dirty="0"/>
        </a:p>
      </dgm:t>
    </dgm:pt>
    <dgm:pt modelId="{BE8BE1F0-DF48-401E-B994-EAE7928041F8}" type="parTrans" cxnId="{8036F93B-C7C1-44BB-8859-0D3BB6E1B322}">
      <dgm:prSet/>
      <dgm:spPr/>
      <dgm:t>
        <a:bodyPr/>
        <a:lstStyle/>
        <a:p>
          <a:endParaRPr lang="zh-CN" altLang="en-US"/>
        </a:p>
      </dgm:t>
    </dgm:pt>
    <dgm:pt modelId="{9D0A833F-2ED0-41E0-97B4-15C0D8EA4BFA}" type="sibTrans" cxnId="{8036F93B-C7C1-44BB-8859-0D3BB6E1B322}">
      <dgm:prSet/>
      <dgm:spPr/>
      <dgm:t>
        <a:bodyPr/>
        <a:lstStyle/>
        <a:p>
          <a:endParaRPr lang="zh-CN" altLang="en-US"/>
        </a:p>
      </dgm:t>
    </dgm:pt>
    <dgm:pt modelId="{35E24925-8E2A-4E9B-8DF3-A2CE0465F3ED}" type="pres">
      <dgm:prSet presAssocID="{BD63EB6A-D980-4012-B968-8A22A887FB16}" presName="hierChild1" presStyleCnt="0">
        <dgm:presLayoutVars>
          <dgm:orgChart val="1"/>
          <dgm:chPref val="1"/>
          <dgm:dir/>
          <dgm:animOne val="branch"/>
          <dgm:animLvl val="lvl"/>
          <dgm:resizeHandles/>
        </dgm:presLayoutVars>
      </dgm:prSet>
      <dgm:spPr/>
    </dgm:pt>
    <dgm:pt modelId="{4BCD8A9E-8978-4A1D-A3AA-014FD749F696}" type="pres">
      <dgm:prSet presAssocID="{E5E922B2-42CC-451D-91C5-59D9623352EC}" presName="hierRoot1" presStyleCnt="0">
        <dgm:presLayoutVars>
          <dgm:hierBranch val="init"/>
        </dgm:presLayoutVars>
      </dgm:prSet>
      <dgm:spPr/>
    </dgm:pt>
    <dgm:pt modelId="{8FFC718A-0BF5-4D51-B8B1-B8B9232CB157}" type="pres">
      <dgm:prSet presAssocID="{E5E922B2-42CC-451D-91C5-59D9623352EC}" presName="rootComposite1" presStyleCnt="0"/>
      <dgm:spPr/>
    </dgm:pt>
    <dgm:pt modelId="{57A71548-EDB9-47FD-9A1C-AC01B29B6DE2}" type="pres">
      <dgm:prSet presAssocID="{E5E922B2-42CC-451D-91C5-59D9623352EC}" presName="rootText1" presStyleLbl="node0" presStyleIdx="0" presStyleCnt="1">
        <dgm:presLayoutVars>
          <dgm:chPref val="3"/>
        </dgm:presLayoutVars>
      </dgm:prSet>
      <dgm:spPr/>
    </dgm:pt>
    <dgm:pt modelId="{2C36E974-4EEB-4B9E-831D-318629CEBCF8}" type="pres">
      <dgm:prSet presAssocID="{E5E922B2-42CC-451D-91C5-59D9623352EC}" presName="rootConnector1" presStyleLbl="node1" presStyleIdx="0" presStyleCnt="0"/>
      <dgm:spPr/>
    </dgm:pt>
    <dgm:pt modelId="{FDD523B2-AE67-41F9-9A7C-95A1B26DE321}" type="pres">
      <dgm:prSet presAssocID="{E5E922B2-42CC-451D-91C5-59D9623352EC}" presName="hierChild2" presStyleCnt="0"/>
      <dgm:spPr/>
    </dgm:pt>
    <dgm:pt modelId="{05BFE237-84E6-46BB-A696-8828D587EE1A}" type="pres">
      <dgm:prSet presAssocID="{90E6016D-F9D3-409D-83C5-C989E248553C}" presName="Name37" presStyleLbl="parChTrans1D2" presStyleIdx="0" presStyleCnt="4"/>
      <dgm:spPr/>
    </dgm:pt>
    <dgm:pt modelId="{58275BD3-B318-47A6-A8B2-44A9F4AC8BBF}" type="pres">
      <dgm:prSet presAssocID="{1BB49D82-A687-46C5-BAB3-24C635877C8F}" presName="hierRoot2" presStyleCnt="0">
        <dgm:presLayoutVars>
          <dgm:hierBranch val="init"/>
        </dgm:presLayoutVars>
      </dgm:prSet>
      <dgm:spPr/>
    </dgm:pt>
    <dgm:pt modelId="{9534E635-34B2-4458-B5C3-02876E96C9E2}" type="pres">
      <dgm:prSet presAssocID="{1BB49D82-A687-46C5-BAB3-24C635877C8F}" presName="rootComposite" presStyleCnt="0"/>
      <dgm:spPr/>
    </dgm:pt>
    <dgm:pt modelId="{9974278A-FA6C-4CDE-B714-873DDFD459B0}" type="pres">
      <dgm:prSet presAssocID="{1BB49D82-A687-46C5-BAB3-24C635877C8F}" presName="rootText" presStyleLbl="node2" presStyleIdx="0" presStyleCnt="4">
        <dgm:presLayoutVars>
          <dgm:chPref val="3"/>
        </dgm:presLayoutVars>
      </dgm:prSet>
      <dgm:spPr/>
    </dgm:pt>
    <dgm:pt modelId="{9D210B82-02F0-46AE-AEE4-B5A3EBBCBDD0}" type="pres">
      <dgm:prSet presAssocID="{1BB49D82-A687-46C5-BAB3-24C635877C8F}" presName="rootConnector" presStyleLbl="node2" presStyleIdx="0" presStyleCnt="4"/>
      <dgm:spPr/>
    </dgm:pt>
    <dgm:pt modelId="{52C6BE83-71CD-4E5C-BF2C-627B0A7CA2BB}" type="pres">
      <dgm:prSet presAssocID="{1BB49D82-A687-46C5-BAB3-24C635877C8F}" presName="hierChild4" presStyleCnt="0"/>
      <dgm:spPr/>
    </dgm:pt>
    <dgm:pt modelId="{6A291258-7D91-4BA0-92E7-F30F5C6D9ADC}" type="pres">
      <dgm:prSet presAssocID="{1BB49D82-A687-46C5-BAB3-24C635877C8F}" presName="hierChild5" presStyleCnt="0"/>
      <dgm:spPr/>
    </dgm:pt>
    <dgm:pt modelId="{1924BEFC-B122-497F-82BA-7E9B0B75F22F}" type="pres">
      <dgm:prSet presAssocID="{E7381506-173A-4DA6-9326-9F0455607AC2}" presName="Name37" presStyleLbl="parChTrans1D2" presStyleIdx="1" presStyleCnt="4"/>
      <dgm:spPr/>
    </dgm:pt>
    <dgm:pt modelId="{187D3B6E-0908-435D-9D7D-880A145A3242}" type="pres">
      <dgm:prSet presAssocID="{D5BCB559-2911-4359-BC55-36262DF346F3}" presName="hierRoot2" presStyleCnt="0">
        <dgm:presLayoutVars>
          <dgm:hierBranch val="init"/>
        </dgm:presLayoutVars>
      </dgm:prSet>
      <dgm:spPr/>
    </dgm:pt>
    <dgm:pt modelId="{25DDAEA3-4A7C-4B0F-9BFE-4089731961E8}" type="pres">
      <dgm:prSet presAssocID="{D5BCB559-2911-4359-BC55-36262DF346F3}" presName="rootComposite" presStyleCnt="0"/>
      <dgm:spPr/>
    </dgm:pt>
    <dgm:pt modelId="{253CB08D-E949-42FA-AE18-8D00B63BB41D}" type="pres">
      <dgm:prSet presAssocID="{D5BCB559-2911-4359-BC55-36262DF346F3}" presName="rootText" presStyleLbl="node2" presStyleIdx="1" presStyleCnt="4">
        <dgm:presLayoutVars>
          <dgm:chPref val="3"/>
        </dgm:presLayoutVars>
      </dgm:prSet>
      <dgm:spPr/>
    </dgm:pt>
    <dgm:pt modelId="{6AA5B814-0540-4496-94CC-9E191F753DFC}" type="pres">
      <dgm:prSet presAssocID="{D5BCB559-2911-4359-BC55-36262DF346F3}" presName="rootConnector" presStyleLbl="node2" presStyleIdx="1" presStyleCnt="4"/>
      <dgm:spPr/>
    </dgm:pt>
    <dgm:pt modelId="{608B14C8-121D-4D3F-A550-30297BE8BF8F}" type="pres">
      <dgm:prSet presAssocID="{D5BCB559-2911-4359-BC55-36262DF346F3}" presName="hierChild4" presStyleCnt="0"/>
      <dgm:spPr/>
    </dgm:pt>
    <dgm:pt modelId="{5D48D082-54E6-49BB-BD54-F9C3705A0BD0}" type="pres">
      <dgm:prSet presAssocID="{D5BCB559-2911-4359-BC55-36262DF346F3}" presName="hierChild5" presStyleCnt="0"/>
      <dgm:spPr/>
    </dgm:pt>
    <dgm:pt modelId="{73EC7ED1-7CC9-4357-A640-486F0D0669A1}" type="pres">
      <dgm:prSet presAssocID="{B1BF5242-C93C-4BD0-960A-5008D558F25C}" presName="Name37" presStyleLbl="parChTrans1D2" presStyleIdx="2" presStyleCnt="4"/>
      <dgm:spPr/>
    </dgm:pt>
    <dgm:pt modelId="{18D4C8E0-684F-49C4-A64D-81E86397E146}" type="pres">
      <dgm:prSet presAssocID="{0DD0F990-01CE-43BF-AD07-5A25E5CFDF05}" presName="hierRoot2" presStyleCnt="0">
        <dgm:presLayoutVars>
          <dgm:hierBranch val="init"/>
        </dgm:presLayoutVars>
      </dgm:prSet>
      <dgm:spPr/>
    </dgm:pt>
    <dgm:pt modelId="{42F085E2-5ED2-4619-A0E0-DDD05139B7A5}" type="pres">
      <dgm:prSet presAssocID="{0DD0F990-01CE-43BF-AD07-5A25E5CFDF05}" presName="rootComposite" presStyleCnt="0"/>
      <dgm:spPr/>
    </dgm:pt>
    <dgm:pt modelId="{3D773459-E68B-4D05-8E7D-1FAB79AC9D1C}" type="pres">
      <dgm:prSet presAssocID="{0DD0F990-01CE-43BF-AD07-5A25E5CFDF05}" presName="rootText" presStyleLbl="node2" presStyleIdx="2" presStyleCnt="4">
        <dgm:presLayoutVars>
          <dgm:chPref val="3"/>
        </dgm:presLayoutVars>
      </dgm:prSet>
      <dgm:spPr/>
    </dgm:pt>
    <dgm:pt modelId="{1681B333-31AD-46D0-9BB3-B1F7D7B95931}" type="pres">
      <dgm:prSet presAssocID="{0DD0F990-01CE-43BF-AD07-5A25E5CFDF05}" presName="rootConnector" presStyleLbl="node2" presStyleIdx="2" presStyleCnt="4"/>
      <dgm:spPr/>
    </dgm:pt>
    <dgm:pt modelId="{D73407EF-630A-4FB3-B8D4-E907E7DD9A97}" type="pres">
      <dgm:prSet presAssocID="{0DD0F990-01CE-43BF-AD07-5A25E5CFDF05}" presName="hierChild4" presStyleCnt="0"/>
      <dgm:spPr/>
    </dgm:pt>
    <dgm:pt modelId="{8CCDC5C2-11F2-407B-B900-756E84375704}" type="pres">
      <dgm:prSet presAssocID="{0DD0F990-01CE-43BF-AD07-5A25E5CFDF05}" presName="hierChild5" presStyleCnt="0"/>
      <dgm:spPr/>
    </dgm:pt>
    <dgm:pt modelId="{C1577162-C7A0-4AC2-A2D7-2DB42182918F}" type="pres">
      <dgm:prSet presAssocID="{BE8BE1F0-DF48-401E-B994-EAE7928041F8}" presName="Name37" presStyleLbl="parChTrans1D2" presStyleIdx="3" presStyleCnt="4"/>
      <dgm:spPr/>
    </dgm:pt>
    <dgm:pt modelId="{1F3BD4F1-6A03-445D-9DE2-2F7AFCCC0C2C}" type="pres">
      <dgm:prSet presAssocID="{031E078A-95E8-4D98-BF1B-5EB60DEA8CFA}" presName="hierRoot2" presStyleCnt="0">
        <dgm:presLayoutVars>
          <dgm:hierBranch val="init"/>
        </dgm:presLayoutVars>
      </dgm:prSet>
      <dgm:spPr/>
    </dgm:pt>
    <dgm:pt modelId="{B8A4FD43-60BE-4B95-8D45-88D789BCED44}" type="pres">
      <dgm:prSet presAssocID="{031E078A-95E8-4D98-BF1B-5EB60DEA8CFA}" presName="rootComposite" presStyleCnt="0"/>
      <dgm:spPr/>
    </dgm:pt>
    <dgm:pt modelId="{913B4987-347E-4614-8FD8-95759E13CE63}" type="pres">
      <dgm:prSet presAssocID="{031E078A-95E8-4D98-BF1B-5EB60DEA8CFA}" presName="rootText" presStyleLbl="node2" presStyleIdx="3" presStyleCnt="4">
        <dgm:presLayoutVars>
          <dgm:chPref val="3"/>
        </dgm:presLayoutVars>
      </dgm:prSet>
      <dgm:spPr/>
    </dgm:pt>
    <dgm:pt modelId="{38C44193-8C24-4C34-8E0B-D19C43DBAF5B}" type="pres">
      <dgm:prSet presAssocID="{031E078A-95E8-4D98-BF1B-5EB60DEA8CFA}" presName="rootConnector" presStyleLbl="node2" presStyleIdx="3" presStyleCnt="4"/>
      <dgm:spPr/>
    </dgm:pt>
    <dgm:pt modelId="{93513107-375F-41CF-BA53-571EBEE95F6F}" type="pres">
      <dgm:prSet presAssocID="{031E078A-95E8-4D98-BF1B-5EB60DEA8CFA}" presName="hierChild4" presStyleCnt="0"/>
      <dgm:spPr/>
    </dgm:pt>
    <dgm:pt modelId="{F33311F5-DC80-4A26-9088-C48DE6832BF6}" type="pres">
      <dgm:prSet presAssocID="{031E078A-95E8-4D98-BF1B-5EB60DEA8CFA}" presName="hierChild5" presStyleCnt="0"/>
      <dgm:spPr/>
    </dgm:pt>
    <dgm:pt modelId="{6A9044F6-B7CF-4128-838F-4CC9573C2673}" type="pres">
      <dgm:prSet presAssocID="{E5E922B2-42CC-451D-91C5-59D9623352EC}" presName="hierChild3" presStyleCnt="0"/>
      <dgm:spPr/>
    </dgm:pt>
  </dgm:ptLst>
  <dgm:cxnLst>
    <dgm:cxn modelId="{220DD517-DA14-4AC2-AF5F-191AC55AFADC}" srcId="{E5E922B2-42CC-451D-91C5-59D9623352EC}" destId="{D5BCB559-2911-4359-BC55-36262DF346F3}" srcOrd="1" destOrd="0" parTransId="{E7381506-173A-4DA6-9326-9F0455607AC2}" sibTransId="{39C232C6-D1DB-45F4-B540-532AA828C8E5}"/>
    <dgm:cxn modelId="{DA0F3816-81BA-4BB1-ABBD-A33F36E06299}" type="presOf" srcId="{D5BCB559-2911-4359-BC55-36262DF346F3}" destId="{253CB08D-E949-42FA-AE18-8D00B63BB41D}" srcOrd="0" destOrd="0" presId="urn:microsoft.com/office/officeart/2005/8/layout/orgChart1"/>
    <dgm:cxn modelId="{23043782-202A-4051-AEF0-2FD231E2D850}" type="presOf" srcId="{0DD0F990-01CE-43BF-AD07-5A25E5CFDF05}" destId="{1681B333-31AD-46D0-9BB3-B1F7D7B95931}" srcOrd="1" destOrd="0" presId="urn:microsoft.com/office/officeart/2005/8/layout/orgChart1"/>
    <dgm:cxn modelId="{8036F93B-C7C1-44BB-8859-0D3BB6E1B322}" srcId="{E5E922B2-42CC-451D-91C5-59D9623352EC}" destId="{031E078A-95E8-4D98-BF1B-5EB60DEA8CFA}" srcOrd="3" destOrd="0" parTransId="{BE8BE1F0-DF48-401E-B994-EAE7928041F8}" sibTransId="{9D0A833F-2ED0-41E0-97B4-15C0D8EA4BFA}"/>
    <dgm:cxn modelId="{B7EFE0D1-8B17-4AE2-88C6-64CE29B51293}" type="presOf" srcId="{1BB49D82-A687-46C5-BAB3-24C635877C8F}" destId="{9974278A-FA6C-4CDE-B714-873DDFD459B0}" srcOrd="0" destOrd="0" presId="urn:microsoft.com/office/officeart/2005/8/layout/orgChart1"/>
    <dgm:cxn modelId="{011B566A-08C2-4E85-8110-859CE9B8A905}" type="presOf" srcId="{0DD0F990-01CE-43BF-AD07-5A25E5CFDF05}" destId="{3D773459-E68B-4D05-8E7D-1FAB79AC9D1C}" srcOrd="0" destOrd="0" presId="urn:microsoft.com/office/officeart/2005/8/layout/orgChart1"/>
    <dgm:cxn modelId="{4637C59C-E50E-4394-B0CA-6B5FD61DB841}" srcId="{E5E922B2-42CC-451D-91C5-59D9623352EC}" destId="{1BB49D82-A687-46C5-BAB3-24C635877C8F}" srcOrd="0" destOrd="0" parTransId="{90E6016D-F9D3-409D-83C5-C989E248553C}" sibTransId="{F6637796-2B49-49FA-8A22-315F3E84DAD5}"/>
    <dgm:cxn modelId="{A571C3DC-D0D8-4908-88CE-9E22264D1C56}" type="presOf" srcId="{BD63EB6A-D980-4012-B968-8A22A887FB16}" destId="{35E24925-8E2A-4E9B-8DF3-A2CE0465F3ED}" srcOrd="0" destOrd="0" presId="urn:microsoft.com/office/officeart/2005/8/layout/orgChart1"/>
    <dgm:cxn modelId="{9D5F090C-36C0-4B94-801C-FA4028B11814}" type="presOf" srcId="{B1BF5242-C93C-4BD0-960A-5008D558F25C}" destId="{73EC7ED1-7CC9-4357-A640-486F0D0669A1}" srcOrd="0" destOrd="0" presId="urn:microsoft.com/office/officeart/2005/8/layout/orgChart1"/>
    <dgm:cxn modelId="{F9F55BF7-E672-45DE-993B-B243A051066A}" type="presOf" srcId="{E7381506-173A-4DA6-9326-9F0455607AC2}" destId="{1924BEFC-B122-497F-82BA-7E9B0B75F22F}" srcOrd="0" destOrd="0" presId="urn:microsoft.com/office/officeart/2005/8/layout/orgChart1"/>
    <dgm:cxn modelId="{2977B556-2E90-4CFE-B034-43923D30A3D8}" type="presOf" srcId="{D5BCB559-2911-4359-BC55-36262DF346F3}" destId="{6AA5B814-0540-4496-94CC-9E191F753DFC}" srcOrd="1" destOrd="0" presId="urn:microsoft.com/office/officeart/2005/8/layout/orgChart1"/>
    <dgm:cxn modelId="{6A2D9FB8-7922-4B37-AAD1-AAE9ACA5F3EF}" type="presOf" srcId="{031E078A-95E8-4D98-BF1B-5EB60DEA8CFA}" destId="{38C44193-8C24-4C34-8E0B-D19C43DBAF5B}" srcOrd="1" destOrd="0" presId="urn:microsoft.com/office/officeart/2005/8/layout/orgChart1"/>
    <dgm:cxn modelId="{333C1A25-6982-4BA1-B59A-BD057286043D}" type="presOf" srcId="{90E6016D-F9D3-409D-83C5-C989E248553C}" destId="{05BFE237-84E6-46BB-A696-8828D587EE1A}" srcOrd="0" destOrd="0" presId="urn:microsoft.com/office/officeart/2005/8/layout/orgChart1"/>
    <dgm:cxn modelId="{5494BD05-1F94-4500-A77F-5DB27ADC2A75}" type="presOf" srcId="{E5E922B2-42CC-451D-91C5-59D9623352EC}" destId="{57A71548-EDB9-47FD-9A1C-AC01B29B6DE2}" srcOrd="0" destOrd="0" presId="urn:microsoft.com/office/officeart/2005/8/layout/orgChart1"/>
    <dgm:cxn modelId="{C2320DA7-5588-4C12-9D2A-49E616E97B09}" type="presOf" srcId="{E5E922B2-42CC-451D-91C5-59D9623352EC}" destId="{2C36E974-4EEB-4B9E-831D-318629CEBCF8}" srcOrd="1" destOrd="0" presId="urn:microsoft.com/office/officeart/2005/8/layout/orgChart1"/>
    <dgm:cxn modelId="{5EF6A76B-6248-463F-9573-0C2BD13D0AE7}" type="presOf" srcId="{BE8BE1F0-DF48-401E-B994-EAE7928041F8}" destId="{C1577162-C7A0-4AC2-A2D7-2DB42182918F}" srcOrd="0" destOrd="0" presId="urn:microsoft.com/office/officeart/2005/8/layout/orgChart1"/>
    <dgm:cxn modelId="{73A614D8-CD47-4C8C-A369-C3CA175CFA5F}" srcId="{BD63EB6A-D980-4012-B968-8A22A887FB16}" destId="{E5E922B2-42CC-451D-91C5-59D9623352EC}" srcOrd="0" destOrd="0" parTransId="{1A0CE470-3787-49C9-95DB-A810E3B3401A}" sibTransId="{65E18917-9B4D-43E4-AF5A-6E62E6AA255A}"/>
    <dgm:cxn modelId="{21E96CB3-72DC-4357-8A05-A405E8F7DF49}" srcId="{E5E922B2-42CC-451D-91C5-59D9623352EC}" destId="{0DD0F990-01CE-43BF-AD07-5A25E5CFDF05}" srcOrd="2" destOrd="0" parTransId="{B1BF5242-C93C-4BD0-960A-5008D558F25C}" sibTransId="{CAEFDF37-FB81-4059-95A6-6084928631BF}"/>
    <dgm:cxn modelId="{0793B7B9-553B-4947-B8BD-FD762F63E1A5}" type="presOf" srcId="{031E078A-95E8-4D98-BF1B-5EB60DEA8CFA}" destId="{913B4987-347E-4614-8FD8-95759E13CE63}" srcOrd="0" destOrd="0" presId="urn:microsoft.com/office/officeart/2005/8/layout/orgChart1"/>
    <dgm:cxn modelId="{F8AB27A4-7D56-471A-955F-DD414CA4358D}" type="presOf" srcId="{1BB49D82-A687-46C5-BAB3-24C635877C8F}" destId="{9D210B82-02F0-46AE-AEE4-B5A3EBBCBDD0}" srcOrd="1" destOrd="0" presId="urn:microsoft.com/office/officeart/2005/8/layout/orgChart1"/>
    <dgm:cxn modelId="{0D5513C0-E939-4495-816F-DE1D2D61BA9F}" type="presParOf" srcId="{35E24925-8E2A-4E9B-8DF3-A2CE0465F3ED}" destId="{4BCD8A9E-8978-4A1D-A3AA-014FD749F696}" srcOrd="0" destOrd="0" presId="urn:microsoft.com/office/officeart/2005/8/layout/orgChart1"/>
    <dgm:cxn modelId="{414F9BCD-5B28-4830-81CD-36F4582C1072}" type="presParOf" srcId="{4BCD8A9E-8978-4A1D-A3AA-014FD749F696}" destId="{8FFC718A-0BF5-4D51-B8B1-B8B9232CB157}" srcOrd="0" destOrd="0" presId="urn:microsoft.com/office/officeart/2005/8/layout/orgChart1"/>
    <dgm:cxn modelId="{B19EA51A-4DBD-46EB-AC6C-D8FA9380CCFC}" type="presParOf" srcId="{8FFC718A-0BF5-4D51-B8B1-B8B9232CB157}" destId="{57A71548-EDB9-47FD-9A1C-AC01B29B6DE2}" srcOrd="0" destOrd="0" presId="urn:microsoft.com/office/officeart/2005/8/layout/orgChart1"/>
    <dgm:cxn modelId="{25BB22AF-912C-414C-B71E-75A6ABF038D4}" type="presParOf" srcId="{8FFC718A-0BF5-4D51-B8B1-B8B9232CB157}" destId="{2C36E974-4EEB-4B9E-831D-318629CEBCF8}" srcOrd="1" destOrd="0" presId="urn:microsoft.com/office/officeart/2005/8/layout/orgChart1"/>
    <dgm:cxn modelId="{57BB1696-B322-438C-AFBF-E5A6A1A7648B}" type="presParOf" srcId="{4BCD8A9E-8978-4A1D-A3AA-014FD749F696}" destId="{FDD523B2-AE67-41F9-9A7C-95A1B26DE321}" srcOrd="1" destOrd="0" presId="urn:microsoft.com/office/officeart/2005/8/layout/orgChart1"/>
    <dgm:cxn modelId="{01A0E364-9ED3-4D2A-9A44-EC9CDF022D8B}" type="presParOf" srcId="{FDD523B2-AE67-41F9-9A7C-95A1B26DE321}" destId="{05BFE237-84E6-46BB-A696-8828D587EE1A}" srcOrd="0" destOrd="0" presId="urn:microsoft.com/office/officeart/2005/8/layout/orgChart1"/>
    <dgm:cxn modelId="{26538BC9-8726-43F2-8FBC-34942D77F297}" type="presParOf" srcId="{FDD523B2-AE67-41F9-9A7C-95A1B26DE321}" destId="{58275BD3-B318-47A6-A8B2-44A9F4AC8BBF}" srcOrd="1" destOrd="0" presId="urn:microsoft.com/office/officeart/2005/8/layout/orgChart1"/>
    <dgm:cxn modelId="{5F307543-28AE-459D-8538-DBF573B3B966}" type="presParOf" srcId="{58275BD3-B318-47A6-A8B2-44A9F4AC8BBF}" destId="{9534E635-34B2-4458-B5C3-02876E96C9E2}" srcOrd="0" destOrd="0" presId="urn:microsoft.com/office/officeart/2005/8/layout/orgChart1"/>
    <dgm:cxn modelId="{1E34906E-4074-4659-8F37-E0D2892B3D95}" type="presParOf" srcId="{9534E635-34B2-4458-B5C3-02876E96C9E2}" destId="{9974278A-FA6C-4CDE-B714-873DDFD459B0}" srcOrd="0" destOrd="0" presId="urn:microsoft.com/office/officeart/2005/8/layout/orgChart1"/>
    <dgm:cxn modelId="{8928EF2F-A9AB-4C73-8410-BC14F953FE48}" type="presParOf" srcId="{9534E635-34B2-4458-B5C3-02876E96C9E2}" destId="{9D210B82-02F0-46AE-AEE4-B5A3EBBCBDD0}" srcOrd="1" destOrd="0" presId="urn:microsoft.com/office/officeart/2005/8/layout/orgChart1"/>
    <dgm:cxn modelId="{55FEEFB4-760A-46B6-AD4E-AC83897C6685}" type="presParOf" srcId="{58275BD3-B318-47A6-A8B2-44A9F4AC8BBF}" destId="{52C6BE83-71CD-4E5C-BF2C-627B0A7CA2BB}" srcOrd="1" destOrd="0" presId="urn:microsoft.com/office/officeart/2005/8/layout/orgChart1"/>
    <dgm:cxn modelId="{F1741DA2-60A9-48F9-9369-53FF24BB949E}" type="presParOf" srcId="{58275BD3-B318-47A6-A8B2-44A9F4AC8BBF}" destId="{6A291258-7D91-4BA0-92E7-F30F5C6D9ADC}" srcOrd="2" destOrd="0" presId="urn:microsoft.com/office/officeart/2005/8/layout/orgChart1"/>
    <dgm:cxn modelId="{9FE9E7A2-3534-46DF-BDDD-ED1BC4E72BED}" type="presParOf" srcId="{FDD523B2-AE67-41F9-9A7C-95A1B26DE321}" destId="{1924BEFC-B122-497F-82BA-7E9B0B75F22F}" srcOrd="2" destOrd="0" presId="urn:microsoft.com/office/officeart/2005/8/layout/orgChart1"/>
    <dgm:cxn modelId="{A88B385A-571B-43E8-BED2-37C591728CFE}" type="presParOf" srcId="{FDD523B2-AE67-41F9-9A7C-95A1B26DE321}" destId="{187D3B6E-0908-435D-9D7D-880A145A3242}" srcOrd="3" destOrd="0" presId="urn:microsoft.com/office/officeart/2005/8/layout/orgChart1"/>
    <dgm:cxn modelId="{F9A4636B-742D-4756-9C93-52D399BED27D}" type="presParOf" srcId="{187D3B6E-0908-435D-9D7D-880A145A3242}" destId="{25DDAEA3-4A7C-4B0F-9BFE-4089731961E8}" srcOrd="0" destOrd="0" presId="urn:microsoft.com/office/officeart/2005/8/layout/orgChart1"/>
    <dgm:cxn modelId="{8FA12BA1-0C46-4B43-8304-7D9DD0C2D7F1}" type="presParOf" srcId="{25DDAEA3-4A7C-4B0F-9BFE-4089731961E8}" destId="{253CB08D-E949-42FA-AE18-8D00B63BB41D}" srcOrd="0" destOrd="0" presId="urn:microsoft.com/office/officeart/2005/8/layout/orgChart1"/>
    <dgm:cxn modelId="{633A2AE9-D9E3-4168-B571-4113C1611832}" type="presParOf" srcId="{25DDAEA3-4A7C-4B0F-9BFE-4089731961E8}" destId="{6AA5B814-0540-4496-94CC-9E191F753DFC}" srcOrd="1" destOrd="0" presId="urn:microsoft.com/office/officeart/2005/8/layout/orgChart1"/>
    <dgm:cxn modelId="{010E4E6B-8855-4A2C-8FD8-EA58599E0166}" type="presParOf" srcId="{187D3B6E-0908-435D-9D7D-880A145A3242}" destId="{608B14C8-121D-4D3F-A550-30297BE8BF8F}" srcOrd="1" destOrd="0" presId="urn:microsoft.com/office/officeart/2005/8/layout/orgChart1"/>
    <dgm:cxn modelId="{F83E215A-C45C-4D10-BCF8-9E1DC374F1DD}" type="presParOf" srcId="{187D3B6E-0908-435D-9D7D-880A145A3242}" destId="{5D48D082-54E6-49BB-BD54-F9C3705A0BD0}" srcOrd="2" destOrd="0" presId="urn:microsoft.com/office/officeart/2005/8/layout/orgChart1"/>
    <dgm:cxn modelId="{7A96B985-DDA9-494B-B32C-F75F5FADAD7D}" type="presParOf" srcId="{FDD523B2-AE67-41F9-9A7C-95A1B26DE321}" destId="{73EC7ED1-7CC9-4357-A640-486F0D0669A1}" srcOrd="4" destOrd="0" presId="urn:microsoft.com/office/officeart/2005/8/layout/orgChart1"/>
    <dgm:cxn modelId="{055611E0-6319-441C-AFE0-291446080021}" type="presParOf" srcId="{FDD523B2-AE67-41F9-9A7C-95A1B26DE321}" destId="{18D4C8E0-684F-49C4-A64D-81E86397E146}" srcOrd="5" destOrd="0" presId="urn:microsoft.com/office/officeart/2005/8/layout/orgChart1"/>
    <dgm:cxn modelId="{C6B55340-8062-4E9D-9194-666ED43A437B}" type="presParOf" srcId="{18D4C8E0-684F-49C4-A64D-81E86397E146}" destId="{42F085E2-5ED2-4619-A0E0-DDD05139B7A5}" srcOrd="0" destOrd="0" presId="urn:microsoft.com/office/officeart/2005/8/layout/orgChart1"/>
    <dgm:cxn modelId="{7AAAA189-57B8-488E-8A36-5AEB5B6A833C}" type="presParOf" srcId="{42F085E2-5ED2-4619-A0E0-DDD05139B7A5}" destId="{3D773459-E68B-4D05-8E7D-1FAB79AC9D1C}" srcOrd="0" destOrd="0" presId="urn:microsoft.com/office/officeart/2005/8/layout/orgChart1"/>
    <dgm:cxn modelId="{C342E80B-8874-4DCD-87B9-B59B788B82E6}" type="presParOf" srcId="{42F085E2-5ED2-4619-A0E0-DDD05139B7A5}" destId="{1681B333-31AD-46D0-9BB3-B1F7D7B95931}" srcOrd="1" destOrd="0" presId="urn:microsoft.com/office/officeart/2005/8/layout/orgChart1"/>
    <dgm:cxn modelId="{E2E551F7-2B5C-42E5-A8A0-A2D8F43BEBEA}" type="presParOf" srcId="{18D4C8E0-684F-49C4-A64D-81E86397E146}" destId="{D73407EF-630A-4FB3-B8D4-E907E7DD9A97}" srcOrd="1" destOrd="0" presId="urn:microsoft.com/office/officeart/2005/8/layout/orgChart1"/>
    <dgm:cxn modelId="{331FE245-6E01-4A0E-B3A1-F9F870F95F84}" type="presParOf" srcId="{18D4C8E0-684F-49C4-A64D-81E86397E146}" destId="{8CCDC5C2-11F2-407B-B900-756E84375704}" srcOrd="2" destOrd="0" presId="urn:microsoft.com/office/officeart/2005/8/layout/orgChart1"/>
    <dgm:cxn modelId="{7E9D9356-DA41-48F7-A9B0-467FE7631BF4}" type="presParOf" srcId="{FDD523B2-AE67-41F9-9A7C-95A1B26DE321}" destId="{C1577162-C7A0-4AC2-A2D7-2DB42182918F}" srcOrd="6" destOrd="0" presId="urn:microsoft.com/office/officeart/2005/8/layout/orgChart1"/>
    <dgm:cxn modelId="{AC3D52AC-172C-4296-B01D-DE24B3D5EE52}" type="presParOf" srcId="{FDD523B2-AE67-41F9-9A7C-95A1B26DE321}" destId="{1F3BD4F1-6A03-445D-9DE2-2F7AFCCC0C2C}" srcOrd="7" destOrd="0" presId="urn:microsoft.com/office/officeart/2005/8/layout/orgChart1"/>
    <dgm:cxn modelId="{6D077C2C-295C-4EF0-8037-1DD840C5EB8D}" type="presParOf" srcId="{1F3BD4F1-6A03-445D-9DE2-2F7AFCCC0C2C}" destId="{B8A4FD43-60BE-4B95-8D45-88D789BCED44}" srcOrd="0" destOrd="0" presId="urn:microsoft.com/office/officeart/2005/8/layout/orgChart1"/>
    <dgm:cxn modelId="{D54115BF-7C2F-446E-8002-DFCBDB1629FB}" type="presParOf" srcId="{B8A4FD43-60BE-4B95-8D45-88D789BCED44}" destId="{913B4987-347E-4614-8FD8-95759E13CE63}" srcOrd="0" destOrd="0" presId="urn:microsoft.com/office/officeart/2005/8/layout/orgChart1"/>
    <dgm:cxn modelId="{0E9A7874-E46D-405E-86DA-D4E7A96D97AA}" type="presParOf" srcId="{B8A4FD43-60BE-4B95-8D45-88D789BCED44}" destId="{38C44193-8C24-4C34-8E0B-D19C43DBAF5B}" srcOrd="1" destOrd="0" presId="urn:microsoft.com/office/officeart/2005/8/layout/orgChart1"/>
    <dgm:cxn modelId="{B87C075F-E21D-4C3C-97B0-F43C70C62AE0}" type="presParOf" srcId="{1F3BD4F1-6A03-445D-9DE2-2F7AFCCC0C2C}" destId="{93513107-375F-41CF-BA53-571EBEE95F6F}" srcOrd="1" destOrd="0" presId="urn:microsoft.com/office/officeart/2005/8/layout/orgChart1"/>
    <dgm:cxn modelId="{ACF76138-758F-4465-A0B9-7EA1D443B733}" type="presParOf" srcId="{1F3BD4F1-6A03-445D-9DE2-2F7AFCCC0C2C}" destId="{F33311F5-DC80-4A26-9088-C48DE6832BF6}" srcOrd="2" destOrd="0" presId="urn:microsoft.com/office/officeart/2005/8/layout/orgChart1"/>
    <dgm:cxn modelId="{CE7AFC3A-8BA4-4D51-ABA3-A11B1758A4A0}" type="presParOf" srcId="{4BCD8A9E-8978-4A1D-A3AA-014FD749F696}" destId="{6A9044F6-B7CF-4128-838F-4CC9573C267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F75DC04-0286-40AE-95BF-BF912B80525D}"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D638720A-5526-4417-8F1A-7E0225AF83EF}">
      <dgm:prSet custT="1"/>
      <dgm:spPr/>
      <dgm:t>
        <a:bodyPr/>
        <a:lstStyle/>
        <a:p>
          <a:pPr rtl="0"/>
          <a:r>
            <a:rPr lang="zh-CN" altLang="en-US" sz="2000" dirty="0" smtClean="0"/>
            <a:t>在整文阅读的情况下，适合使用衬线字体进行排版，易于换行阅读的识别性，避免发生行间的阅读错误。</a:t>
          </a:r>
          <a:endParaRPr lang="zh-CN" altLang="en-US" sz="2000" dirty="0"/>
        </a:p>
      </dgm:t>
    </dgm:pt>
    <dgm:pt modelId="{5920AB89-128B-4472-945B-89636942EBC7}" type="parTrans" cxnId="{2AFB265A-D866-438B-B597-7B65E4861DBD}">
      <dgm:prSet/>
      <dgm:spPr/>
      <dgm:t>
        <a:bodyPr/>
        <a:lstStyle/>
        <a:p>
          <a:endParaRPr lang="zh-CN" altLang="en-US"/>
        </a:p>
      </dgm:t>
    </dgm:pt>
    <dgm:pt modelId="{BFBE58C9-AA8A-4B37-BEEC-E1729C24E3B4}" type="sibTrans" cxnId="{2AFB265A-D866-438B-B597-7B65E4861DBD}">
      <dgm:prSet/>
      <dgm:spPr/>
      <dgm:t>
        <a:bodyPr/>
        <a:lstStyle/>
        <a:p>
          <a:endParaRPr lang="zh-CN" altLang="en-US"/>
        </a:p>
      </dgm:t>
    </dgm:pt>
    <dgm:pt modelId="{0B09F1E3-C20F-448E-ABF7-BB6B87FEA68A}">
      <dgm:prSet custT="1"/>
      <dgm:spPr/>
      <dgm:t>
        <a:bodyPr/>
        <a:lstStyle/>
        <a:p>
          <a:pPr rtl="0"/>
          <a:r>
            <a:rPr lang="zh-CN" altLang="en-US" sz="2000" dirty="0" smtClean="0"/>
            <a:t>统计研究也表明，在书籍、报纸和杂志等大段落阅读文字的排版中，衬线字体始终占据着压倒性的优势，而在网页等移动界面设计中，无衬线字体似乎更受到设计师的青睐。</a:t>
          </a:r>
          <a:endParaRPr lang="zh-CN" altLang="en-US" sz="2000" dirty="0"/>
        </a:p>
      </dgm:t>
    </dgm:pt>
    <dgm:pt modelId="{35E95B78-ECB2-4B86-9F4E-B7D190D44796}" type="parTrans" cxnId="{34C7C8CE-4764-4CBB-88D1-1862118ACBA1}">
      <dgm:prSet/>
      <dgm:spPr/>
      <dgm:t>
        <a:bodyPr/>
        <a:lstStyle/>
        <a:p>
          <a:endParaRPr lang="zh-CN" altLang="en-US"/>
        </a:p>
      </dgm:t>
    </dgm:pt>
    <dgm:pt modelId="{422E253F-BE57-4B2C-9844-BA0E8380DDCF}" type="sibTrans" cxnId="{34C7C8CE-4764-4CBB-88D1-1862118ACBA1}">
      <dgm:prSet/>
      <dgm:spPr/>
      <dgm:t>
        <a:bodyPr/>
        <a:lstStyle/>
        <a:p>
          <a:endParaRPr lang="zh-CN" altLang="en-US"/>
        </a:p>
      </dgm:t>
    </dgm:pt>
    <dgm:pt modelId="{A2A049E3-53AA-47B8-94D6-CAE11353C288}" type="pres">
      <dgm:prSet presAssocID="{9F75DC04-0286-40AE-95BF-BF912B80525D}" presName="linear" presStyleCnt="0">
        <dgm:presLayoutVars>
          <dgm:animLvl val="lvl"/>
          <dgm:resizeHandles val="exact"/>
        </dgm:presLayoutVars>
      </dgm:prSet>
      <dgm:spPr/>
    </dgm:pt>
    <dgm:pt modelId="{B0709212-053E-4BF7-B895-9A2346ECE3EB}" type="pres">
      <dgm:prSet presAssocID="{D638720A-5526-4417-8F1A-7E0225AF83EF}" presName="parentText" presStyleLbl="node1" presStyleIdx="0" presStyleCnt="2">
        <dgm:presLayoutVars>
          <dgm:chMax val="0"/>
          <dgm:bulletEnabled val="1"/>
        </dgm:presLayoutVars>
      </dgm:prSet>
      <dgm:spPr/>
    </dgm:pt>
    <dgm:pt modelId="{53BABC40-EE76-4550-B5DB-1A163DCBA458}" type="pres">
      <dgm:prSet presAssocID="{BFBE58C9-AA8A-4B37-BEEC-E1729C24E3B4}" presName="spacer" presStyleCnt="0"/>
      <dgm:spPr/>
    </dgm:pt>
    <dgm:pt modelId="{637DB2EB-D62C-4EC4-880C-5AA9FBC67642}" type="pres">
      <dgm:prSet presAssocID="{0B09F1E3-C20F-448E-ABF7-BB6B87FEA68A}" presName="parentText" presStyleLbl="node1" presStyleIdx="1" presStyleCnt="2" custLinFactY="7682" custLinFactNeighborX="148" custLinFactNeighborY="100000">
        <dgm:presLayoutVars>
          <dgm:chMax val="0"/>
          <dgm:bulletEnabled val="1"/>
        </dgm:presLayoutVars>
      </dgm:prSet>
      <dgm:spPr/>
    </dgm:pt>
  </dgm:ptLst>
  <dgm:cxnLst>
    <dgm:cxn modelId="{34C7C8CE-4764-4CBB-88D1-1862118ACBA1}" srcId="{9F75DC04-0286-40AE-95BF-BF912B80525D}" destId="{0B09F1E3-C20F-448E-ABF7-BB6B87FEA68A}" srcOrd="1" destOrd="0" parTransId="{35E95B78-ECB2-4B86-9F4E-B7D190D44796}" sibTransId="{422E253F-BE57-4B2C-9844-BA0E8380DDCF}"/>
    <dgm:cxn modelId="{0B6763E3-5B14-4BD2-B95E-9DA37F6A4630}" type="presOf" srcId="{9F75DC04-0286-40AE-95BF-BF912B80525D}" destId="{A2A049E3-53AA-47B8-94D6-CAE11353C288}" srcOrd="0" destOrd="0" presId="urn:microsoft.com/office/officeart/2005/8/layout/vList2"/>
    <dgm:cxn modelId="{798E4B0A-49BC-4811-81F0-25863899A2E3}" type="presOf" srcId="{D638720A-5526-4417-8F1A-7E0225AF83EF}" destId="{B0709212-053E-4BF7-B895-9A2346ECE3EB}" srcOrd="0" destOrd="0" presId="urn:microsoft.com/office/officeart/2005/8/layout/vList2"/>
    <dgm:cxn modelId="{0A85635C-8831-4C38-8DEB-37BABAF83141}" type="presOf" srcId="{0B09F1E3-C20F-448E-ABF7-BB6B87FEA68A}" destId="{637DB2EB-D62C-4EC4-880C-5AA9FBC67642}" srcOrd="0" destOrd="0" presId="urn:microsoft.com/office/officeart/2005/8/layout/vList2"/>
    <dgm:cxn modelId="{2AFB265A-D866-438B-B597-7B65E4861DBD}" srcId="{9F75DC04-0286-40AE-95BF-BF912B80525D}" destId="{D638720A-5526-4417-8F1A-7E0225AF83EF}" srcOrd="0" destOrd="0" parTransId="{5920AB89-128B-4472-945B-89636942EBC7}" sibTransId="{BFBE58C9-AA8A-4B37-BEEC-E1729C24E3B4}"/>
    <dgm:cxn modelId="{3739324B-491C-4FEA-B71F-0966CE9A097D}" type="presParOf" srcId="{A2A049E3-53AA-47B8-94D6-CAE11353C288}" destId="{B0709212-053E-4BF7-B895-9A2346ECE3EB}" srcOrd="0" destOrd="0" presId="urn:microsoft.com/office/officeart/2005/8/layout/vList2"/>
    <dgm:cxn modelId="{2802BED9-E5C8-4D8C-B3A5-EA517CA45F92}" type="presParOf" srcId="{A2A049E3-53AA-47B8-94D6-CAE11353C288}" destId="{53BABC40-EE76-4550-B5DB-1A163DCBA458}" srcOrd="1" destOrd="0" presId="urn:microsoft.com/office/officeart/2005/8/layout/vList2"/>
    <dgm:cxn modelId="{7F0F4D05-8436-4F0E-A827-ED47B6363EEE}" type="presParOf" srcId="{A2A049E3-53AA-47B8-94D6-CAE11353C288}" destId="{637DB2EB-D62C-4EC4-880C-5AA9FBC67642}"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187CF98-20E1-4B35-88C6-350ABE495631}"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zh-CN" altLang="en-US"/>
        </a:p>
      </dgm:t>
    </dgm:pt>
    <dgm:pt modelId="{38DEACA6-1B71-4D4C-9B8B-786DDCBF1B60}">
      <dgm:prSet/>
      <dgm:spPr/>
      <dgm:t>
        <a:bodyPr/>
        <a:lstStyle/>
        <a:p>
          <a:pPr rtl="0"/>
          <a:r>
            <a:rPr lang="zh-CN" dirty="0" smtClean="0"/>
            <a:t>首先，网站的文案内容要尽量避免空洞的语言，要让用户在电脑前以最短的时间从零开始地了解该网站的内容与价值。例如介绍产品的网站，首先最好先用几句话，把产品要做的事情描述清楚，不要谈及竞争者和那些你不做的，只要用最简单平实的文字把它做什么写下来就好。</a:t>
          </a:r>
          <a:endParaRPr lang="zh-CN" dirty="0"/>
        </a:p>
      </dgm:t>
    </dgm:pt>
    <dgm:pt modelId="{7F026876-338F-4E62-B4CC-CE98CC59D576}" type="parTrans" cxnId="{1741092A-CCD6-4F51-B154-16500408D0BF}">
      <dgm:prSet/>
      <dgm:spPr/>
      <dgm:t>
        <a:bodyPr/>
        <a:lstStyle/>
        <a:p>
          <a:endParaRPr lang="zh-CN" altLang="en-US"/>
        </a:p>
      </dgm:t>
    </dgm:pt>
    <dgm:pt modelId="{E82A5369-826F-4F7E-90C0-6FDECAE8137D}" type="sibTrans" cxnId="{1741092A-CCD6-4F51-B154-16500408D0BF}">
      <dgm:prSet/>
      <dgm:spPr/>
      <dgm:t>
        <a:bodyPr/>
        <a:lstStyle/>
        <a:p>
          <a:endParaRPr lang="zh-CN" altLang="en-US"/>
        </a:p>
      </dgm:t>
    </dgm:pt>
    <dgm:pt modelId="{3F216652-92D2-4C0E-BFA9-C433CB920702}">
      <dgm:prSet/>
      <dgm:spPr/>
      <dgm:t>
        <a:bodyPr/>
        <a:lstStyle/>
        <a:p>
          <a:pPr rtl="0"/>
          <a:r>
            <a:rPr lang="zh-CN" smtClean="0"/>
            <a:t>其次，对于需要强调的亮点，可以凝练成简洁的大纲与要点，有条理地进行阐述。</a:t>
          </a:r>
          <a:endParaRPr lang="zh-CN"/>
        </a:p>
      </dgm:t>
    </dgm:pt>
    <dgm:pt modelId="{D898ACE9-E70F-4DAF-96C5-CE2DEB03C53A}" type="parTrans" cxnId="{0B150B7C-A830-4F0F-957C-DC4B01369888}">
      <dgm:prSet/>
      <dgm:spPr/>
      <dgm:t>
        <a:bodyPr/>
        <a:lstStyle/>
        <a:p>
          <a:endParaRPr lang="zh-CN" altLang="en-US"/>
        </a:p>
      </dgm:t>
    </dgm:pt>
    <dgm:pt modelId="{31BEE60A-03B0-446F-82E2-716F0EE3B0F7}" type="sibTrans" cxnId="{0B150B7C-A830-4F0F-957C-DC4B01369888}">
      <dgm:prSet/>
      <dgm:spPr/>
      <dgm:t>
        <a:bodyPr/>
        <a:lstStyle/>
        <a:p>
          <a:endParaRPr lang="zh-CN" altLang="en-US"/>
        </a:p>
      </dgm:t>
    </dgm:pt>
    <dgm:pt modelId="{DC27EF02-F67C-473C-899D-065833934005}">
      <dgm:prSet/>
      <dgm:spPr/>
      <dgm:t>
        <a:bodyPr/>
        <a:lstStyle/>
        <a:p>
          <a:pPr rtl="0"/>
          <a:r>
            <a:rPr lang="zh-CN" dirty="0" smtClean="0"/>
            <a:t>再次，关于产品和产品所能解决的问题，依然使用简短描述，对产品功能进行深入的观察，尤其强调能让这个产品在竞争者中脱颖而出的功能或特性。</a:t>
          </a:r>
          <a:endParaRPr lang="zh-CN" dirty="0"/>
        </a:p>
      </dgm:t>
    </dgm:pt>
    <dgm:pt modelId="{F9964A94-9E4D-4D1F-98D1-24C69297ADA1}" type="parTrans" cxnId="{55306586-0C42-420A-A3F0-CDADC7529687}">
      <dgm:prSet/>
      <dgm:spPr/>
      <dgm:t>
        <a:bodyPr/>
        <a:lstStyle/>
        <a:p>
          <a:endParaRPr lang="zh-CN" altLang="en-US"/>
        </a:p>
      </dgm:t>
    </dgm:pt>
    <dgm:pt modelId="{F02699D7-C27A-43D8-BC77-844A68EFFCAB}" type="sibTrans" cxnId="{55306586-0C42-420A-A3F0-CDADC7529687}">
      <dgm:prSet/>
      <dgm:spPr/>
      <dgm:t>
        <a:bodyPr/>
        <a:lstStyle/>
        <a:p>
          <a:endParaRPr lang="zh-CN" altLang="en-US"/>
        </a:p>
      </dgm:t>
    </dgm:pt>
    <dgm:pt modelId="{3C4BE596-8045-4B2D-B08D-89E2BE36DD5B}" type="pres">
      <dgm:prSet presAssocID="{3187CF98-20E1-4B35-88C6-350ABE495631}" presName="outerComposite" presStyleCnt="0">
        <dgm:presLayoutVars>
          <dgm:chMax val="5"/>
          <dgm:dir/>
          <dgm:resizeHandles val="exact"/>
        </dgm:presLayoutVars>
      </dgm:prSet>
      <dgm:spPr/>
    </dgm:pt>
    <dgm:pt modelId="{FE4F6F0C-5914-4A86-9D29-15DF08FDA3AF}" type="pres">
      <dgm:prSet presAssocID="{3187CF98-20E1-4B35-88C6-350ABE495631}" presName="dummyMaxCanvas" presStyleCnt="0">
        <dgm:presLayoutVars/>
      </dgm:prSet>
      <dgm:spPr/>
    </dgm:pt>
    <dgm:pt modelId="{EE16077F-0052-40E4-8A7A-C50B893DACD4}" type="pres">
      <dgm:prSet presAssocID="{3187CF98-20E1-4B35-88C6-350ABE495631}" presName="ThreeNodes_1" presStyleLbl="node1" presStyleIdx="0" presStyleCnt="3">
        <dgm:presLayoutVars>
          <dgm:bulletEnabled val="1"/>
        </dgm:presLayoutVars>
      </dgm:prSet>
      <dgm:spPr/>
    </dgm:pt>
    <dgm:pt modelId="{79B3790F-8ED3-4C62-8A46-8E7A4349ABD5}" type="pres">
      <dgm:prSet presAssocID="{3187CF98-20E1-4B35-88C6-350ABE495631}" presName="ThreeNodes_2" presStyleLbl="node1" presStyleIdx="1" presStyleCnt="3" custScaleY="62036">
        <dgm:presLayoutVars>
          <dgm:bulletEnabled val="1"/>
        </dgm:presLayoutVars>
      </dgm:prSet>
      <dgm:spPr/>
    </dgm:pt>
    <dgm:pt modelId="{2BCEF48F-91E1-4ED4-A99F-572D450939A7}" type="pres">
      <dgm:prSet presAssocID="{3187CF98-20E1-4B35-88C6-350ABE495631}" presName="ThreeNodes_3" presStyleLbl="node1" presStyleIdx="2" presStyleCnt="3">
        <dgm:presLayoutVars>
          <dgm:bulletEnabled val="1"/>
        </dgm:presLayoutVars>
      </dgm:prSet>
      <dgm:spPr/>
    </dgm:pt>
    <dgm:pt modelId="{DE088123-2714-457D-902C-F6900C3A6997}" type="pres">
      <dgm:prSet presAssocID="{3187CF98-20E1-4B35-88C6-350ABE495631}" presName="ThreeConn_1-2" presStyleLbl="fgAccFollowNode1" presStyleIdx="0" presStyleCnt="2">
        <dgm:presLayoutVars>
          <dgm:bulletEnabled val="1"/>
        </dgm:presLayoutVars>
      </dgm:prSet>
      <dgm:spPr/>
    </dgm:pt>
    <dgm:pt modelId="{6B2DF739-1741-4990-9974-04E4E83589A6}" type="pres">
      <dgm:prSet presAssocID="{3187CF98-20E1-4B35-88C6-350ABE495631}" presName="ThreeConn_2-3" presStyleLbl="fgAccFollowNode1" presStyleIdx="1" presStyleCnt="2">
        <dgm:presLayoutVars>
          <dgm:bulletEnabled val="1"/>
        </dgm:presLayoutVars>
      </dgm:prSet>
      <dgm:spPr/>
    </dgm:pt>
    <dgm:pt modelId="{A56DDEEB-241B-455B-8E61-13171FA85E42}" type="pres">
      <dgm:prSet presAssocID="{3187CF98-20E1-4B35-88C6-350ABE495631}" presName="ThreeNodes_1_text" presStyleLbl="node1" presStyleIdx="2" presStyleCnt="3">
        <dgm:presLayoutVars>
          <dgm:bulletEnabled val="1"/>
        </dgm:presLayoutVars>
      </dgm:prSet>
      <dgm:spPr/>
    </dgm:pt>
    <dgm:pt modelId="{313F64DB-C04D-4F8A-97AD-DE7277C0DB03}" type="pres">
      <dgm:prSet presAssocID="{3187CF98-20E1-4B35-88C6-350ABE495631}" presName="ThreeNodes_2_text" presStyleLbl="node1" presStyleIdx="2" presStyleCnt="3">
        <dgm:presLayoutVars>
          <dgm:bulletEnabled val="1"/>
        </dgm:presLayoutVars>
      </dgm:prSet>
      <dgm:spPr/>
    </dgm:pt>
    <dgm:pt modelId="{9B9A4DDD-B222-4516-B5A8-C9B25E3398F4}" type="pres">
      <dgm:prSet presAssocID="{3187CF98-20E1-4B35-88C6-350ABE495631}" presName="ThreeNodes_3_text" presStyleLbl="node1" presStyleIdx="2" presStyleCnt="3">
        <dgm:presLayoutVars>
          <dgm:bulletEnabled val="1"/>
        </dgm:presLayoutVars>
      </dgm:prSet>
      <dgm:spPr/>
    </dgm:pt>
  </dgm:ptLst>
  <dgm:cxnLst>
    <dgm:cxn modelId="{555C3117-8AA6-42FB-BB8C-A12EB3781D20}" type="presOf" srcId="{3187CF98-20E1-4B35-88C6-350ABE495631}" destId="{3C4BE596-8045-4B2D-B08D-89E2BE36DD5B}" srcOrd="0" destOrd="0" presId="urn:microsoft.com/office/officeart/2005/8/layout/vProcess5"/>
    <dgm:cxn modelId="{55306586-0C42-420A-A3F0-CDADC7529687}" srcId="{3187CF98-20E1-4B35-88C6-350ABE495631}" destId="{DC27EF02-F67C-473C-899D-065833934005}" srcOrd="2" destOrd="0" parTransId="{F9964A94-9E4D-4D1F-98D1-24C69297ADA1}" sibTransId="{F02699D7-C27A-43D8-BC77-844A68EFFCAB}"/>
    <dgm:cxn modelId="{FF81C779-58AA-4153-89BE-EE57FD9802A4}" type="presOf" srcId="{E82A5369-826F-4F7E-90C0-6FDECAE8137D}" destId="{DE088123-2714-457D-902C-F6900C3A6997}" srcOrd="0" destOrd="0" presId="urn:microsoft.com/office/officeart/2005/8/layout/vProcess5"/>
    <dgm:cxn modelId="{E7EEFED1-734E-457E-AB18-03A675A7CCB1}" type="presOf" srcId="{38DEACA6-1B71-4D4C-9B8B-786DDCBF1B60}" destId="{EE16077F-0052-40E4-8A7A-C50B893DACD4}" srcOrd="0" destOrd="0" presId="urn:microsoft.com/office/officeart/2005/8/layout/vProcess5"/>
    <dgm:cxn modelId="{0B150B7C-A830-4F0F-957C-DC4B01369888}" srcId="{3187CF98-20E1-4B35-88C6-350ABE495631}" destId="{3F216652-92D2-4C0E-BFA9-C433CB920702}" srcOrd="1" destOrd="0" parTransId="{D898ACE9-E70F-4DAF-96C5-CE2DEB03C53A}" sibTransId="{31BEE60A-03B0-446F-82E2-716F0EE3B0F7}"/>
    <dgm:cxn modelId="{1741092A-CCD6-4F51-B154-16500408D0BF}" srcId="{3187CF98-20E1-4B35-88C6-350ABE495631}" destId="{38DEACA6-1B71-4D4C-9B8B-786DDCBF1B60}" srcOrd="0" destOrd="0" parTransId="{7F026876-338F-4E62-B4CC-CE98CC59D576}" sibTransId="{E82A5369-826F-4F7E-90C0-6FDECAE8137D}"/>
    <dgm:cxn modelId="{809C9216-0A3B-4603-B34E-8C040BB55006}" type="presOf" srcId="{DC27EF02-F67C-473C-899D-065833934005}" destId="{9B9A4DDD-B222-4516-B5A8-C9B25E3398F4}" srcOrd="1" destOrd="0" presId="urn:microsoft.com/office/officeart/2005/8/layout/vProcess5"/>
    <dgm:cxn modelId="{ECB0C201-4B61-4C4C-B031-643290095451}" type="presOf" srcId="{3F216652-92D2-4C0E-BFA9-C433CB920702}" destId="{79B3790F-8ED3-4C62-8A46-8E7A4349ABD5}" srcOrd="0" destOrd="0" presId="urn:microsoft.com/office/officeart/2005/8/layout/vProcess5"/>
    <dgm:cxn modelId="{203F7A92-857D-4A07-AF98-E1874D8123B6}" type="presOf" srcId="{38DEACA6-1B71-4D4C-9B8B-786DDCBF1B60}" destId="{A56DDEEB-241B-455B-8E61-13171FA85E42}" srcOrd="1" destOrd="0" presId="urn:microsoft.com/office/officeart/2005/8/layout/vProcess5"/>
    <dgm:cxn modelId="{24FFFA92-4440-4FEA-84F1-12DF8EA696B6}" type="presOf" srcId="{DC27EF02-F67C-473C-899D-065833934005}" destId="{2BCEF48F-91E1-4ED4-A99F-572D450939A7}" srcOrd="0" destOrd="0" presId="urn:microsoft.com/office/officeart/2005/8/layout/vProcess5"/>
    <dgm:cxn modelId="{CF8310FD-1FC5-4120-86B7-0AC2A4195043}" type="presOf" srcId="{31BEE60A-03B0-446F-82E2-716F0EE3B0F7}" destId="{6B2DF739-1741-4990-9974-04E4E83589A6}" srcOrd="0" destOrd="0" presId="urn:microsoft.com/office/officeart/2005/8/layout/vProcess5"/>
    <dgm:cxn modelId="{34EE43EF-ED3A-4A81-92AE-944C7F0B45BB}" type="presOf" srcId="{3F216652-92D2-4C0E-BFA9-C433CB920702}" destId="{313F64DB-C04D-4F8A-97AD-DE7277C0DB03}" srcOrd="1" destOrd="0" presId="urn:microsoft.com/office/officeart/2005/8/layout/vProcess5"/>
    <dgm:cxn modelId="{A7010E8D-3AB5-4980-B8EA-05CC9A181611}" type="presParOf" srcId="{3C4BE596-8045-4B2D-B08D-89E2BE36DD5B}" destId="{FE4F6F0C-5914-4A86-9D29-15DF08FDA3AF}" srcOrd="0" destOrd="0" presId="urn:microsoft.com/office/officeart/2005/8/layout/vProcess5"/>
    <dgm:cxn modelId="{FCE654F7-53DD-4031-8624-C65FB40FC604}" type="presParOf" srcId="{3C4BE596-8045-4B2D-B08D-89E2BE36DD5B}" destId="{EE16077F-0052-40E4-8A7A-C50B893DACD4}" srcOrd="1" destOrd="0" presId="urn:microsoft.com/office/officeart/2005/8/layout/vProcess5"/>
    <dgm:cxn modelId="{844B23FF-403D-45B5-A207-E83084491C56}" type="presParOf" srcId="{3C4BE596-8045-4B2D-B08D-89E2BE36DD5B}" destId="{79B3790F-8ED3-4C62-8A46-8E7A4349ABD5}" srcOrd="2" destOrd="0" presId="urn:microsoft.com/office/officeart/2005/8/layout/vProcess5"/>
    <dgm:cxn modelId="{9840F66B-4C03-4D83-B08F-CFAD81798355}" type="presParOf" srcId="{3C4BE596-8045-4B2D-B08D-89E2BE36DD5B}" destId="{2BCEF48F-91E1-4ED4-A99F-572D450939A7}" srcOrd="3" destOrd="0" presId="urn:microsoft.com/office/officeart/2005/8/layout/vProcess5"/>
    <dgm:cxn modelId="{947F8A89-4F30-42B7-81E7-5CA645760339}" type="presParOf" srcId="{3C4BE596-8045-4B2D-B08D-89E2BE36DD5B}" destId="{DE088123-2714-457D-902C-F6900C3A6997}" srcOrd="4" destOrd="0" presId="urn:microsoft.com/office/officeart/2005/8/layout/vProcess5"/>
    <dgm:cxn modelId="{49CE4C66-1A86-4CB7-A418-F0EB97E8D0B8}" type="presParOf" srcId="{3C4BE596-8045-4B2D-B08D-89E2BE36DD5B}" destId="{6B2DF739-1741-4990-9974-04E4E83589A6}" srcOrd="5" destOrd="0" presId="urn:microsoft.com/office/officeart/2005/8/layout/vProcess5"/>
    <dgm:cxn modelId="{38966E7E-AA32-4B9A-8571-EDD15E727810}" type="presParOf" srcId="{3C4BE596-8045-4B2D-B08D-89E2BE36DD5B}" destId="{A56DDEEB-241B-455B-8E61-13171FA85E42}" srcOrd="6" destOrd="0" presId="urn:microsoft.com/office/officeart/2005/8/layout/vProcess5"/>
    <dgm:cxn modelId="{6FB48D54-4F4A-4106-B7F8-4A2DE0BB37EC}" type="presParOf" srcId="{3C4BE596-8045-4B2D-B08D-89E2BE36DD5B}" destId="{313F64DB-C04D-4F8A-97AD-DE7277C0DB03}" srcOrd="7" destOrd="0" presId="urn:microsoft.com/office/officeart/2005/8/layout/vProcess5"/>
    <dgm:cxn modelId="{E7E247BD-548D-4047-AF61-73C735937134}" type="presParOf" srcId="{3C4BE596-8045-4B2D-B08D-89E2BE36DD5B}" destId="{9B9A4DDD-B222-4516-B5A8-C9B25E3398F4}"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AC52E03-2026-4677-BDAF-AADFB5D70E76}" type="doc">
      <dgm:prSet loTypeId="urn:microsoft.com/office/officeart/2005/8/layout/cycle6" loCatId="cycle" qsTypeId="urn:microsoft.com/office/officeart/2005/8/quickstyle/simple1" qsCatId="simple" csTypeId="urn:microsoft.com/office/officeart/2005/8/colors/colorful2" csCatId="colorful"/>
      <dgm:spPr/>
      <dgm:t>
        <a:bodyPr/>
        <a:lstStyle/>
        <a:p>
          <a:endParaRPr lang="zh-CN" altLang="en-US"/>
        </a:p>
      </dgm:t>
    </dgm:pt>
    <dgm:pt modelId="{7224B37C-1D9A-462B-97F4-0905614A8691}">
      <dgm:prSet/>
      <dgm:spPr/>
      <dgm:t>
        <a:bodyPr/>
        <a:lstStyle/>
        <a:p>
          <a:pPr rtl="0"/>
          <a:r>
            <a:rPr lang="zh-CN" smtClean="0"/>
            <a:t>1纯文本式</a:t>
          </a:r>
          <a:endParaRPr lang="zh-CN"/>
        </a:p>
      </dgm:t>
    </dgm:pt>
    <dgm:pt modelId="{64D1DDD4-3F5C-45F5-A766-F46C8AF733B7}" type="parTrans" cxnId="{1FEBF3F5-59D4-4442-AB3F-5C4A012E2ECB}">
      <dgm:prSet/>
      <dgm:spPr/>
      <dgm:t>
        <a:bodyPr/>
        <a:lstStyle/>
        <a:p>
          <a:endParaRPr lang="zh-CN" altLang="en-US"/>
        </a:p>
      </dgm:t>
    </dgm:pt>
    <dgm:pt modelId="{83EA7A40-AA59-41D7-BE4B-CC01DFD3C9AE}" type="sibTrans" cxnId="{1FEBF3F5-59D4-4442-AB3F-5C4A012E2ECB}">
      <dgm:prSet/>
      <dgm:spPr/>
      <dgm:t>
        <a:bodyPr/>
        <a:lstStyle/>
        <a:p>
          <a:endParaRPr lang="zh-CN" altLang="en-US"/>
        </a:p>
      </dgm:t>
    </dgm:pt>
    <dgm:pt modelId="{59BD9C0E-472C-437A-B1B4-702B7187991E}">
      <dgm:prSet/>
      <dgm:spPr/>
      <dgm:t>
        <a:bodyPr/>
        <a:lstStyle/>
        <a:p>
          <a:pPr rtl="0"/>
          <a:r>
            <a:rPr lang="zh-CN" smtClean="0"/>
            <a:t>2菜单栏式</a:t>
          </a:r>
          <a:endParaRPr lang="zh-CN"/>
        </a:p>
      </dgm:t>
    </dgm:pt>
    <dgm:pt modelId="{8FC941D2-F000-4A1A-82D2-C4F9E941C692}" type="parTrans" cxnId="{180C4BE3-7FFF-451A-9105-0B2CAF441331}">
      <dgm:prSet/>
      <dgm:spPr/>
      <dgm:t>
        <a:bodyPr/>
        <a:lstStyle/>
        <a:p>
          <a:endParaRPr lang="zh-CN" altLang="en-US"/>
        </a:p>
      </dgm:t>
    </dgm:pt>
    <dgm:pt modelId="{8701B886-BC09-4F9C-929A-74151C981755}" type="sibTrans" cxnId="{180C4BE3-7FFF-451A-9105-0B2CAF441331}">
      <dgm:prSet/>
      <dgm:spPr/>
      <dgm:t>
        <a:bodyPr/>
        <a:lstStyle/>
        <a:p>
          <a:endParaRPr lang="zh-CN" altLang="en-US"/>
        </a:p>
      </dgm:t>
    </dgm:pt>
    <dgm:pt modelId="{E6332EC2-9F73-442C-B5BE-B0CD12F2748A}">
      <dgm:prSet/>
      <dgm:spPr/>
      <dgm:t>
        <a:bodyPr/>
        <a:lstStyle/>
        <a:p>
          <a:pPr rtl="0"/>
          <a:r>
            <a:rPr lang="zh-CN" smtClean="0"/>
            <a:t>3按钮式</a:t>
          </a:r>
          <a:endParaRPr lang="zh-CN"/>
        </a:p>
      </dgm:t>
    </dgm:pt>
    <dgm:pt modelId="{035F2988-9074-449B-8715-B5B683D6A874}" type="parTrans" cxnId="{A7CC359E-1084-4AF1-8780-6E7EA09237F3}">
      <dgm:prSet/>
      <dgm:spPr/>
      <dgm:t>
        <a:bodyPr/>
        <a:lstStyle/>
        <a:p>
          <a:endParaRPr lang="zh-CN" altLang="en-US"/>
        </a:p>
      </dgm:t>
    </dgm:pt>
    <dgm:pt modelId="{D907CD57-4BAB-4642-BECE-E4951CDECD1F}" type="sibTrans" cxnId="{A7CC359E-1084-4AF1-8780-6E7EA09237F3}">
      <dgm:prSet/>
      <dgm:spPr/>
      <dgm:t>
        <a:bodyPr/>
        <a:lstStyle/>
        <a:p>
          <a:endParaRPr lang="zh-CN" altLang="en-US"/>
        </a:p>
      </dgm:t>
    </dgm:pt>
    <dgm:pt modelId="{729EA50A-EFD2-4ED4-ABE1-4F8AB32176E6}">
      <dgm:prSet/>
      <dgm:spPr/>
      <dgm:t>
        <a:bodyPr/>
        <a:lstStyle/>
        <a:p>
          <a:pPr rtl="0"/>
          <a:r>
            <a:rPr lang="zh-CN" smtClean="0"/>
            <a:t>4分页标签式</a:t>
          </a:r>
          <a:endParaRPr lang="zh-CN"/>
        </a:p>
      </dgm:t>
    </dgm:pt>
    <dgm:pt modelId="{4DF0641B-0B53-4C5D-B2BA-EB9E6C882BB7}" type="parTrans" cxnId="{BE1E2E74-814F-4CA3-8BD9-0266D9D6F32F}">
      <dgm:prSet/>
      <dgm:spPr/>
      <dgm:t>
        <a:bodyPr/>
        <a:lstStyle/>
        <a:p>
          <a:endParaRPr lang="zh-CN" altLang="en-US"/>
        </a:p>
      </dgm:t>
    </dgm:pt>
    <dgm:pt modelId="{EDA74CF0-1234-4AD1-9A76-20704D330289}" type="sibTrans" cxnId="{BE1E2E74-814F-4CA3-8BD9-0266D9D6F32F}">
      <dgm:prSet/>
      <dgm:spPr/>
      <dgm:t>
        <a:bodyPr/>
        <a:lstStyle/>
        <a:p>
          <a:endParaRPr lang="zh-CN" altLang="en-US"/>
        </a:p>
      </dgm:t>
    </dgm:pt>
    <dgm:pt modelId="{8C18DD76-1143-476D-98BB-C7FC95AD39D3}">
      <dgm:prSet/>
      <dgm:spPr/>
      <dgm:t>
        <a:bodyPr/>
        <a:lstStyle/>
        <a:p>
          <a:pPr rtl="0"/>
          <a:r>
            <a:rPr lang="en-US" smtClean="0"/>
            <a:t>5</a:t>
          </a:r>
          <a:r>
            <a:rPr lang="zh-CN" smtClean="0"/>
            <a:t>图形式</a:t>
          </a:r>
          <a:endParaRPr lang="zh-CN"/>
        </a:p>
      </dgm:t>
    </dgm:pt>
    <dgm:pt modelId="{EFAE5678-DAC4-4202-9FB5-51F40039AE78}" type="parTrans" cxnId="{AAAA49F0-0C78-4302-89DE-70B91D7A18E4}">
      <dgm:prSet/>
      <dgm:spPr/>
      <dgm:t>
        <a:bodyPr/>
        <a:lstStyle/>
        <a:p>
          <a:endParaRPr lang="zh-CN" altLang="en-US"/>
        </a:p>
      </dgm:t>
    </dgm:pt>
    <dgm:pt modelId="{17726D02-447E-41CE-BB69-51F86A12299D}" type="sibTrans" cxnId="{AAAA49F0-0C78-4302-89DE-70B91D7A18E4}">
      <dgm:prSet/>
      <dgm:spPr/>
      <dgm:t>
        <a:bodyPr/>
        <a:lstStyle/>
        <a:p>
          <a:endParaRPr lang="zh-CN" altLang="en-US"/>
        </a:p>
      </dgm:t>
    </dgm:pt>
    <dgm:pt modelId="{CF7CE7BB-8F94-4309-982D-6D0019D9C483}">
      <dgm:prSet/>
      <dgm:spPr/>
      <dgm:t>
        <a:bodyPr/>
        <a:lstStyle/>
        <a:p>
          <a:pPr rtl="0"/>
          <a:r>
            <a:rPr lang="zh-CN" smtClean="0"/>
            <a:t>6多媒体式</a:t>
          </a:r>
          <a:endParaRPr lang="zh-CN"/>
        </a:p>
      </dgm:t>
    </dgm:pt>
    <dgm:pt modelId="{5656A87A-B51D-40F4-B39F-7A4C6E543298}" type="parTrans" cxnId="{141ED894-74E9-4321-8BBA-022330ACA081}">
      <dgm:prSet/>
      <dgm:spPr/>
      <dgm:t>
        <a:bodyPr/>
        <a:lstStyle/>
        <a:p>
          <a:endParaRPr lang="zh-CN" altLang="en-US"/>
        </a:p>
      </dgm:t>
    </dgm:pt>
    <dgm:pt modelId="{57C54F5B-84A4-4873-A681-162FB7678C9C}" type="sibTrans" cxnId="{141ED894-74E9-4321-8BBA-022330ACA081}">
      <dgm:prSet/>
      <dgm:spPr/>
      <dgm:t>
        <a:bodyPr/>
        <a:lstStyle/>
        <a:p>
          <a:endParaRPr lang="zh-CN" altLang="en-US"/>
        </a:p>
      </dgm:t>
    </dgm:pt>
    <dgm:pt modelId="{C4C177E9-C473-46F1-81B4-4C573A95338F}">
      <dgm:prSet/>
      <dgm:spPr/>
      <dgm:t>
        <a:bodyPr/>
        <a:lstStyle/>
        <a:p>
          <a:pPr rtl="0"/>
          <a:r>
            <a:rPr lang="zh-CN" smtClean="0"/>
            <a:t>7隐藏式</a:t>
          </a:r>
          <a:endParaRPr lang="zh-CN"/>
        </a:p>
      </dgm:t>
    </dgm:pt>
    <dgm:pt modelId="{AD446342-78D4-4A66-B60B-04405EC7843E}" type="parTrans" cxnId="{FD847D86-2AA6-47D2-A18D-DC7E3A540052}">
      <dgm:prSet/>
      <dgm:spPr/>
      <dgm:t>
        <a:bodyPr/>
        <a:lstStyle/>
        <a:p>
          <a:endParaRPr lang="zh-CN" altLang="en-US"/>
        </a:p>
      </dgm:t>
    </dgm:pt>
    <dgm:pt modelId="{86079607-730B-4E5D-BD09-D1968C4DB9E2}" type="sibTrans" cxnId="{FD847D86-2AA6-47D2-A18D-DC7E3A540052}">
      <dgm:prSet/>
      <dgm:spPr/>
      <dgm:t>
        <a:bodyPr/>
        <a:lstStyle/>
        <a:p>
          <a:endParaRPr lang="zh-CN" altLang="en-US"/>
        </a:p>
      </dgm:t>
    </dgm:pt>
    <dgm:pt modelId="{405DCC1C-5D40-471E-8929-DEA9F4207B13}">
      <dgm:prSet/>
      <dgm:spPr/>
      <dgm:t>
        <a:bodyPr/>
        <a:lstStyle/>
        <a:p>
          <a:pPr rtl="0"/>
          <a:r>
            <a:rPr lang="zh-CN" dirty="0" smtClean="0"/>
            <a:t>8复合功能式</a:t>
          </a:r>
          <a:endParaRPr lang="zh-CN" dirty="0"/>
        </a:p>
      </dgm:t>
    </dgm:pt>
    <dgm:pt modelId="{64695DD9-90E9-42F1-9433-AE1CF1979622}" type="parTrans" cxnId="{41B2BF96-EF9A-45CA-A834-5635CCC994D5}">
      <dgm:prSet/>
      <dgm:spPr/>
      <dgm:t>
        <a:bodyPr/>
        <a:lstStyle/>
        <a:p>
          <a:endParaRPr lang="zh-CN" altLang="en-US"/>
        </a:p>
      </dgm:t>
    </dgm:pt>
    <dgm:pt modelId="{533C0D87-E669-438D-9663-EFCB012000AC}" type="sibTrans" cxnId="{41B2BF96-EF9A-45CA-A834-5635CCC994D5}">
      <dgm:prSet/>
      <dgm:spPr/>
      <dgm:t>
        <a:bodyPr/>
        <a:lstStyle/>
        <a:p>
          <a:endParaRPr lang="zh-CN" altLang="en-US"/>
        </a:p>
      </dgm:t>
    </dgm:pt>
    <dgm:pt modelId="{D5876AD1-8AF4-40C3-AB1F-6DB931687A5A}" type="pres">
      <dgm:prSet presAssocID="{1AC52E03-2026-4677-BDAF-AADFB5D70E76}" presName="cycle" presStyleCnt="0">
        <dgm:presLayoutVars>
          <dgm:dir/>
          <dgm:resizeHandles val="exact"/>
        </dgm:presLayoutVars>
      </dgm:prSet>
      <dgm:spPr/>
    </dgm:pt>
    <dgm:pt modelId="{BB0F6FBB-DCEA-4E6F-B0E8-1B52C58E2257}" type="pres">
      <dgm:prSet presAssocID="{7224B37C-1D9A-462B-97F4-0905614A8691}" presName="node" presStyleLbl="node1" presStyleIdx="0" presStyleCnt="8">
        <dgm:presLayoutVars>
          <dgm:bulletEnabled val="1"/>
        </dgm:presLayoutVars>
      </dgm:prSet>
      <dgm:spPr/>
    </dgm:pt>
    <dgm:pt modelId="{CB8194B1-D224-419B-B370-BA37E751776D}" type="pres">
      <dgm:prSet presAssocID="{7224B37C-1D9A-462B-97F4-0905614A8691}" presName="spNode" presStyleCnt="0"/>
      <dgm:spPr/>
    </dgm:pt>
    <dgm:pt modelId="{D2E341E0-C123-45E9-86FD-EAC1A1306AD9}" type="pres">
      <dgm:prSet presAssocID="{83EA7A40-AA59-41D7-BE4B-CC01DFD3C9AE}" presName="sibTrans" presStyleLbl="sibTrans1D1" presStyleIdx="0" presStyleCnt="8"/>
      <dgm:spPr/>
    </dgm:pt>
    <dgm:pt modelId="{CD86883C-53B0-47B1-9275-75BA3F33E95D}" type="pres">
      <dgm:prSet presAssocID="{59BD9C0E-472C-437A-B1B4-702B7187991E}" presName="node" presStyleLbl="node1" presStyleIdx="1" presStyleCnt="8">
        <dgm:presLayoutVars>
          <dgm:bulletEnabled val="1"/>
        </dgm:presLayoutVars>
      </dgm:prSet>
      <dgm:spPr/>
    </dgm:pt>
    <dgm:pt modelId="{8C7F12BD-A8F6-4EC5-85B6-685C375E0C8A}" type="pres">
      <dgm:prSet presAssocID="{59BD9C0E-472C-437A-B1B4-702B7187991E}" presName="spNode" presStyleCnt="0"/>
      <dgm:spPr/>
    </dgm:pt>
    <dgm:pt modelId="{6E31DB71-03A7-45F9-82D3-8369DC2DE702}" type="pres">
      <dgm:prSet presAssocID="{8701B886-BC09-4F9C-929A-74151C981755}" presName="sibTrans" presStyleLbl="sibTrans1D1" presStyleIdx="1" presStyleCnt="8"/>
      <dgm:spPr/>
    </dgm:pt>
    <dgm:pt modelId="{5A809C2F-378C-4C40-BDDC-5C371316A946}" type="pres">
      <dgm:prSet presAssocID="{E6332EC2-9F73-442C-B5BE-B0CD12F2748A}" presName="node" presStyleLbl="node1" presStyleIdx="2" presStyleCnt="8">
        <dgm:presLayoutVars>
          <dgm:bulletEnabled val="1"/>
        </dgm:presLayoutVars>
      </dgm:prSet>
      <dgm:spPr/>
    </dgm:pt>
    <dgm:pt modelId="{C0B23996-80A9-42F0-85D3-BCD62FC4E9E3}" type="pres">
      <dgm:prSet presAssocID="{E6332EC2-9F73-442C-B5BE-B0CD12F2748A}" presName="spNode" presStyleCnt="0"/>
      <dgm:spPr/>
    </dgm:pt>
    <dgm:pt modelId="{C740A388-C0C5-419D-B1BA-78D36BF0E0A9}" type="pres">
      <dgm:prSet presAssocID="{D907CD57-4BAB-4642-BECE-E4951CDECD1F}" presName="sibTrans" presStyleLbl="sibTrans1D1" presStyleIdx="2" presStyleCnt="8"/>
      <dgm:spPr/>
    </dgm:pt>
    <dgm:pt modelId="{DF66DEC1-A0F3-4E92-948B-50936AC307AE}" type="pres">
      <dgm:prSet presAssocID="{729EA50A-EFD2-4ED4-ABE1-4F8AB32176E6}" presName="node" presStyleLbl="node1" presStyleIdx="3" presStyleCnt="8">
        <dgm:presLayoutVars>
          <dgm:bulletEnabled val="1"/>
        </dgm:presLayoutVars>
      </dgm:prSet>
      <dgm:spPr/>
    </dgm:pt>
    <dgm:pt modelId="{6F67525C-58F9-4EF3-8316-E39FD8861F2F}" type="pres">
      <dgm:prSet presAssocID="{729EA50A-EFD2-4ED4-ABE1-4F8AB32176E6}" presName="spNode" presStyleCnt="0"/>
      <dgm:spPr/>
    </dgm:pt>
    <dgm:pt modelId="{3E76472E-41D2-46D4-A942-0938C4CED8AB}" type="pres">
      <dgm:prSet presAssocID="{EDA74CF0-1234-4AD1-9A76-20704D330289}" presName="sibTrans" presStyleLbl="sibTrans1D1" presStyleIdx="3" presStyleCnt="8"/>
      <dgm:spPr/>
    </dgm:pt>
    <dgm:pt modelId="{DAA12247-2B97-464E-B714-F4C402B8AB74}" type="pres">
      <dgm:prSet presAssocID="{8C18DD76-1143-476D-98BB-C7FC95AD39D3}" presName="node" presStyleLbl="node1" presStyleIdx="4" presStyleCnt="8">
        <dgm:presLayoutVars>
          <dgm:bulletEnabled val="1"/>
        </dgm:presLayoutVars>
      </dgm:prSet>
      <dgm:spPr/>
    </dgm:pt>
    <dgm:pt modelId="{6A2B0113-6CF2-46BC-AD47-72023CAFD03C}" type="pres">
      <dgm:prSet presAssocID="{8C18DD76-1143-476D-98BB-C7FC95AD39D3}" presName="spNode" presStyleCnt="0"/>
      <dgm:spPr/>
    </dgm:pt>
    <dgm:pt modelId="{BD20643A-30F7-401A-BE0E-3EC3B2B1532A}" type="pres">
      <dgm:prSet presAssocID="{17726D02-447E-41CE-BB69-51F86A12299D}" presName="sibTrans" presStyleLbl="sibTrans1D1" presStyleIdx="4" presStyleCnt="8"/>
      <dgm:spPr/>
    </dgm:pt>
    <dgm:pt modelId="{8B0CD9DD-E44D-4E8E-9E79-258E5EB94D34}" type="pres">
      <dgm:prSet presAssocID="{CF7CE7BB-8F94-4309-982D-6D0019D9C483}" presName="node" presStyleLbl="node1" presStyleIdx="5" presStyleCnt="8">
        <dgm:presLayoutVars>
          <dgm:bulletEnabled val="1"/>
        </dgm:presLayoutVars>
      </dgm:prSet>
      <dgm:spPr/>
    </dgm:pt>
    <dgm:pt modelId="{06605500-8503-4A4E-8D36-CB5D255E30AC}" type="pres">
      <dgm:prSet presAssocID="{CF7CE7BB-8F94-4309-982D-6D0019D9C483}" presName="spNode" presStyleCnt="0"/>
      <dgm:spPr/>
    </dgm:pt>
    <dgm:pt modelId="{121833E2-FD47-4CD4-B42C-FEA2120DBAEA}" type="pres">
      <dgm:prSet presAssocID="{57C54F5B-84A4-4873-A681-162FB7678C9C}" presName="sibTrans" presStyleLbl="sibTrans1D1" presStyleIdx="5" presStyleCnt="8"/>
      <dgm:spPr/>
    </dgm:pt>
    <dgm:pt modelId="{24325AAD-E479-40E1-9F69-EFEBCD6C327A}" type="pres">
      <dgm:prSet presAssocID="{C4C177E9-C473-46F1-81B4-4C573A95338F}" presName="node" presStyleLbl="node1" presStyleIdx="6" presStyleCnt="8">
        <dgm:presLayoutVars>
          <dgm:bulletEnabled val="1"/>
        </dgm:presLayoutVars>
      </dgm:prSet>
      <dgm:spPr/>
    </dgm:pt>
    <dgm:pt modelId="{9202F0BE-1B96-4B7B-870F-F090BEBCC8CF}" type="pres">
      <dgm:prSet presAssocID="{C4C177E9-C473-46F1-81B4-4C573A95338F}" presName="spNode" presStyleCnt="0"/>
      <dgm:spPr/>
    </dgm:pt>
    <dgm:pt modelId="{07DAD668-F160-435B-8521-DD7B5B169239}" type="pres">
      <dgm:prSet presAssocID="{86079607-730B-4E5D-BD09-D1968C4DB9E2}" presName="sibTrans" presStyleLbl="sibTrans1D1" presStyleIdx="6" presStyleCnt="8"/>
      <dgm:spPr/>
    </dgm:pt>
    <dgm:pt modelId="{8985E340-11E9-4CFD-9F3F-D4839F45E2F9}" type="pres">
      <dgm:prSet presAssocID="{405DCC1C-5D40-471E-8929-DEA9F4207B13}" presName="node" presStyleLbl="node1" presStyleIdx="7" presStyleCnt="8">
        <dgm:presLayoutVars>
          <dgm:bulletEnabled val="1"/>
        </dgm:presLayoutVars>
      </dgm:prSet>
      <dgm:spPr/>
    </dgm:pt>
    <dgm:pt modelId="{EA09A975-BB1D-4555-A6C3-07994364233D}" type="pres">
      <dgm:prSet presAssocID="{405DCC1C-5D40-471E-8929-DEA9F4207B13}" presName="spNode" presStyleCnt="0"/>
      <dgm:spPr/>
    </dgm:pt>
    <dgm:pt modelId="{37700247-D791-4574-A383-DE6FF58CF4B9}" type="pres">
      <dgm:prSet presAssocID="{533C0D87-E669-438D-9663-EFCB012000AC}" presName="sibTrans" presStyleLbl="sibTrans1D1" presStyleIdx="7" presStyleCnt="8"/>
      <dgm:spPr/>
    </dgm:pt>
  </dgm:ptLst>
  <dgm:cxnLst>
    <dgm:cxn modelId="{FD847D86-2AA6-47D2-A18D-DC7E3A540052}" srcId="{1AC52E03-2026-4677-BDAF-AADFB5D70E76}" destId="{C4C177E9-C473-46F1-81B4-4C573A95338F}" srcOrd="6" destOrd="0" parTransId="{AD446342-78D4-4A66-B60B-04405EC7843E}" sibTransId="{86079607-730B-4E5D-BD09-D1968C4DB9E2}"/>
    <dgm:cxn modelId="{81768A2D-B886-4882-A600-FEF29FAD69A6}" type="presOf" srcId="{405DCC1C-5D40-471E-8929-DEA9F4207B13}" destId="{8985E340-11E9-4CFD-9F3F-D4839F45E2F9}" srcOrd="0" destOrd="0" presId="urn:microsoft.com/office/officeart/2005/8/layout/cycle6"/>
    <dgm:cxn modelId="{0A8F3368-865B-4143-A466-9357035B839A}" type="presOf" srcId="{C4C177E9-C473-46F1-81B4-4C573A95338F}" destId="{24325AAD-E479-40E1-9F69-EFEBCD6C327A}" srcOrd="0" destOrd="0" presId="urn:microsoft.com/office/officeart/2005/8/layout/cycle6"/>
    <dgm:cxn modelId="{023BDE83-4FAE-4DE0-A771-506D2F0F10EB}" type="presOf" srcId="{E6332EC2-9F73-442C-B5BE-B0CD12F2748A}" destId="{5A809C2F-378C-4C40-BDDC-5C371316A946}" srcOrd="0" destOrd="0" presId="urn:microsoft.com/office/officeart/2005/8/layout/cycle6"/>
    <dgm:cxn modelId="{AAAA49F0-0C78-4302-89DE-70B91D7A18E4}" srcId="{1AC52E03-2026-4677-BDAF-AADFB5D70E76}" destId="{8C18DD76-1143-476D-98BB-C7FC95AD39D3}" srcOrd="4" destOrd="0" parTransId="{EFAE5678-DAC4-4202-9FB5-51F40039AE78}" sibTransId="{17726D02-447E-41CE-BB69-51F86A12299D}"/>
    <dgm:cxn modelId="{7945FCE2-379B-4F5A-A7F9-2A4DD43A7520}" type="presOf" srcId="{59BD9C0E-472C-437A-B1B4-702B7187991E}" destId="{CD86883C-53B0-47B1-9275-75BA3F33E95D}" srcOrd="0" destOrd="0" presId="urn:microsoft.com/office/officeart/2005/8/layout/cycle6"/>
    <dgm:cxn modelId="{A7CC359E-1084-4AF1-8780-6E7EA09237F3}" srcId="{1AC52E03-2026-4677-BDAF-AADFB5D70E76}" destId="{E6332EC2-9F73-442C-B5BE-B0CD12F2748A}" srcOrd="2" destOrd="0" parTransId="{035F2988-9074-449B-8715-B5B683D6A874}" sibTransId="{D907CD57-4BAB-4642-BECE-E4951CDECD1F}"/>
    <dgm:cxn modelId="{F6370E63-2B64-4847-A8A8-6B35C983FFCF}" type="presOf" srcId="{57C54F5B-84A4-4873-A681-162FB7678C9C}" destId="{121833E2-FD47-4CD4-B42C-FEA2120DBAEA}" srcOrd="0" destOrd="0" presId="urn:microsoft.com/office/officeart/2005/8/layout/cycle6"/>
    <dgm:cxn modelId="{141ED894-74E9-4321-8BBA-022330ACA081}" srcId="{1AC52E03-2026-4677-BDAF-AADFB5D70E76}" destId="{CF7CE7BB-8F94-4309-982D-6D0019D9C483}" srcOrd="5" destOrd="0" parTransId="{5656A87A-B51D-40F4-B39F-7A4C6E543298}" sibTransId="{57C54F5B-84A4-4873-A681-162FB7678C9C}"/>
    <dgm:cxn modelId="{D44E7AB3-BAD9-4C7E-8E98-A2C256097F70}" type="presOf" srcId="{8701B886-BC09-4F9C-929A-74151C981755}" destId="{6E31DB71-03A7-45F9-82D3-8369DC2DE702}" srcOrd="0" destOrd="0" presId="urn:microsoft.com/office/officeart/2005/8/layout/cycle6"/>
    <dgm:cxn modelId="{F1D3D3B3-4548-420F-AC8B-FA9E1FE682D9}" type="presOf" srcId="{1AC52E03-2026-4677-BDAF-AADFB5D70E76}" destId="{D5876AD1-8AF4-40C3-AB1F-6DB931687A5A}" srcOrd="0" destOrd="0" presId="urn:microsoft.com/office/officeart/2005/8/layout/cycle6"/>
    <dgm:cxn modelId="{180C4BE3-7FFF-451A-9105-0B2CAF441331}" srcId="{1AC52E03-2026-4677-BDAF-AADFB5D70E76}" destId="{59BD9C0E-472C-437A-B1B4-702B7187991E}" srcOrd="1" destOrd="0" parTransId="{8FC941D2-F000-4A1A-82D2-C4F9E941C692}" sibTransId="{8701B886-BC09-4F9C-929A-74151C981755}"/>
    <dgm:cxn modelId="{DCB05ADB-2FE4-4949-AF86-757F376DCD3D}" type="presOf" srcId="{83EA7A40-AA59-41D7-BE4B-CC01DFD3C9AE}" destId="{D2E341E0-C123-45E9-86FD-EAC1A1306AD9}" srcOrd="0" destOrd="0" presId="urn:microsoft.com/office/officeart/2005/8/layout/cycle6"/>
    <dgm:cxn modelId="{35066EFF-518A-43EB-93DD-3F2A330CBF26}" type="presOf" srcId="{D907CD57-4BAB-4642-BECE-E4951CDECD1F}" destId="{C740A388-C0C5-419D-B1BA-78D36BF0E0A9}" srcOrd="0" destOrd="0" presId="urn:microsoft.com/office/officeart/2005/8/layout/cycle6"/>
    <dgm:cxn modelId="{41B2BF96-EF9A-45CA-A834-5635CCC994D5}" srcId="{1AC52E03-2026-4677-BDAF-AADFB5D70E76}" destId="{405DCC1C-5D40-471E-8929-DEA9F4207B13}" srcOrd="7" destOrd="0" parTransId="{64695DD9-90E9-42F1-9433-AE1CF1979622}" sibTransId="{533C0D87-E669-438D-9663-EFCB012000AC}"/>
    <dgm:cxn modelId="{9BA6B95A-8A14-47AA-A8CC-14FC86D8FD99}" type="presOf" srcId="{533C0D87-E669-438D-9663-EFCB012000AC}" destId="{37700247-D791-4574-A383-DE6FF58CF4B9}" srcOrd="0" destOrd="0" presId="urn:microsoft.com/office/officeart/2005/8/layout/cycle6"/>
    <dgm:cxn modelId="{B2378864-9430-44F6-AE21-D88ED80D2B46}" type="presOf" srcId="{7224B37C-1D9A-462B-97F4-0905614A8691}" destId="{BB0F6FBB-DCEA-4E6F-B0E8-1B52C58E2257}" srcOrd="0" destOrd="0" presId="urn:microsoft.com/office/officeart/2005/8/layout/cycle6"/>
    <dgm:cxn modelId="{2E652750-4920-4CB9-AB60-00E08456C094}" type="presOf" srcId="{EDA74CF0-1234-4AD1-9A76-20704D330289}" destId="{3E76472E-41D2-46D4-A942-0938C4CED8AB}" srcOrd="0" destOrd="0" presId="urn:microsoft.com/office/officeart/2005/8/layout/cycle6"/>
    <dgm:cxn modelId="{02AEF8BB-727C-42B3-B71A-224C030F011F}" type="presOf" srcId="{17726D02-447E-41CE-BB69-51F86A12299D}" destId="{BD20643A-30F7-401A-BE0E-3EC3B2B1532A}" srcOrd="0" destOrd="0" presId="urn:microsoft.com/office/officeart/2005/8/layout/cycle6"/>
    <dgm:cxn modelId="{EC52D2C1-CC12-4B70-9B6D-72C2680F2F87}" type="presOf" srcId="{8C18DD76-1143-476D-98BB-C7FC95AD39D3}" destId="{DAA12247-2B97-464E-B714-F4C402B8AB74}" srcOrd="0" destOrd="0" presId="urn:microsoft.com/office/officeart/2005/8/layout/cycle6"/>
    <dgm:cxn modelId="{9A4D8880-5D4F-468B-B1FC-F3590384BC65}" type="presOf" srcId="{729EA50A-EFD2-4ED4-ABE1-4F8AB32176E6}" destId="{DF66DEC1-A0F3-4E92-948B-50936AC307AE}" srcOrd="0" destOrd="0" presId="urn:microsoft.com/office/officeart/2005/8/layout/cycle6"/>
    <dgm:cxn modelId="{1FEBF3F5-59D4-4442-AB3F-5C4A012E2ECB}" srcId="{1AC52E03-2026-4677-BDAF-AADFB5D70E76}" destId="{7224B37C-1D9A-462B-97F4-0905614A8691}" srcOrd="0" destOrd="0" parTransId="{64D1DDD4-3F5C-45F5-A766-F46C8AF733B7}" sibTransId="{83EA7A40-AA59-41D7-BE4B-CC01DFD3C9AE}"/>
    <dgm:cxn modelId="{BE1E2E74-814F-4CA3-8BD9-0266D9D6F32F}" srcId="{1AC52E03-2026-4677-BDAF-AADFB5D70E76}" destId="{729EA50A-EFD2-4ED4-ABE1-4F8AB32176E6}" srcOrd="3" destOrd="0" parTransId="{4DF0641B-0B53-4C5D-B2BA-EB9E6C882BB7}" sibTransId="{EDA74CF0-1234-4AD1-9A76-20704D330289}"/>
    <dgm:cxn modelId="{3D89A417-EEBA-4962-8223-0996E55522C2}" type="presOf" srcId="{CF7CE7BB-8F94-4309-982D-6D0019D9C483}" destId="{8B0CD9DD-E44D-4E8E-9E79-258E5EB94D34}" srcOrd="0" destOrd="0" presId="urn:microsoft.com/office/officeart/2005/8/layout/cycle6"/>
    <dgm:cxn modelId="{8E71E6C3-AC56-4077-BCC6-FB0C0649032C}" type="presOf" srcId="{86079607-730B-4E5D-BD09-D1968C4DB9E2}" destId="{07DAD668-F160-435B-8521-DD7B5B169239}" srcOrd="0" destOrd="0" presId="urn:microsoft.com/office/officeart/2005/8/layout/cycle6"/>
    <dgm:cxn modelId="{E1218B5A-7B1F-4120-817C-631465D7F3E4}" type="presParOf" srcId="{D5876AD1-8AF4-40C3-AB1F-6DB931687A5A}" destId="{BB0F6FBB-DCEA-4E6F-B0E8-1B52C58E2257}" srcOrd="0" destOrd="0" presId="urn:microsoft.com/office/officeart/2005/8/layout/cycle6"/>
    <dgm:cxn modelId="{A67F626C-D589-4CFF-A88B-7467A9F3A2BC}" type="presParOf" srcId="{D5876AD1-8AF4-40C3-AB1F-6DB931687A5A}" destId="{CB8194B1-D224-419B-B370-BA37E751776D}" srcOrd="1" destOrd="0" presId="urn:microsoft.com/office/officeart/2005/8/layout/cycle6"/>
    <dgm:cxn modelId="{CCA70E02-0D77-492C-AC6A-901B510BA392}" type="presParOf" srcId="{D5876AD1-8AF4-40C3-AB1F-6DB931687A5A}" destId="{D2E341E0-C123-45E9-86FD-EAC1A1306AD9}" srcOrd="2" destOrd="0" presId="urn:microsoft.com/office/officeart/2005/8/layout/cycle6"/>
    <dgm:cxn modelId="{50C6E578-856B-48CB-AA9A-7E5BE552F362}" type="presParOf" srcId="{D5876AD1-8AF4-40C3-AB1F-6DB931687A5A}" destId="{CD86883C-53B0-47B1-9275-75BA3F33E95D}" srcOrd="3" destOrd="0" presId="urn:microsoft.com/office/officeart/2005/8/layout/cycle6"/>
    <dgm:cxn modelId="{C63C002F-104E-40FB-95E4-164BA3091772}" type="presParOf" srcId="{D5876AD1-8AF4-40C3-AB1F-6DB931687A5A}" destId="{8C7F12BD-A8F6-4EC5-85B6-685C375E0C8A}" srcOrd="4" destOrd="0" presId="urn:microsoft.com/office/officeart/2005/8/layout/cycle6"/>
    <dgm:cxn modelId="{F09D469C-AB2A-4E83-955E-179CD70B2FCE}" type="presParOf" srcId="{D5876AD1-8AF4-40C3-AB1F-6DB931687A5A}" destId="{6E31DB71-03A7-45F9-82D3-8369DC2DE702}" srcOrd="5" destOrd="0" presId="urn:microsoft.com/office/officeart/2005/8/layout/cycle6"/>
    <dgm:cxn modelId="{65CD1533-B057-4A39-8B59-EE503CD928B3}" type="presParOf" srcId="{D5876AD1-8AF4-40C3-AB1F-6DB931687A5A}" destId="{5A809C2F-378C-4C40-BDDC-5C371316A946}" srcOrd="6" destOrd="0" presId="urn:microsoft.com/office/officeart/2005/8/layout/cycle6"/>
    <dgm:cxn modelId="{14878E61-18C9-4726-B95A-FF586EBD4810}" type="presParOf" srcId="{D5876AD1-8AF4-40C3-AB1F-6DB931687A5A}" destId="{C0B23996-80A9-42F0-85D3-BCD62FC4E9E3}" srcOrd="7" destOrd="0" presId="urn:microsoft.com/office/officeart/2005/8/layout/cycle6"/>
    <dgm:cxn modelId="{2C212136-1D02-44E1-9031-095E4A823DE4}" type="presParOf" srcId="{D5876AD1-8AF4-40C3-AB1F-6DB931687A5A}" destId="{C740A388-C0C5-419D-B1BA-78D36BF0E0A9}" srcOrd="8" destOrd="0" presId="urn:microsoft.com/office/officeart/2005/8/layout/cycle6"/>
    <dgm:cxn modelId="{27D7BE5E-9C81-48F6-9895-3432E30AF397}" type="presParOf" srcId="{D5876AD1-8AF4-40C3-AB1F-6DB931687A5A}" destId="{DF66DEC1-A0F3-4E92-948B-50936AC307AE}" srcOrd="9" destOrd="0" presId="urn:microsoft.com/office/officeart/2005/8/layout/cycle6"/>
    <dgm:cxn modelId="{E1D659AD-2C4C-4C23-AF07-C30635EE4C2E}" type="presParOf" srcId="{D5876AD1-8AF4-40C3-AB1F-6DB931687A5A}" destId="{6F67525C-58F9-4EF3-8316-E39FD8861F2F}" srcOrd="10" destOrd="0" presId="urn:microsoft.com/office/officeart/2005/8/layout/cycle6"/>
    <dgm:cxn modelId="{478493C5-1BDE-496E-935E-31094CDD3C4C}" type="presParOf" srcId="{D5876AD1-8AF4-40C3-AB1F-6DB931687A5A}" destId="{3E76472E-41D2-46D4-A942-0938C4CED8AB}" srcOrd="11" destOrd="0" presId="urn:microsoft.com/office/officeart/2005/8/layout/cycle6"/>
    <dgm:cxn modelId="{6CDF53CD-E358-401F-91A5-2266BBF74D8D}" type="presParOf" srcId="{D5876AD1-8AF4-40C3-AB1F-6DB931687A5A}" destId="{DAA12247-2B97-464E-B714-F4C402B8AB74}" srcOrd="12" destOrd="0" presId="urn:microsoft.com/office/officeart/2005/8/layout/cycle6"/>
    <dgm:cxn modelId="{D049F407-40CB-4805-8540-90871371A1C8}" type="presParOf" srcId="{D5876AD1-8AF4-40C3-AB1F-6DB931687A5A}" destId="{6A2B0113-6CF2-46BC-AD47-72023CAFD03C}" srcOrd="13" destOrd="0" presId="urn:microsoft.com/office/officeart/2005/8/layout/cycle6"/>
    <dgm:cxn modelId="{E4480C88-01E6-4C73-B44F-6B4FD99FCD01}" type="presParOf" srcId="{D5876AD1-8AF4-40C3-AB1F-6DB931687A5A}" destId="{BD20643A-30F7-401A-BE0E-3EC3B2B1532A}" srcOrd="14" destOrd="0" presId="urn:microsoft.com/office/officeart/2005/8/layout/cycle6"/>
    <dgm:cxn modelId="{56ED35D9-F422-42BF-AB58-1EFAD8DCFFF4}" type="presParOf" srcId="{D5876AD1-8AF4-40C3-AB1F-6DB931687A5A}" destId="{8B0CD9DD-E44D-4E8E-9E79-258E5EB94D34}" srcOrd="15" destOrd="0" presId="urn:microsoft.com/office/officeart/2005/8/layout/cycle6"/>
    <dgm:cxn modelId="{DEF9632C-5ABE-475C-B0E6-7083FAFF1322}" type="presParOf" srcId="{D5876AD1-8AF4-40C3-AB1F-6DB931687A5A}" destId="{06605500-8503-4A4E-8D36-CB5D255E30AC}" srcOrd="16" destOrd="0" presId="urn:microsoft.com/office/officeart/2005/8/layout/cycle6"/>
    <dgm:cxn modelId="{0142F3B2-FC7E-48F4-A561-5BC6430C779A}" type="presParOf" srcId="{D5876AD1-8AF4-40C3-AB1F-6DB931687A5A}" destId="{121833E2-FD47-4CD4-B42C-FEA2120DBAEA}" srcOrd="17" destOrd="0" presId="urn:microsoft.com/office/officeart/2005/8/layout/cycle6"/>
    <dgm:cxn modelId="{6CCA9F5E-A454-4B3A-AEAB-498DC50BB5D5}" type="presParOf" srcId="{D5876AD1-8AF4-40C3-AB1F-6DB931687A5A}" destId="{24325AAD-E479-40E1-9F69-EFEBCD6C327A}" srcOrd="18" destOrd="0" presId="urn:microsoft.com/office/officeart/2005/8/layout/cycle6"/>
    <dgm:cxn modelId="{102E43A9-C5EE-485F-881D-72BB2AEDB9D5}" type="presParOf" srcId="{D5876AD1-8AF4-40C3-AB1F-6DB931687A5A}" destId="{9202F0BE-1B96-4B7B-870F-F090BEBCC8CF}" srcOrd="19" destOrd="0" presId="urn:microsoft.com/office/officeart/2005/8/layout/cycle6"/>
    <dgm:cxn modelId="{7F1EFE36-4904-48C3-8D53-2FA93F896431}" type="presParOf" srcId="{D5876AD1-8AF4-40C3-AB1F-6DB931687A5A}" destId="{07DAD668-F160-435B-8521-DD7B5B169239}" srcOrd="20" destOrd="0" presId="urn:microsoft.com/office/officeart/2005/8/layout/cycle6"/>
    <dgm:cxn modelId="{95F3A37E-B231-49AB-B1C6-52152E082941}" type="presParOf" srcId="{D5876AD1-8AF4-40C3-AB1F-6DB931687A5A}" destId="{8985E340-11E9-4CFD-9F3F-D4839F45E2F9}" srcOrd="21" destOrd="0" presId="urn:microsoft.com/office/officeart/2005/8/layout/cycle6"/>
    <dgm:cxn modelId="{6FD7DE1B-ADAE-44A4-90D1-2258B1E96644}" type="presParOf" srcId="{D5876AD1-8AF4-40C3-AB1F-6DB931687A5A}" destId="{EA09A975-BB1D-4555-A6C3-07994364233D}" srcOrd="22" destOrd="0" presId="urn:microsoft.com/office/officeart/2005/8/layout/cycle6"/>
    <dgm:cxn modelId="{6B6EA557-C48A-490C-B705-CEF1F0FA0428}" type="presParOf" srcId="{D5876AD1-8AF4-40C3-AB1F-6DB931687A5A}" destId="{37700247-D791-4574-A383-DE6FF58CF4B9}" srcOrd="23"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6225C-43D4-4434-B70B-ADD2F4E4D286}">
      <dsp:nvSpPr>
        <dsp:cNvPr id="0" name=""/>
        <dsp:cNvSpPr/>
      </dsp:nvSpPr>
      <dsp:spPr>
        <a:xfrm>
          <a:off x="0" y="406068"/>
          <a:ext cx="10231547" cy="909107"/>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把握好网站中元素、色彩与版式等基础内容，是视觉设计的必要过程。</a:t>
          </a:r>
          <a:endParaRPr lang="zh-CN" sz="1900" kern="1200"/>
        </a:p>
      </dsp:txBody>
      <dsp:txXfrm>
        <a:off x="44379" y="450447"/>
        <a:ext cx="10142789" cy="820349"/>
      </dsp:txXfrm>
    </dsp:sp>
    <dsp:sp modelId="{F8680BCC-034E-4193-B019-DC553A8A179B}">
      <dsp:nvSpPr>
        <dsp:cNvPr id="0" name=""/>
        <dsp:cNvSpPr/>
      </dsp:nvSpPr>
      <dsp:spPr>
        <a:xfrm>
          <a:off x="0" y="1369895"/>
          <a:ext cx="10231547" cy="909107"/>
        </a:xfrm>
        <a:prstGeom prst="roundRect">
          <a:avLst/>
        </a:prstGeom>
        <a:solidFill>
          <a:schemeClr val="accent2">
            <a:hueOff val="-2122130"/>
            <a:satOff val="-3976"/>
            <a:lumOff val="6765"/>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网站的视觉部分是由每一个细节和元素组成的，但也需要设计者系统性地设计与编排，形成视觉的整体性与一致性。</a:t>
          </a:r>
          <a:endParaRPr lang="zh-CN" sz="1900" kern="1200"/>
        </a:p>
      </dsp:txBody>
      <dsp:txXfrm>
        <a:off x="44379" y="1414274"/>
        <a:ext cx="10142789" cy="820349"/>
      </dsp:txXfrm>
    </dsp:sp>
    <dsp:sp modelId="{C33C3109-638C-45C0-9CB5-F461DA9B967F}">
      <dsp:nvSpPr>
        <dsp:cNvPr id="0" name=""/>
        <dsp:cNvSpPr/>
      </dsp:nvSpPr>
      <dsp:spPr>
        <a:xfrm>
          <a:off x="0" y="2333722"/>
          <a:ext cx="10231547" cy="909107"/>
        </a:xfrm>
        <a:prstGeom prst="roundRect">
          <a:avLst/>
        </a:prstGeom>
        <a:solidFill>
          <a:schemeClr val="accent2">
            <a:hueOff val="-4244261"/>
            <a:satOff val="-7952"/>
            <a:lumOff val="1352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smtClean="0"/>
            <a:t>这部分还穿插着交互设计的原理性运用，以及用户习惯与心理的分析。</a:t>
          </a:r>
          <a:endParaRPr lang="zh-CN" sz="1900" kern="1200"/>
        </a:p>
      </dsp:txBody>
      <dsp:txXfrm>
        <a:off x="44379" y="2378101"/>
        <a:ext cx="10142789" cy="820349"/>
      </dsp:txXfrm>
    </dsp:sp>
    <dsp:sp modelId="{AD4B3EC1-85ED-4E48-BFF3-F3525C798BF0}">
      <dsp:nvSpPr>
        <dsp:cNvPr id="0" name=""/>
        <dsp:cNvSpPr/>
      </dsp:nvSpPr>
      <dsp:spPr>
        <a:xfrm>
          <a:off x="0" y="3297549"/>
          <a:ext cx="10231547" cy="909107"/>
        </a:xfrm>
        <a:prstGeom prst="roundRect">
          <a:avLst/>
        </a:prstGeom>
        <a:solidFill>
          <a:schemeClr val="accent2">
            <a:hueOff val="-6366391"/>
            <a:satOff val="-11927"/>
            <a:lumOff val="20294"/>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dirty="0" smtClean="0"/>
            <a:t>好的网站不仅好看，还要好用，因此我们的目标不仅仅是达到视觉审美的愉悦感，更要兼顾界面语义的实用性与传达性。</a:t>
          </a:r>
          <a:endParaRPr lang="zh-CN" sz="1900" kern="1200" dirty="0"/>
        </a:p>
      </dsp:txBody>
      <dsp:txXfrm>
        <a:off x="44379" y="3341928"/>
        <a:ext cx="10142789" cy="820349"/>
      </dsp:txXfrm>
    </dsp:sp>
    <dsp:sp modelId="{A2F46E2C-3462-41DA-A442-C542970A5617}">
      <dsp:nvSpPr>
        <dsp:cNvPr id="0" name=""/>
        <dsp:cNvSpPr/>
      </dsp:nvSpPr>
      <dsp:spPr>
        <a:xfrm>
          <a:off x="0" y="4261376"/>
          <a:ext cx="10231547" cy="909107"/>
        </a:xfrm>
        <a:prstGeom prst="roundRect">
          <a:avLst/>
        </a:prstGeom>
        <a:solidFill>
          <a:schemeClr val="accent2">
            <a:hueOff val="-8488521"/>
            <a:satOff val="-15903"/>
            <a:lumOff val="27058"/>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zh-CN" sz="1900" kern="1200" dirty="0" smtClean="0"/>
            <a:t>接下来让我们循序渐进地熟悉网站的各种视觉组成元素，深入探究各个元素的设计原则与创作手段，进一步熟悉网站设计的技巧与方法，产生自己的理解，并能够在实践中运用这些知识。</a:t>
          </a:r>
          <a:endParaRPr lang="zh-CN" sz="1900" kern="1200" dirty="0"/>
        </a:p>
      </dsp:txBody>
      <dsp:txXfrm>
        <a:off x="44379" y="4305755"/>
        <a:ext cx="10142789" cy="82034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6118AE-7CED-49FE-AE08-7A5C6BF9CBEE}">
      <dsp:nvSpPr>
        <dsp:cNvPr id="0" name=""/>
        <dsp:cNvSpPr/>
      </dsp:nvSpPr>
      <dsp:spPr>
        <a:xfrm>
          <a:off x="1049452" y="453398"/>
          <a:ext cx="1819393" cy="1819578"/>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2E3F8C-AB19-4976-A877-73A75A1BE5C2}">
      <dsp:nvSpPr>
        <dsp:cNvPr id="0" name=""/>
        <dsp:cNvSpPr/>
      </dsp:nvSpPr>
      <dsp:spPr>
        <a:xfrm>
          <a:off x="1322027" y="1112036"/>
          <a:ext cx="1273561" cy="507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altLang="zh-CN" sz="1600" kern="1200" dirty="0" smtClean="0">
              <a:solidFill>
                <a:schemeClr val="accent2">
                  <a:lumMod val="75000"/>
                </a:schemeClr>
              </a:solidFill>
            </a:rPr>
            <a:t>(1)</a:t>
          </a:r>
          <a:r>
            <a:rPr lang="zh-CN" altLang="en-US" sz="1600" kern="1200" dirty="0" smtClean="0">
              <a:solidFill>
                <a:schemeClr val="accent2">
                  <a:lumMod val="75000"/>
                </a:schemeClr>
              </a:solidFill>
            </a:rPr>
            <a:t>尺寸大小</a:t>
          </a:r>
          <a:endParaRPr lang="zh-CN" altLang="en-US" sz="1600" kern="1200" dirty="0">
            <a:solidFill>
              <a:schemeClr val="accent2">
                <a:lumMod val="75000"/>
              </a:schemeClr>
            </a:solidFill>
          </a:endParaRPr>
        </a:p>
      </dsp:txBody>
      <dsp:txXfrm>
        <a:off x="1322027" y="1112036"/>
        <a:ext cx="1273561" cy="507609"/>
      </dsp:txXfrm>
    </dsp:sp>
    <dsp:sp modelId="{041A36F1-BB5B-431B-8767-FFEF70F4DA8D}">
      <dsp:nvSpPr>
        <dsp:cNvPr id="0" name=""/>
        <dsp:cNvSpPr/>
      </dsp:nvSpPr>
      <dsp:spPr>
        <a:xfrm>
          <a:off x="544009" y="1499016"/>
          <a:ext cx="1819393" cy="1819578"/>
        </a:xfrm>
        <a:prstGeom prst="leftCircularArrow">
          <a:avLst>
            <a:gd name="adj1" fmla="val 10980"/>
            <a:gd name="adj2" fmla="val 1142322"/>
            <a:gd name="adj3" fmla="val 6300000"/>
            <a:gd name="adj4" fmla="val 18900000"/>
            <a:gd name="adj5" fmla="val 12500"/>
          </a:avLst>
        </a:prstGeom>
        <a:solidFill>
          <a:schemeClr val="accent3">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F5E595-7B98-4C9A-9D13-DF5F1351D1DD}">
      <dsp:nvSpPr>
        <dsp:cNvPr id="0" name=""/>
        <dsp:cNvSpPr/>
      </dsp:nvSpPr>
      <dsp:spPr>
        <a:xfrm>
          <a:off x="814535" y="2159584"/>
          <a:ext cx="1273561" cy="507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altLang="zh-CN" sz="1600" kern="1200" dirty="0" smtClean="0">
              <a:solidFill>
                <a:schemeClr val="accent2">
                  <a:lumMod val="75000"/>
                </a:schemeClr>
              </a:solidFill>
            </a:rPr>
            <a:t>(2)</a:t>
          </a:r>
          <a:r>
            <a:rPr lang="zh-CN" altLang="en-US" sz="1600" kern="1200" dirty="0" smtClean="0">
              <a:solidFill>
                <a:schemeClr val="accent2">
                  <a:lumMod val="75000"/>
                </a:schemeClr>
              </a:solidFill>
            </a:rPr>
            <a:t>色彩样式</a:t>
          </a:r>
          <a:endParaRPr lang="zh-CN" altLang="en-US" sz="1600" kern="1200" dirty="0">
            <a:solidFill>
              <a:schemeClr val="accent2">
                <a:lumMod val="75000"/>
              </a:schemeClr>
            </a:solidFill>
          </a:endParaRPr>
        </a:p>
      </dsp:txBody>
      <dsp:txXfrm>
        <a:off x="814535" y="2159584"/>
        <a:ext cx="1273561" cy="507609"/>
      </dsp:txXfrm>
    </dsp:sp>
    <dsp:sp modelId="{70AE380D-1927-421F-82E5-34F1465CAADF}">
      <dsp:nvSpPr>
        <dsp:cNvPr id="0" name=""/>
        <dsp:cNvSpPr/>
      </dsp:nvSpPr>
      <dsp:spPr>
        <a:xfrm>
          <a:off x="1049452" y="2548494"/>
          <a:ext cx="1819393" cy="1819578"/>
        </a:xfrm>
        <a:prstGeom prst="circularArrow">
          <a:avLst>
            <a:gd name="adj1" fmla="val 10980"/>
            <a:gd name="adj2" fmla="val 1142322"/>
            <a:gd name="adj3" fmla="val 4500000"/>
            <a:gd name="adj4" fmla="val 13500000"/>
            <a:gd name="adj5" fmla="val 12500"/>
          </a:avLst>
        </a:prstGeom>
        <a:solidFill>
          <a:schemeClr val="accent4">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44CF1F-BB37-4537-BE22-A8DF76976F81}">
      <dsp:nvSpPr>
        <dsp:cNvPr id="0" name=""/>
        <dsp:cNvSpPr/>
      </dsp:nvSpPr>
      <dsp:spPr>
        <a:xfrm>
          <a:off x="1322027" y="3207132"/>
          <a:ext cx="1273561" cy="507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altLang="zh-CN" sz="1600" kern="1200" dirty="0" smtClean="0">
              <a:solidFill>
                <a:schemeClr val="accent2">
                  <a:lumMod val="75000"/>
                </a:schemeClr>
              </a:solidFill>
            </a:rPr>
            <a:t>(3)</a:t>
          </a:r>
          <a:r>
            <a:rPr lang="zh-CN" altLang="en-US" sz="1600" kern="1200" dirty="0" smtClean="0">
              <a:solidFill>
                <a:schemeClr val="accent2">
                  <a:lumMod val="75000"/>
                </a:schemeClr>
              </a:solidFill>
            </a:rPr>
            <a:t>排版设计</a:t>
          </a:r>
          <a:endParaRPr lang="zh-CN" altLang="en-US" sz="1600" kern="1200" dirty="0">
            <a:solidFill>
              <a:schemeClr val="accent2">
                <a:lumMod val="75000"/>
              </a:schemeClr>
            </a:solidFill>
          </a:endParaRPr>
        </a:p>
      </dsp:txBody>
      <dsp:txXfrm>
        <a:off x="1322027" y="3207132"/>
        <a:ext cx="1273561" cy="507609"/>
      </dsp:txXfrm>
    </dsp:sp>
    <dsp:sp modelId="{796C37BF-093A-4BEF-8C33-6EAFEF73B327}">
      <dsp:nvSpPr>
        <dsp:cNvPr id="0" name=""/>
        <dsp:cNvSpPr/>
      </dsp:nvSpPr>
      <dsp:spPr>
        <a:xfrm>
          <a:off x="673697" y="3714742"/>
          <a:ext cx="1563087" cy="1563843"/>
        </a:xfrm>
        <a:prstGeom prst="blockArc">
          <a:avLst>
            <a:gd name="adj1" fmla="val 0"/>
            <a:gd name="adj2" fmla="val 18900000"/>
            <a:gd name="adj3" fmla="val 12740"/>
          </a:avLst>
        </a:prstGeom>
        <a:solidFill>
          <a:schemeClr val="accent5">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68CD09-7208-4CEE-8818-FD08319968EE}">
      <dsp:nvSpPr>
        <dsp:cNvPr id="0" name=""/>
        <dsp:cNvSpPr/>
      </dsp:nvSpPr>
      <dsp:spPr>
        <a:xfrm>
          <a:off x="814535" y="4254680"/>
          <a:ext cx="1273561" cy="507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altLang="zh-CN" sz="1600" kern="1200" dirty="0" smtClean="0">
              <a:solidFill>
                <a:schemeClr val="accent2">
                  <a:lumMod val="75000"/>
                </a:schemeClr>
              </a:solidFill>
            </a:rPr>
            <a:t>(4)</a:t>
          </a:r>
          <a:r>
            <a:rPr lang="zh-CN" altLang="en-US" sz="1600" kern="1200" dirty="0" smtClean="0">
              <a:solidFill>
                <a:schemeClr val="accent2">
                  <a:lumMod val="75000"/>
                </a:schemeClr>
              </a:solidFill>
            </a:rPr>
            <a:t>位置</a:t>
          </a:r>
          <a:endParaRPr lang="zh-CN" altLang="en-US" sz="1600" kern="1200" dirty="0">
            <a:solidFill>
              <a:schemeClr val="accent2">
                <a:lumMod val="75000"/>
              </a:schemeClr>
            </a:solidFill>
          </a:endParaRPr>
        </a:p>
      </dsp:txBody>
      <dsp:txXfrm>
        <a:off x="814535" y="4254680"/>
        <a:ext cx="1273561" cy="50760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B55BB0-4356-489C-B3FD-0F38A48418BC}">
      <dsp:nvSpPr>
        <dsp:cNvPr id="0" name=""/>
        <dsp:cNvSpPr/>
      </dsp:nvSpPr>
      <dsp:spPr>
        <a:xfrm>
          <a:off x="0" y="52437"/>
          <a:ext cx="7203585" cy="595438"/>
        </a:xfrm>
        <a:prstGeom prst="roundRect">
          <a:avLst/>
        </a:prstGeom>
        <a:solidFill>
          <a:schemeClr val="accent5">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dirty="0" smtClean="0"/>
            <a:t>（1）保持导航和内容的清晰流畅</a:t>
          </a:r>
          <a:endParaRPr lang="zh-CN" sz="2100" kern="1200" dirty="0"/>
        </a:p>
      </dsp:txBody>
      <dsp:txXfrm>
        <a:off x="29067" y="81504"/>
        <a:ext cx="7145451" cy="537304"/>
      </dsp:txXfrm>
    </dsp:sp>
    <dsp:sp modelId="{38C68E2D-A420-42E1-84C3-AE576307227D}">
      <dsp:nvSpPr>
        <dsp:cNvPr id="0" name=""/>
        <dsp:cNvSpPr/>
      </dsp:nvSpPr>
      <dsp:spPr>
        <a:xfrm>
          <a:off x="0" y="708355"/>
          <a:ext cx="7203585" cy="595438"/>
        </a:xfrm>
        <a:prstGeom prst="roundRect">
          <a:avLst/>
        </a:prstGeom>
        <a:solidFill>
          <a:schemeClr val="accent5">
            <a:hueOff val="3994596"/>
            <a:satOff val="-9720"/>
            <a:lumOff val="-2255"/>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dirty="0" smtClean="0"/>
            <a:t>（2）增强文字和图片的可读性</a:t>
          </a:r>
          <a:endParaRPr lang="zh-CN" sz="2100" kern="1200" dirty="0"/>
        </a:p>
      </dsp:txBody>
      <dsp:txXfrm>
        <a:off x="29067" y="737422"/>
        <a:ext cx="7145451" cy="537304"/>
      </dsp:txXfrm>
    </dsp:sp>
    <dsp:sp modelId="{34808520-826D-4220-A292-CF8726108197}">
      <dsp:nvSpPr>
        <dsp:cNvPr id="0" name=""/>
        <dsp:cNvSpPr/>
      </dsp:nvSpPr>
      <dsp:spPr>
        <a:xfrm>
          <a:off x="0" y="1364274"/>
          <a:ext cx="7203585" cy="595438"/>
        </a:xfrm>
        <a:prstGeom prst="roundRect">
          <a:avLst/>
        </a:prstGeom>
        <a:solidFill>
          <a:schemeClr val="accent5">
            <a:hueOff val="7989193"/>
            <a:satOff val="-19440"/>
            <a:lumOff val="-450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smtClean="0"/>
            <a:t>（3）建立平衡和谐的布局</a:t>
          </a:r>
          <a:endParaRPr lang="zh-CN" sz="2100" kern="1200"/>
        </a:p>
      </dsp:txBody>
      <dsp:txXfrm>
        <a:off x="29067" y="1393341"/>
        <a:ext cx="7145451" cy="537304"/>
      </dsp:txXfrm>
    </dsp:sp>
    <dsp:sp modelId="{653C7AF6-4605-40CD-A9F1-632B7FCB7540}">
      <dsp:nvSpPr>
        <dsp:cNvPr id="0" name=""/>
        <dsp:cNvSpPr/>
      </dsp:nvSpPr>
      <dsp:spPr>
        <a:xfrm>
          <a:off x="0" y="2020192"/>
          <a:ext cx="7203585" cy="595438"/>
        </a:xfrm>
        <a:prstGeom prst="roundRect">
          <a:avLst/>
        </a:prstGeom>
        <a:solidFill>
          <a:schemeClr val="accent5">
            <a:hueOff val="11983790"/>
            <a:satOff val="-29159"/>
            <a:lumOff val="-6764"/>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smtClean="0"/>
            <a:t>（4）减少视觉疲劳</a:t>
          </a:r>
          <a:endParaRPr lang="zh-CN" sz="2100" kern="1200"/>
        </a:p>
      </dsp:txBody>
      <dsp:txXfrm>
        <a:off x="29067" y="2049259"/>
        <a:ext cx="7145451" cy="537304"/>
      </dsp:txXfrm>
    </dsp:sp>
    <dsp:sp modelId="{F4741300-27F0-4829-B449-2E3406F2E697}">
      <dsp:nvSpPr>
        <dsp:cNvPr id="0" name=""/>
        <dsp:cNvSpPr/>
      </dsp:nvSpPr>
      <dsp:spPr>
        <a:xfrm>
          <a:off x="0" y="2676111"/>
          <a:ext cx="7203585" cy="595438"/>
        </a:xfrm>
        <a:prstGeom prst="roundRect">
          <a:avLst/>
        </a:prstGeom>
        <a:solidFill>
          <a:schemeClr val="accent5">
            <a:hueOff val="15978386"/>
            <a:satOff val="-38879"/>
            <a:lumOff val="-901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smtClean="0"/>
            <a:t>（5）给元素的艺术表现提供可持续的空间</a:t>
          </a:r>
          <a:endParaRPr lang="zh-CN" sz="2100" kern="1200"/>
        </a:p>
      </dsp:txBody>
      <dsp:txXfrm>
        <a:off x="29067" y="2705178"/>
        <a:ext cx="7145451" cy="53730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1FC3EE-7D17-411C-9104-9015512AD3C5}">
      <dsp:nvSpPr>
        <dsp:cNvPr id="0" name=""/>
        <dsp:cNvSpPr/>
      </dsp:nvSpPr>
      <dsp:spPr>
        <a:xfrm>
          <a:off x="1336029" y="41870"/>
          <a:ext cx="2009790" cy="2009790"/>
        </a:xfrm>
        <a:prstGeom prst="ellipse">
          <a:avLst/>
        </a:prstGeom>
        <a:solidFill>
          <a:schemeClr val="accent3">
            <a:alpha val="50000"/>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089150" rtl="0">
            <a:lnSpc>
              <a:spcPct val="90000"/>
            </a:lnSpc>
            <a:spcBef>
              <a:spcPct val="0"/>
            </a:spcBef>
            <a:spcAft>
              <a:spcPct val="35000"/>
            </a:spcAft>
          </a:pPr>
          <a:r>
            <a:rPr lang="zh-CN" sz="4700" kern="1200" smtClean="0"/>
            <a:t>明度</a:t>
          </a:r>
          <a:endParaRPr lang="zh-CN" sz="4700" kern="1200"/>
        </a:p>
      </dsp:txBody>
      <dsp:txXfrm>
        <a:off x="1604001" y="393583"/>
        <a:ext cx="1473846" cy="904405"/>
      </dsp:txXfrm>
    </dsp:sp>
    <dsp:sp modelId="{A3842C68-AF07-47F9-8B70-4903919C90B1}">
      <dsp:nvSpPr>
        <dsp:cNvPr id="0" name=""/>
        <dsp:cNvSpPr/>
      </dsp:nvSpPr>
      <dsp:spPr>
        <a:xfrm>
          <a:off x="2061228" y="1297989"/>
          <a:ext cx="2009790" cy="2009790"/>
        </a:xfrm>
        <a:prstGeom prst="ellipse">
          <a:avLst/>
        </a:prstGeom>
        <a:solidFill>
          <a:schemeClr val="accent3">
            <a:alpha val="50000"/>
            <a:hueOff val="-2348588"/>
            <a:satOff val="1512"/>
            <a:lumOff val="1667"/>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089150" rtl="0">
            <a:lnSpc>
              <a:spcPct val="90000"/>
            </a:lnSpc>
            <a:spcBef>
              <a:spcPct val="0"/>
            </a:spcBef>
            <a:spcAft>
              <a:spcPct val="35000"/>
            </a:spcAft>
          </a:pPr>
          <a:r>
            <a:rPr lang="zh-CN" sz="4700" kern="1200" dirty="0" smtClean="0"/>
            <a:t>色相</a:t>
          </a:r>
          <a:endParaRPr lang="zh-CN" sz="4700" kern="1200" dirty="0"/>
        </a:p>
      </dsp:txBody>
      <dsp:txXfrm>
        <a:off x="2675889" y="1817185"/>
        <a:ext cx="1205874" cy="1105384"/>
      </dsp:txXfrm>
    </dsp:sp>
    <dsp:sp modelId="{91B68350-3A2D-4659-8709-39400752ABE5}">
      <dsp:nvSpPr>
        <dsp:cNvPr id="0" name=""/>
        <dsp:cNvSpPr/>
      </dsp:nvSpPr>
      <dsp:spPr>
        <a:xfrm>
          <a:off x="610830" y="1297989"/>
          <a:ext cx="2009790" cy="2009790"/>
        </a:xfrm>
        <a:prstGeom prst="ellipse">
          <a:avLst/>
        </a:prstGeom>
        <a:solidFill>
          <a:schemeClr val="accent3">
            <a:alpha val="50000"/>
            <a:hueOff val="-4697176"/>
            <a:satOff val="3025"/>
            <a:lumOff val="3334"/>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089150" rtl="0">
            <a:lnSpc>
              <a:spcPct val="90000"/>
            </a:lnSpc>
            <a:spcBef>
              <a:spcPct val="0"/>
            </a:spcBef>
            <a:spcAft>
              <a:spcPct val="35000"/>
            </a:spcAft>
          </a:pPr>
          <a:r>
            <a:rPr lang="zh-CN" sz="4700" kern="1200" smtClean="0"/>
            <a:t>纯度</a:t>
          </a:r>
          <a:endParaRPr lang="zh-CN" sz="4700" kern="1200"/>
        </a:p>
      </dsp:txBody>
      <dsp:txXfrm>
        <a:off x="800085" y="1817185"/>
        <a:ext cx="1205874" cy="110538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4E0E39-058E-4343-98F7-9788D8CB75BE}">
      <dsp:nvSpPr>
        <dsp:cNvPr id="0" name=""/>
        <dsp:cNvSpPr/>
      </dsp:nvSpPr>
      <dsp:spPr>
        <a:xfrm>
          <a:off x="0" y="0"/>
          <a:ext cx="9289960" cy="973440"/>
        </a:xfrm>
        <a:prstGeom prst="roundRect">
          <a:avLst/>
        </a:prstGeom>
        <a:solidFill>
          <a:schemeClr val="accent3">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sz="1800" kern="1200" dirty="0" smtClean="0"/>
            <a:t>无论有彩色，还是无彩色，都有自己的表情特征。</a:t>
          </a:r>
          <a:endParaRPr lang="zh-CN" altLang="en-US" sz="1800" kern="1200" dirty="0"/>
        </a:p>
      </dsp:txBody>
      <dsp:txXfrm>
        <a:off x="47519" y="47519"/>
        <a:ext cx="9194922" cy="878402"/>
      </dsp:txXfrm>
    </dsp:sp>
    <dsp:sp modelId="{1137D941-E72F-4AB6-87CE-B27BBCDE5998}">
      <dsp:nvSpPr>
        <dsp:cNvPr id="0" name=""/>
        <dsp:cNvSpPr/>
      </dsp:nvSpPr>
      <dsp:spPr>
        <a:xfrm>
          <a:off x="0" y="1065555"/>
          <a:ext cx="9289960" cy="973440"/>
        </a:xfrm>
        <a:prstGeom prst="roundRect">
          <a:avLst/>
        </a:prstGeom>
        <a:solidFill>
          <a:schemeClr val="accent3">
            <a:hueOff val="-2348588"/>
            <a:satOff val="1512"/>
            <a:lumOff val="1667"/>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sz="1800" kern="1200" smtClean="0"/>
            <a:t>每一种色相，当它的纯度和明度发生变化，或者处于不同的颜色搭配关系时，颜色的表情也就随之变化了。</a:t>
          </a:r>
          <a:endParaRPr lang="zh-CN" altLang="en-US" sz="1800" kern="1200"/>
        </a:p>
      </dsp:txBody>
      <dsp:txXfrm>
        <a:off x="47519" y="1113074"/>
        <a:ext cx="9194922" cy="878402"/>
      </dsp:txXfrm>
    </dsp:sp>
    <dsp:sp modelId="{E6F7D37A-089C-423A-9DD2-C77FF2379863}">
      <dsp:nvSpPr>
        <dsp:cNvPr id="0" name=""/>
        <dsp:cNvSpPr/>
      </dsp:nvSpPr>
      <dsp:spPr>
        <a:xfrm>
          <a:off x="0" y="2188755"/>
          <a:ext cx="9289960" cy="973440"/>
        </a:xfrm>
        <a:prstGeom prst="roundRect">
          <a:avLst/>
        </a:prstGeom>
        <a:solidFill>
          <a:schemeClr val="accent3">
            <a:hueOff val="-4697176"/>
            <a:satOff val="3025"/>
            <a:lumOff val="3334"/>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sz="1800" kern="1200" smtClean="0"/>
            <a:t>要想说出各种颜色的表情特征，就像要说出世界上每个人的性格特征那样困难，然而对典型的性格作些描述，总还是有趣并可能的。</a:t>
          </a:r>
          <a:endParaRPr lang="zh-CN" altLang="en-US" sz="1800" kern="1200"/>
        </a:p>
      </dsp:txBody>
      <dsp:txXfrm>
        <a:off x="47519" y="2236274"/>
        <a:ext cx="9194922" cy="87840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65DB2-5BAA-4C69-BCFF-6A20CCB77B51}">
      <dsp:nvSpPr>
        <dsp:cNvPr id="0" name=""/>
        <dsp:cNvSpPr/>
      </dsp:nvSpPr>
      <dsp:spPr>
        <a:xfrm>
          <a:off x="506998" y="1057052"/>
          <a:ext cx="9125970" cy="829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色彩的表情在更多的情况下是通过对比来表达的，有时色彩的对比五彩斑斓、耀眼夺目，显得华丽，有时对比在纯度上含蓄、明度上稳重，又显得朴实无华。</a:t>
          </a:r>
          <a:endParaRPr lang="zh-CN" sz="1900" kern="1200"/>
        </a:p>
      </dsp:txBody>
      <dsp:txXfrm>
        <a:off x="506998" y="1057052"/>
        <a:ext cx="9125970" cy="829633"/>
      </dsp:txXfrm>
    </dsp:sp>
    <dsp:sp modelId="{1B3D2BB8-E165-4958-A39C-BB46498274E3}">
      <dsp:nvSpPr>
        <dsp:cNvPr id="0" name=""/>
        <dsp:cNvSpPr/>
      </dsp:nvSpPr>
      <dsp:spPr>
        <a:xfrm>
          <a:off x="506998" y="1886686"/>
          <a:ext cx="1216796" cy="202799"/>
        </a:xfrm>
        <a:prstGeom prst="parallelogram">
          <a:avLst>
            <a:gd name="adj" fmla="val 140840"/>
          </a:avLst>
        </a:prstGeom>
        <a:solidFill>
          <a:schemeClr val="accent3">
            <a:hueOff val="0"/>
            <a:satOff val="0"/>
            <a:lumOff val="0"/>
            <a:alphaOff val="0"/>
          </a:schemeClr>
        </a:solidFill>
        <a:ln w="12700" cap="flat" cmpd="sng" algn="in">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6A8464-0EC3-479F-9737-BF400A50742E}">
      <dsp:nvSpPr>
        <dsp:cNvPr id="0" name=""/>
        <dsp:cNvSpPr/>
      </dsp:nvSpPr>
      <dsp:spPr>
        <a:xfrm>
          <a:off x="1794774" y="1886686"/>
          <a:ext cx="1216796" cy="202799"/>
        </a:xfrm>
        <a:prstGeom prst="parallelogram">
          <a:avLst>
            <a:gd name="adj" fmla="val 140840"/>
          </a:avLst>
        </a:prstGeom>
        <a:solidFill>
          <a:schemeClr val="accent3">
            <a:hueOff val="-361321"/>
            <a:satOff val="233"/>
            <a:lumOff val="256"/>
            <a:alphaOff val="0"/>
          </a:schemeClr>
        </a:solidFill>
        <a:ln w="12700" cap="flat" cmpd="sng" algn="in">
          <a:solidFill>
            <a:schemeClr val="accent3">
              <a:hueOff val="-361321"/>
              <a:satOff val="233"/>
              <a:lumOff val="25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397ACF-D7B7-4CAD-8F60-754D94AEE6B1}">
      <dsp:nvSpPr>
        <dsp:cNvPr id="0" name=""/>
        <dsp:cNvSpPr/>
      </dsp:nvSpPr>
      <dsp:spPr>
        <a:xfrm>
          <a:off x="3082549" y="1886686"/>
          <a:ext cx="1216796" cy="202799"/>
        </a:xfrm>
        <a:prstGeom prst="parallelogram">
          <a:avLst>
            <a:gd name="adj" fmla="val 140840"/>
          </a:avLst>
        </a:prstGeom>
        <a:solidFill>
          <a:schemeClr val="accent3">
            <a:hueOff val="-722642"/>
            <a:satOff val="465"/>
            <a:lumOff val="513"/>
            <a:alphaOff val="0"/>
          </a:schemeClr>
        </a:solidFill>
        <a:ln w="12700" cap="flat" cmpd="sng" algn="in">
          <a:solidFill>
            <a:schemeClr val="accent3">
              <a:hueOff val="-722642"/>
              <a:satOff val="465"/>
              <a:lumOff val="51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DEFDFE3-C5C4-4949-92B3-5690BBE95F75}">
      <dsp:nvSpPr>
        <dsp:cNvPr id="0" name=""/>
        <dsp:cNvSpPr/>
      </dsp:nvSpPr>
      <dsp:spPr>
        <a:xfrm>
          <a:off x="4370325" y="1886686"/>
          <a:ext cx="1216796" cy="202799"/>
        </a:xfrm>
        <a:prstGeom prst="parallelogram">
          <a:avLst>
            <a:gd name="adj" fmla="val 140840"/>
          </a:avLst>
        </a:prstGeom>
        <a:solidFill>
          <a:schemeClr val="accent3">
            <a:hueOff val="-1083964"/>
            <a:satOff val="698"/>
            <a:lumOff val="769"/>
            <a:alphaOff val="0"/>
          </a:schemeClr>
        </a:solidFill>
        <a:ln w="12700" cap="flat" cmpd="sng" algn="in">
          <a:solidFill>
            <a:schemeClr val="accent3">
              <a:hueOff val="-1083964"/>
              <a:satOff val="698"/>
              <a:lumOff val="7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E0F22D-91AC-4EC6-BBEE-4C20D364ADE4}">
      <dsp:nvSpPr>
        <dsp:cNvPr id="0" name=""/>
        <dsp:cNvSpPr/>
      </dsp:nvSpPr>
      <dsp:spPr>
        <a:xfrm>
          <a:off x="5658101" y="1886686"/>
          <a:ext cx="1216796" cy="202799"/>
        </a:xfrm>
        <a:prstGeom prst="parallelogram">
          <a:avLst>
            <a:gd name="adj" fmla="val 140840"/>
          </a:avLst>
        </a:prstGeom>
        <a:solidFill>
          <a:schemeClr val="accent3">
            <a:hueOff val="-1445285"/>
            <a:satOff val="931"/>
            <a:lumOff val="1026"/>
            <a:alphaOff val="0"/>
          </a:schemeClr>
        </a:solidFill>
        <a:ln w="12700" cap="flat" cmpd="sng" algn="in">
          <a:solidFill>
            <a:schemeClr val="accent3">
              <a:hueOff val="-1445285"/>
              <a:satOff val="931"/>
              <a:lumOff val="102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067895-A122-4B68-BC3A-EE0E82F667FF}">
      <dsp:nvSpPr>
        <dsp:cNvPr id="0" name=""/>
        <dsp:cNvSpPr/>
      </dsp:nvSpPr>
      <dsp:spPr>
        <a:xfrm>
          <a:off x="6945877" y="1886686"/>
          <a:ext cx="1216796" cy="202799"/>
        </a:xfrm>
        <a:prstGeom prst="parallelogram">
          <a:avLst>
            <a:gd name="adj" fmla="val 140840"/>
          </a:avLst>
        </a:prstGeom>
        <a:solidFill>
          <a:schemeClr val="accent3">
            <a:hueOff val="-1806606"/>
            <a:satOff val="1163"/>
            <a:lumOff val="1282"/>
            <a:alphaOff val="0"/>
          </a:schemeClr>
        </a:solidFill>
        <a:ln w="12700" cap="flat" cmpd="sng" algn="in">
          <a:solidFill>
            <a:schemeClr val="accent3">
              <a:hueOff val="-1806606"/>
              <a:satOff val="1163"/>
              <a:lumOff val="128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CD335F-EB58-4227-AD6E-26EABAE5C923}">
      <dsp:nvSpPr>
        <dsp:cNvPr id="0" name=""/>
        <dsp:cNvSpPr/>
      </dsp:nvSpPr>
      <dsp:spPr>
        <a:xfrm>
          <a:off x="8233653" y="1886686"/>
          <a:ext cx="1216796" cy="202799"/>
        </a:xfrm>
        <a:prstGeom prst="parallelogram">
          <a:avLst>
            <a:gd name="adj" fmla="val 140840"/>
          </a:avLst>
        </a:prstGeom>
        <a:solidFill>
          <a:schemeClr val="accent3">
            <a:hueOff val="-2167928"/>
            <a:satOff val="1396"/>
            <a:lumOff val="1539"/>
            <a:alphaOff val="0"/>
          </a:schemeClr>
        </a:solidFill>
        <a:ln w="12700" cap="flat" cmpd="sng" algn="in">
          <a:solidFill>
            <a:schemeClr val="accent3">
              <a:hueOff val="-2167928"/>
              <a:satOff val="1396"/>
              <a:lumOff val="153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600D70-840F-438A-9694-BAA1196AEE0C}">
      <dsp:nvSpPr>
        <dsp:cNvPr id="0" name=""/>
        <dsp:cNvSpPr/>
      </dsp:nvSpPr>
      <dsp:spPr>
        <a:xfrm>
          <a:off x="506998" y="2174771"/>
          <a:ext cx="9125970" cy="829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创造什么样的色彩才能表达所需要的感情，完全依赖于自己的感觉、经验以及想象力，没有什么固定的格式。</a:t>
          </a:r>
          <a:endParaRPr lang="zh-CN" sz="1900" kern="1200"/>
        </a:p>
      </dsp:txBody>
      <dsp:txXfrm>
        <a:off x="506998" y="2174771"/>
        <a:ext cx="9125970" cy="829633"/>
      </dsp:txXfrm>
    </dsp:sp>
    <dsp:sp modelId="{F241E666-ADCD-417F-8097-13BD3AD5DD78}">
      <dsp:nvSpPr>
        <dsp:cNvPr id="0" name=""/>
        <dsp:cNvSpPr/>
      </dsp:nvSpPr>
      <dsp:spPr>
        <a:xfrm>
          <a:off x="506998" y="3004404"/>
          <a:ext cx="1216796" cy="202799"/>
        </a:xfrm>
        <a:prstGeom prst="parallelogram">
          <a:avLst>
            <a:gd name="adj" fmla="val 140840"/>
          </a:avLst>
        </a:prstGeom>
        <a:solidFill>
          <a:schemeClr val="accent3">
            <a:hueOff val="-2529249"/>
            <a:satOff val="1629"/>
            <a:lumOff val="1795"/>
            <a:alphaOff val="0"/>
          </a:schemeClr>
        </a:solidFill>
        <a:ln w="12700" cap="flat" cmpd="sng" algn="in">
          <a:solidFill>
            <a:schemeClr val="accent3">
              <a:hueOff val="-2529249"/>
              <a:satOff val="1629"/>
              <a:lumOff val="179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6186E0-EB9C-4568-B8D3-6EE068723E3C}">
      <dsp:nvSpPr>
        <dsp:cNvPr id="0" name=""/>
        <dsp:cNvSpPr/>
      </dsp:nvSpPr>
      <dsp:spPr>
        <a:xfrm>
          <a:off x="1794774" y="3004404"/>
          <a:ext cx="1216796" cy="202799"/>
        </a:xfrm>
        <a:prstGeom prst="parallelogram">
          <a:avLst>
            <a:gd name="adj" fmla="val 140840"/>
          </a:avLst>
        </a:prstGeom>
        <a:solidFill>
          <a:schemeClr val="accent3">
            <a:hueOff val="-2890570"/>
            <a:satOff val="1862"/>
            <a:lumOff val="2052"/>
            <a:alphaOff val="0"/>
          </a:schemeClr>
        </a:solidFill>
        <a:ln w="12700" cap="flat" cmpd="sng" algn="in">
          <a:solidFill>
            <a:schemeClr val="accent3">
              <a:hueOff val="-2890570"/>
              <a:satOff val="1862"/>
              <a:lumOff val="205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E87E10-B455-46D8-A28F-C07EB1DE0C76}">
      <dsp:nvSpPr>
        <dsp:cNvPr id="0" name=""/>
        <dsp:cNvSpPr/>
      </dsp:nvSpPr>
      <dsp:spPr>
        <a:xfrm>
          <a:off x="3082549" y="3004404"/>
          <a:ext cx="1216796" cy="202799"/>
        </a:xfrm>
        <a:prstGeom prst="parallelogram">
          <a:avLst>
            <a:gd name="adj" fmla="val 140840"/>
          </a:avLst>
        </a:prstGeom>
        <a:solidFill>
          <a:schemeClr val="accent3">
            <a:hueOff val="-3251891"/>
            <a:satOff val="2094"/>
            <a:lumOff val="2308"/>
            <a:alphaOff val="0"/>
          </a:schemeClr>
        </a:solidFill>
        <a:ln w="12700" cap="flat" cmpd="sng" algn="in">
          <a:solidFill>
            <a:schemeClr val="accent3">
              <a:hueOff val="-3251891"/>
              <a:satOff val="2094"/>
              <a:lumOff val="230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6A2B4E-2397-49F0-8776-C45C5650599E}">
      <dsp:nvSpPr>
        <dsp:cNvPr id="0" name=""/>
        <dsp:cNvSpPr/>
      </dsp:nvSpPr>
      <dsp:spPr>
        <a:xfrm>
          <a:off x="4370325" y="3004404"/>
          <a:ext cx="1216796" cy="202799"/>
        </a:xfrm>
        <a:prstGeom prst="parallelogram">
          <a:avLst>
            <a:gd name="adj" fmla="val 140840"/>
          </a:avLst>
        </a:prstGeom>
        <a:solidFill>
          <a:schemeClr val="accent3">
            <a:hueOff val="-3613212"/>
            <a:satOff val="2327"/>
            <a:lumOff val="2565"/>
            <a:alphaOff val="0"/>
          </a:schemeClr>
        </a:solidFill>
        <a:ln w="12700" cap="flat" cmpd="sng" algn="in">
          <a:solidFill>
            <a:schemeClr val="accent3">
              <a:hueOff val="-3613212"/>
              <a:satOff val="2327"/>
              <a:lumOff val="25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DF7B78-C71E-469C-A2C2-1467DA183DF5}">
      <dsp:nvSpPr>
        <dsp:cNvPr id="0" name=""/>
        <dsp:cNvSpPr/>
      </dsp:nvSpPr>
      <dsp:spPr>
        <a:xfrm>
          <a:off x="5658101" y="3004404"/>
          <a:ext cx="1216796" cy="202799"/>
        </a:xfrm>
        <a:prstGeom prst="parallelogram">
          <a:avLst>
            <a:gd name="adj" fmla="val 140840"/>
          </a:avLst>
        </a:prstGeom>
        <a:solidFill>
          <a:schemeClr val="accent3">
            <a:hueOff val="-3974534"/>
            <a:satOff val="2560"/>
            <a:lumOff val="2821"/>
            <a:alphaOff val="0"/>
          </a:schemeClr>
        </a:solidFill>
        <a:ln w="12700" cap="flat" cmpd="sng" algn="in">
          <a:solidFill>
            <a:schemeClr val="accent3">
              <a:hueOff val="-3974534"/>
              <a:satOff val="2560"/>
              <a:lumOff val="282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52F873-425A-4F9C-ACDD-4382BAA61E69}">
      <dsp:nvSpPr>
        <dsp:cNvPr id="0" name=""/>
        <dsp:cNvSpPr/>
      </dsp:nvSpPr>
      <dsp:spPr>
        <a:xfrm>
          <a:off x="6945877" y="3004404"/>
          <a:ext cx="1216796" cy="202799"/>
        </a:xfrm>
        <a:prstGeom prst="parallelogram">
          <a:avLst>
            <a:gd name="adj" fmla="val 140840"/>
          </a:avLst>
        </a:prstGeom>
        <a:solidFill>
          <a:schemeClr val="accent3">
            <a:hueOff val="-4335855"/>
            <a:satOff val="2792"/>
            <a:lumOff val="3078"/>
            <a:alphaOff val="0"/>
          </a:schemeClr>
        </a:solidFill>
        <a:ln w="12700" cap="flat" cmpd="sng" algn="in">
          <a:solidFill>
            <a:schemeClr val="accent3">
              <a:hueOff val="-4335855"/>
              <a:satOff val="2792"/>
              <a:lumOff val="307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DF0356-2504-477F-B9BE-1ABAB2978927}">
      <dsp:nvSpPr>
        <dsp:cNvPr id="0" name=""/>
        <dsp:cNvSpPr/>
      </dsp:nvSpPr>
      <dsp:spPr>
        <a:xfrm>
          <a:off x="8233653" y="3004404"/>
          <a:ext cx="1216796" cy="202799"/>
        </a:xfrm>
        <a:prstGeom prst="parallelogram">
          <a:avLst>
            <a:gd name="adj" fmla="val 140840"/>
          </a:avLst>
        </a:prstGeom>
        <a:solidFill>
          <a:schemeClr val="accent3">
            <a:hueOff val="-4697176"/>
            <a:satOff val="3025"/>
            <a:lumOff val="3334"/>
            <a:alphaOff val="0"/>
          </a:schemeClr>
        </a:solidFill>
        <a:ln w="12700" cap="flat" cmpd="sng" algn="in">
          <a:solidFill>
            <a:schemeClr val="accent3">
              <a:hueOff val="-4697176"/>
              <a:satOff val="3025"/>
              <a:lumOff val="333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1FBE30-7EB9-4DCD-BFB3-7A3AD1A09138}">
      <dsp:nvSpPr>
        <dsp:cNvPr id="0" name=""/>
        <dsp:cNvSpPr/>
      </dsp:nvSpPr>
      <dsp:spPr>
        <a:xfrm>
          <a:off x="793338" y="0"/>
          <a:ext cx="8991170" cy="4004955"/>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30F4BE2-4A40-495D-9380-4131EC3F5C56}">
      <dsp:nvSpPr>
        <dsp:cNvPr id="0" name=""/>
        <dsp:cNvSpPr/>
      </dsp:nvSpPr>
      <dsp:spPr>
        <a:xfrm>
          <a:off x="1061012" y="1201486"/>
          <a:ext cx="4098916" cy="1601982"/>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网站的色彩方案是一组互动良好的色彩组合。</a:t>
          </a:r>
          <a:endParaRPr lang="zh-CN" sz="1900" kern="1200"/>
        </a:p>
      </dsp:txBody>
      <dsp:txXfrm>
        <a:off x="1139214" y="1279688"/>
        <a:ext cx="3942512" cy="1445578"/>
      </dsp:txXfrm>
    </dsp:sp>
    <dsp:sp modelId="{541DD224-59E0-422B-BE4A-D9AA4427BADC}">
      <dsp:nvSpPr>
        <dsp:cNvPr id="0" name=""/>
        <dsp:cNvSpPr/>
      </dsp:nvSpPr>
      <dsp:spPr>
        <a:xfrm>
          <a:off x="5417918" y="1201486"/>
          <a:ext cx="4098916" cy="1601982"/>
        </a:xfrm>
        <a:prstGeom prst="roundRect">
          <a:avLst/>
        </a:prstGeom>
        <a:solidFill>
          <a:schemeClr val="accent2">
            <a:hueOff val="-8488521"/>
            <a:satOff val="-15903"/>
            <a:lumOff val="27058"/>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zh-CN" sz="1900" kern="1200" smtClean="0"/>
            <a:t>我们常见的网站配色方案有单色方案、双色方案、三色方案、四色方案，色彩太多容易引起视觉疲劳与混乱，建议色彩的组合不宜过多。</a:t>
          </a:r>
          <a:endParaRPr lang="zh-CN" sz="1900" kern="1200"/>
        </a:p>
      </dsp:txBody>
      <dsp:txXfrm>
        <a:off x="5496120" y="1279688"/>
        <a:ext cx="3942512" cy="14455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9DED77-6E96-4803-AB04-8D037198E5E9}">
      <dsp:nvSpPr>
        <dsp:cNvPr id="0" name=""/>
        <dsp:cNvSpPr/>
      </dsp:nvSpPr>
      <dsp:spPr>
        <a:xfrm>
          <a:off x="-5642732" y="-863792"/>
          <a:ext cx="6718236" cy="6718236"/>
        </a:xfrm>
        <a:prstGeom prst="blockArc">
          <a:avLst>
            <a:gd name="adj1" fmla="val 18900000"/>
            <a:gd name="adj2" fmla="val 2700000"/>
            <a:gd name="adj3" fmla="val 322"/>
          </a:avLst>
        </a:prstGeom>
        <a:noFill/>
        <a:ln w="12700" cap="flat" cmpd="sng" algn="in">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C5052D1-A645-4FF2-A412-B481AAB79D89}">
      <dsp:nvSpPr>
        <dsp:cNvPr id="0" name=""/>
        <dsp:cNvSpPr/>
      </dsp:nvSpPr>
      <dsp:spPr>
        <a:xfrm>
          <a:off x="400796" y="262807"/>
          <a:ext cx="3590518" cy="525415"/>
        </a:xfrm>
        <a:prstGeom prst="rect">
          <a:avLst/>
        </a:prstGeom>
        <a:solidFill>
          <a:schemeClr val="accent3">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7049"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(1)风格恰当 </a:t>
          </a:r>
          <a:endParaRPr lang="zh-CN" sz="2300" kern="1200"/>
        </a:p>
      </dsp:txBody>
      <dsp:txXfrm>
        <a:off x="400796" y="262807"/>
        <a:ext cx="3590518" cy="525415"/>
      </dsp:txXfrm>
    </dsp:sp>
    <dsp:sp modelId="{91A15FC3-E1DB-4B6D-B68D-3618D384F9E8}">
      <dsp:nvSpPr>
        <dsp:cNvPr id="0" name=""/>
        <dsp:cNvSpPr/>
      </dsp:nvSpPr>
      <dsp:spPr>
        <a:xfrm>
          <a:off x="72411" y="197130"/>
          <a:ext cx="656769" cy="656769"/>
        </a:xfrm>
        <a:prstGeom prst="ellipse">
          <a:avLst/>
        </a:prstGeom>
        <a:solidFill>
          <a:schemeClr val="lt1">
            <a:hueOff val="0"/>
            <a:satOff val="0"/>
            <a:lumOff val="0"/>
            <a:alphaOff val="0"/>
          </a:schemeClr>
        </a:solidFill>
        <a:ln w="12700" cap="flat" cmpd="sng" algn="in">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D6AE8F-889A-4D90-8861-4E47D67C89A6}">
      <dsp:nvSpPr>
        <dsp:cNvPr id="0" name=""/>
        <dsp:cNvSpPr/>
      </dsp:nvSpPr>
      <dsp:spPr>
        <a:xfrm>
          <a:off x="832986" y="1050831"/>
          <a:ext cx="3158328" cy="525415"/>
        </a:xfrm>
        <a:prstGeom prst="rect">
          <a:avLst/>
        </a:prstGeom>
        <a:solidFill>
          <a:schemeClr val="accent3">
            <a:hueOff val="-939435"/>
            <a:satOff val="605"/>
            <a:lumOff val="667"/>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7049"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(2)位置合理 </a:t>
          </a:r>
          <a:endParaRPr lang="zh-CN" sz="2300" kern="1200"/>
        </a:p>
      </dsp:txBody>
      <dsp:txXfrm>
        <a:off x="832986" y="1050831"/>
        <a:ext cx="3158328" cy="525415"/>
      </dsp:txXfrm>
    </dsp:sp>
    <dsp:sp modelId="{4D37DF44-859D-403C-86A4-AC4496FE3DBB}">
      <dsp:nvSpPr>
        <dsp:cNvPr id="0" name=""/>
        <dsp:cNvSpPr/>
      </dsp:nvSpPr>
      <dsp:spPr>
        <a:xfrm>
          <a:off x="504601" y="985154"/>
          <a:ext cx="656769" cy="656769"/>
        </a:xfrm>
        <a:prstGeom prst="ellipse">
          <a:avLst/>
        </a:prstGeom>
        <a:solidFill>
          <a:schemeClr val="lt1">
            <a:hueOff val="0"/>
            <a:satOff val="0"/>
            <a:lumOff val="0"/>
            <a:alphaOff val="0"/>
          </a:schemeClr>
        </a:solidFill>
        <a:ln w="12700" cap="flat" cmpd="sng" algn="in">
          <a:solidFill>
            <a:schemeClr val="accent3">
              <a:hueOff val="-939435"/>
              <a:satOff val="605"/>
              <a:lumOff val="667"/>
              <a:alphaOff val="0"/>
            </a:schemeClr>
          </a:solidFill>
          <a:prstDash val="solid"/>
        </a:ln>
        <a:effectLst/>
      </dsp:spPr>
      <dsp:style>
        <a:lnRef idx="2">
          <a:scrgbClr r="0" g="0" b="0"/>
        </a:lnRef>
        <a:fillRef idx="1">
          <a:scrgbClr r="0" g="0" b="0"/>
        </a:fillRef>
        <a:effectRef idx="0">
          <a:scrgbClr r="0" g="0" b="0"/>
        </a:effectRef>
        <a:fontRef idx="minor"/>
      </dsp:style>
    </dsp:sp>
    <dsp:sp modelId="{77E88D07-9A59-49AA-B658-0442DAC594B7}">
      <dsp:nvSpPr>
        <dsp:cNvPr id="0" name=""/>
        <dsp:cNvSpPr/>
      </dsp:nvSpPr>
      <dsp:spPr>
        <a:xfrm>
          <a:off x="1030616" y="1838855"/>
          <a:ext cx="2960698" cy="525415"/>
        </a:xfrm>
        <a:prstGeom prst="rect">
          <a:avLst/>
        </a:prstGeom>
        <a:solidFill>
          <a:schemeClr val="accent3">
            <a:hueOff val="-1878871"/>
            <a:satOff val="1210"/>
            <a:lumOff val="1334"/>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7049"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(3)功能突出 </a:t>
          </a:r>
          <a:endParaRPr lang="zh-CN" sz="2300" kern="1200"/>
        </a:p>
      </dsp:txBody>
      <dsp:txXfrm>
        <a:off x="1030616" y="1838855"/>
        <a:ext cx="2960698" cy="525415"/>
      </dsp:txXfrm>
    </dsp:sp>
    <dsp:sp modelId="{75AE9B13-A3A1-4DFA-8F7F-2D0FE901B995}">
      <dsp:nvSpPr>
        <dsp:cNvPr id="0" name=""/>
        <dsp:cNvSpPr/>
      </dsp:nvSpPr>
      <dsp:spPr>
        <a:xfrm>
          <a:off x="702231" y="1773178"/>
          <a:ext cx="656769" cy="656769"/>
        </a:xfrm>
        <a:prstGeom prst="ellipse">
          <a:avLst/>
        </a:prstGeom>
        <a:solidFill>
          <a:schemeClr val="lt1">
            <a:hueOff val="0"/>
            <a:satOff val="0"/>
            <a:lumOff val="0"/>
            <a:alphaOff val="0"/>
          </a:schemeClr>
        </a:solidFill>
        <a:ln w="12700" cap="flat" cmpd="sng" algn="in">
          <a:solidFill>
            <a:schemeClr val="accent3">
              <a:hueOff val="-1878871"/>
              <a:satOff val="1210"/>
              <a:lumOff val="1334"/>
              <a:alphaOff val="0"/>
            </a:schemeClr>
          </a:solidFill>
          <a:prstDash val="solid"/>
        </a:ln>
        <a:effectLst/>
      </dsp:spPr>
      <dsp:style>
        <a:lnRef idx="2">
          <a:scrgbClr r="0" g="0" b="0"/>
        </a:lnRef>
        <a:fillRef idx="1">
          <a:scrgbClr r="0" g="0" b="0"/>
        </a:fillRef>
        <a:effectRef idx="0">
          <a:scrgbClr r="0" g="0" b="0"/>
        </a:effectRef>
        <a:fontRef idx="minor"/>
      </dsp:style>
    </dsp:sp>
    <dsp:sp modelId="{3622634F-C1B2-462A-B69B-D8093029351B}">
      <dsp:nvSpPr>
        <dsp:cNvPr id="0" name=""/>
        <dsp:cNvSpPr/>
      </dsp:nvSpPr>
      <dsp:spPr>
        <a:xfrm>
          <a:off x="1030616" y="2626380"/>
          <a:ext cx="2960698" cy="525415"/>
        </a:xfrm>
        <a:prstGeom prst="rect">
          <a:avLst/>
        </a:prstGeom>
        <a:solidFill>
          <a:schemeClr val="accent3">
            <a:hueOff val="-2818306"/>
            <a:satOff val="1815"/>
            <a:lumOff val="200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7049"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(4)形式庄重</a:t>
          </a:r>
          <a:endParaRPr lang="zh-CN" sz="2300" kern="1200"/>
        </a:p>
      </dsp:txBody>
      <dsp:txXfrm>
        <a:off x="1030616" y="2626380"/>
        <a:ext cx="2960698" cy="525415"/>
      </dsp:txXfrm>
    </dsp:sp>
    <dsp:sp modelId="{93A90449-F185-4BB5-9960-05391A284EF6}">
      <dsp:nvSpPr>
        <dsp:cNvPr id="0" name=""/>
        <dsp:cNvSpPr/>
      </dsp:nvSpPr>
      <dsp:spPr>
        <a:xfrm>
          <a:off x="702231" y="2560703"/>
          <a:ext cx="656769" cy="656769"/>
        </a:xfrm>
        <a:prstGeom prst="ellipse">
          <a:avLst/>
        </a:prstGeom>
        <a:solidFill>
          <a:schemeClr val="lt1">
            <a:hueOff val="0"/>
            <a:satOff val="0"/>
            <a:lumOff val="0"/>
            <a:alphaOff val="0"/>
          </a:schemeClr>
        </a:solidFill>
        <a:ln w="12700" cap="flat" cmpd="sng" algn="in">
          <a:solidFill>
            <a:schemeClr val="accent3">
              <a:hueOff val="-2818306"/>
              <a:satOff val="1815"/>
              <a:lumOff val="2000"/>
              <a:alphaOff val="0"/>
            </a:schemeClr>
          </a:solidFill>
          <a:prstDash val="solid"/>
        </a:ln>
        <a:effectLst/>
      </dsp:spPr>
      <dsp:style>
        <a:lnRef idx="2">
          <a:scrgbClr r="0" g="0" b="0"/>
        </a:lnRef>
        <a:fillRef idx="1">
          <a:scrgbClr r="0" g="0" b="0"/>
        </a:fillRef>
        <a:effectRef idx="0">
          <a:scrgbClr r="0" g="0" b="0"/>
        </a:effectRef>
        <a:fontRef idx="minor"/>
      </dsp:style>
    </dsp:sp>
    <dsp:sp modelId="{84C3CF12-1DE3-43F1-B58E-CF282B772105}">
      <dsp:nvSpPr>
        <dsp:cNvPr id="0" name=""/>
        <dsp:cNvSpPr/>
      </dsp:nvSpPr>
      <dsp:spPr>
        <a:xfrm>
          <a:off x="832986" y="3414404"/>
          <a:ext cx="3158328" cy="525415"/>
        </a:xfrm>
        <a:prstGeom prst="rect">
          <a:avLst/>
        </a:prstGeom>
        <a:solidFill>
          <a:schemeClr val="accent3">
            <a:hueOff val="-3757741"/>
            <a:satOff val="2420"/>
            <a:lumOff val="2667"/>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7049"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(5)主次清晰</a:t>
          </a:r>
          <a:endParaRPr lang="zh-CN" sz="2300" kern="1200"/>
        </a:p>
      </dsp:txBody>
      <dsp:txXfrm>
        <a:off x="832986" y="3414404"/>
        <a:ext cx="3158328" cy="525415"/>
      </dsp:txXfrm>
    </dsp:sp>
    <dsp:sp modelId="{2D54BF46-B918-4F8E-B40F-424613C8F90B}">
      <dsp:nvSpPr>
        <dsp:cNvPr id="0" name=""/>
        <dsp:cNvSpPr/>
      </dsp:nvSpPr>
      <dsp:spPr>
        <a:xfrm>
          <a:off x="504601" y="3348727"/>
          <a:ext cx="656769" cy="656769"/>
        </a:xfrm>
        <a:prstGeom prst="ellipse">
          <a:avLst/>
        </a:prstGeom>
        <a:solidFill>
          <a:schemeClr val="lt1">
            <a:hueOff val="0"/>
            <a:satOff val="0"/>
            <a:lumOff val="0"/>
            <a:alphaOff val="0"/>
          </a:schemeClr>
        </a:solidFill>
        <a:ln w="12700" cap="flat" cmpd="sng" algn="in">
          <a:solidFill>
            <a:schemeClr val="accent3">
              <a:hueOff val="-3757741"/>
              <a:satOff val="2420"/>
              <a:lumOff val="2667"/>
              <a:alphaOff val="0"/>
            </a:schemeClr>
          </a:solidFill>
          <a:prstDash val="solid"/>
        </a:ln>
        <a:effectLst/>
      </dsp:spPr>
      <dsp:style>
        <a:lnRef idx="2">
          <a:scrgbClr r="0" g="0" b="0"/>
        </a:lnRef>
        <a:fillRef idx="1">
          <a:scrgbClr r="0" g="0" b="0"/>
        </a:fillRef>
        <a:effectRef idx="0">
          <a:scrgbClr r="0" g="0" b="0"/>
        </a:effectRef>
        <a:fontRef idx="minor"/>
      </dsp:style>
    </dsp:sp>
    <dsp:sp modelId="{E1F217CF-5652-4471-A6B4-136F66B54E63}">
      <dsp:nvSpPr>
        <dsp:cNvPr id="0" name=""/>
        <dsp:cNvSpPr/>
      </dsp:nvSpPr>
      <dsp:spPr>
        <a:xfrm>
          <a:off x="400796" y="4202428"/>
          <a:ext cx="3590518" cy="525415"/>
        </a:xfrm>
        <a:prstGeom prst="rect">
          <a:avLst/>
        </a:prstGeom>
        <a:solidFill>
          <a:schemeClr val="accent3">
            <a:hueOff val="-4697176"/>
            <a:satOff val="3025"/>
            <a:lumOff val="3334"/>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7049" tIns="58420" rIns="58420" bIns="58420" numCol="1" spcCol="1270" anchor="ctr" anchorCtr="0">
          <a:noAutofit/>
        </a:bodyPr>
        <a:lstStyle/>
        <a:p>
          <a:pPr lvl="0" algn="l" defTabSz="1022350" rtl="0">
            <a:lnSpc>
              <a:spcPct val="90000"/>
            </a:lnSpc>
            <a:spcBef>
              <a:spcPct val="0"/>
            </a:spcBef>
            <a:spcAft>
              <a:spcPct val="35000"/>
            </a:spcAft>
          </a:pPr>
          <a:r>
            <a:rPr lang="zh-CN" sz="2300" kern="1200" smtClean="0"/>
            <a:t>(6)反馈状态</a:t>
          </a:r>
          <a:endParaRPr lang="zh-CN" sz="2300" kern="1200"/>
        </a:p>
      </dsp:txBody>
      <dsp:txXfrm>
        <a:off x="400796" y="4202428"/>
        <a:ext cx="3590518" cy="525415"/>
      </dsp:txXfrm>
    </dsp:sp>
    <dsp:sp modelId="{A7CC0858-3586-4111-BA5C-DEF4AF883DBF}">
      <dsp:nvSpPr>
        <dsp:cNvPr id="0" name=""/>
        <dsp:cNvSpPr/>
      </dsp:nvSpPr>
      <dsp:spPr>
        <a:xfrm>
          <a:off x="72411" y="4136751"/>
          <a:ext cx="656769" cy="656769"/>
        </a:xfrm>
        <a:prstGeom prst="ellipse">
          <a:avLst/>
        </a:prstGeom>
        <a:solidFill>
          <a:schemeClr val="lt1">
            <a:hueOff val="0"/>
            <a:satOff val="0"/>
            <a:lumOff val="0"/>
            <a:alphaOff val="0"/>
          </a:schemeClr>
        </a:solidFill>
        <a:ln w="12700" cap="flat" cmpd="sng" algn="in">
          <a:solidFill>
            <a:schemeClr val="accent3">
              <a:hueOff val="-4697176"/>
              <a:satOff val="3025"/>
              <a:lumOff val="3334"/>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D60408-8D2A-4E08-A6E5-3FDB8D672A0C}">
      <dsp:nvSpPr>
        <dsp:cNvPr id="0" name=""/>
        <dsp:cNvSpPr/>
      </dsp:nvSpPr>
      <dsp:spPr>
        <a:xfrm>
          <a:off x="1062255" y="863"/>
          <a:ext cx="8487680" cy="771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t>现在有些按钮内还加入了图标取代文字。</a:t>
          </a:r>
          <a:endParaRPr lang="zh-CN" sz="1800" kern="1200"/>
        </a:p>
      </dsp:txBody>
      <dsp:txXfrm>
        <a:off x="1062255" y="863"/>
        <a:ext cx="8487680" cy="771607"/>
      </dsp:txXfrm>
    </dsp:sp>
    <dsp:sp modelId="{98449676-F994-4787-979A-7DEB9582C2E3}">
      <dsp:nvSpPr>
        <dsp:cNvPr id="0" name=""/>
        <dsp:cNvSpPr/>
      </dsp:nvSpPr>
      <dsp:spPr>
        <a:xfrm>
          <a:off x="1062255" y="772471"/>
          <a:ext cx="1131690" cy="188615"/>
        </a:xfrm>
        <a:prstGeom prst="parallelogram">
          <a:avLst>
            <a:gd name="adj" fmla="val 140840"/>
          </a:avLst>
        </a:prstGeom>
        <a:solidFill>
          <a:schemeClr val="accent3">
            <a:hueOff val="0"/>
            <a:satOff val="0"/>
            <a:lumOff val="0"/>
            <a:alphaOff val="0"/>
          </a:schemeClr>
        </a:solidFill>
        <a:ln w="12700" cap="flat" cmpd="sng" algn="in">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BF6172-CA70-482A-AA55-C73A808ACD4B}">
      <dsp:nvSpPr>
        <dsp:cNvPr id="0" name=""/>
        <dsp:cNvSpPr/>
      </dsp:nvSpPr>
      <dsp:spPr>
        <a:xfrm>
          <a:off x="2259961" y="772471"/>
          <a:ext cx="1131690" cy="188615"/>
        </a:xfrm>
        <a:prstGeom prst="parallelogram">
          <a:avLst>
            <a:gd name="adj" fmla="val 140840"/>
          </a:avLst>
        </a:prstGeom>
        <a:solidFill>
          <a:schemeClr val="accent3">
            <a:hueOff val="-138152"/>
            <a:satOff val="89"/>
            <a:lumOff val="98"/>
            <a:alphaOff val="0"/>
          </a:schemeClr>
        </a:solidFill>
        <a:ln w="12700" cap="flat" cmpd="sng" algn="in">
          <a:solidFill>
            <a:schemeClr val="accent3">
              <a:hueOff val="-138152"/>
              <a:satOff val="89"/>
              <a:lumOff val="9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65FCAA-9551-480C-99BC-C7390EB254A5}">
      <dsp:nvSpPr>
        <dsp:cNvPr id="0" name=""/>
        <dsp:cNvSpPr/>
      </dsp:nvSpPr>
      <dsp:spPr>
        <a:xfrm>
          <a:off x="3457667" y="772471"/>
          <a:ext cx="1131690" cy="188615"/>
        </a:xfrm>
        <a:prstGeom prst="parallelogram">
          <a:avLst>
            <a:gd name="adj" fmla="val 140840"/>
          </a:avLst>
        </a:prstGeom>
        <a:solidFill>
          <a:schemeClr val="accent3">
            <a:hueOff val="-276304"/>
            <a:satOff val="178"/>
            <a:lumOff val="196"/>
            <a:alphaOff val="0"/>
          </a:schemeClr>
        </a:solidFill>
        <a:ln w="12700" cap="flat" cmpd="sng" algn="in">
          <a:solidFill>
            <a:schemeClr val="accent3">
              <a:hueOff val="-276304"/>
              <a:satOff val="178"/>
              <a:lumOff val="1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601D24-64A8-48CA-AB63-3815370A4F0F}">
      <dsp:nvSpPr>
        <dsp:cNvPr id="0" name=""/>
        <dsp:cNvSpPr/>
      </dsp:nvSpPr>
      <dsp:spPr>
        <a:xfrm>
          <a:off x="4655373" y="772471"/>
          <a:ext cx="1131690" cy="188615"/>
        </a:xfrm>
        <a:prstGeom prst="parallelogram">
          <a:avLst>
            <a:gd name="adj" fmla="val 140840"/>
          </a:avLst>
        </a:prstGeom>
        <a:solidFill>
          <a:schemeClr val="accent3">
            <a:hueOff val="-414457"/>
            <a:satOff val="267"/>
            <a:lumOff val="294"/>
            <a:alphaOff val="0"/>
          </a:schemeClr>
        </a:solidFill>
        <a:ln w="12700" cap="flat" cmpd="sng" algn="in">
          <a:solidFill>
            <a:schemeClr val="accent3">
              <a:hueOff val="-414457"/>
              <a:satOff val="267"/>
              <a:lumOff val="2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F63028-DDB4-433A-AF59-21938812FF2E}">
      <dsp:nvSpPr>
        <dsp:cNvPr id="0" name=""/>
        <dsp:cNvSpPr/>
      </dsp:nvSpPr>
      <dsp:spPr>
        <a:xfrm>
          <a:off x="5853079" y="772471"/>
          <a:ext cx="1131690" cy="188615"/>
        </a:xfrm>
        <a:prstGeom prst="parallelogram">
          <a:avLst>
            <a:gd name="adj" fmla="val 140840"/>
          </a:avLst>
        </a:prstGeom>
        <a:solidFill>
          <a:schemeClr val="accent3">
            <a:hueOff val="-552609"/>
            <a:satOff val="356"/>
            <a:lumOff val="392"/>
            <a:alphaOff val="0"/>
          </a:schemeClr>
        </a:solidFill>
        <a:ln w="12700" cap="flat" cmpd="sng" algn="in">
          <a:solidFill>
            <a:schemeClr val="accent3">
              <a:hueOff val="-552609"/>
              <a:satOff val="356"/>
              <a:lumOff val="39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30B8D5-3E6E-4952-84FA-E52C877CC66C}">
      <dsp:nvSpPr>
        <dsp:cNvPr id="0" name=""/>
        <dsp:cNvSpPr/>
      </dsp:nvSpPr>
      <dsp:spPr>
        <a:xfrm>
          <a:off x="7050785" y="772471"/>
          <a:ext cx="1131690" cy="188615"/>
        </a:xfrm>
        <a:prstGeom prst="parallelogram">
          <a:avLst>
            <a:gd name="adj" fmla="val 140840"/>
          </a:avLst>
        </a:prstGeom>
        <a:solidFill>
          <a:schemeClr val="accent3">
            <a:hueOff val="-690761"/>
            <a:satOff val="445"/>
            <a:lumOff val="490"/>
            <a:alphaOff val="0"/>
          </a:schemeClr>
        </a:solidFill>
        <a:ln w="12700" cap="flat" cmpd="sng" algn="in">
          <a:solidFill>
            <a:schemeClr val="accent3">
              <a:hueOff val="-690761"/>
              <a:satOff val="445"/>
              <a:lumOff val="49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94F649-EFF5-4B0A-9308-D041E5C2F689}">
      <dsp:nvSpPr>
        <dsp:cNvPr id="0" name=""/>
        <dsp:cNvSpPr/>
      </dsp:nvSpPr>
      <dsp:spPr>
        <a:xfrm>
          <a:off x="8248492" y="772471"/>
          <a:ext cx="1131690" cy="188615"/>
        </a:xfrm>
        <a:prstGeom prst="parallelogram">
          <a:avLst>
            <a:gd name="adj" fmla="val 140840"/>
          </a:avLst>
        </a:prstGeom>
        <a:solidFill>
          <a:schemeClr val="accent3">
            <a:hueOff val="-828913"/>
            <a:satOff val="534"/>
            <a:lumOff val="588"/>
            <a:alphaOff val="0"/>
          </a:schemeClr>
        </a:solidFill>
        <a:ln w="12700" cap="flat" cmpd="sng" algn="in">
          <a:solidFill>
            <a:schemeClr val="accent3">
              <a:hueOff val="-828913"/>
              <a:satOff val="534"/>
              <a:lumOff val="58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D8DD4D-F587-4CAC-9FAC-B7EFB3304BCD}">
      <dsp:nvSpPr>
        <dsp:cNvPr id="0" name=""/>
        <dsp:cNvSpPr/>
      </dsp:nvSpPr>
      <dsp:spPr>
        <a:xfrm>
          <a:off x="1062255" y="1052982"/>
          <a:ext cx="8487680" cy="771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t>例如箭头图标就比文字描述更加直观，箭头朝右，可能意味着下一步或离开此页。</a:t>
          </a:r>
          <a:endParaRPr lang="zh-CN" sz="1800" kern="1200"/>
        </a:p>
      </dsp:txBody>
      <dsp:txXfrm>
        <a:off x="1062255" y="1052982"/>
        <a:ext cx="8487680" cy="771607"/>
      </dsp:txXfrm>
    </dsp:sp>
    <dsp:sp modelId="{2BC6AE6F-5F1D-48D1-B6DE-D9146E99488A}">
      <dsp:nvSpPr>
        <dsp:cNvPr id="0" name=""/>
        <dsp:cNvSpPr/>
      </dsp:nvSpPr>
      <dsp:spPr>
        <a:xfrm>
          <a:off x="1062255" y="1824589"/>
          <a:ext cx="1131690" cy="188615"/>
        </a:xfrm>
        <a:prstGeom prst="parallelogram">
          <a:avLst>
            <a:gd name="adj" fmla="val 140840"/>
          </a:avLst>
        </a:prstGeom>
        <a:solidFill>
          <a:schemeClr val="accent3">
            <a:hueOff val="-967066"/>
            <a:satOff val="623"/>
            <a:lumOff val="686"/>
            <a:alphaOff val="0"/>
          </a:schemeClr>
        </a:solidFill>
        <a:ln w="12700" cap="flat" cmpd="sng" algn="in">
          <a:solidFill>
            <a:schemeClr val="accent3">
              <a:hueOff val="-967066"/>
              <a:satOff val="623"/>
              <a:lumOff val="6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4B6DBB-C715-4A85-9880-A5F99B8BC5CD}">
      <dsp:nvSpPr>
        <dsp:cNvPr id="0" name=""/>
        <dsp:cNvSpPr/>
      </dsp:nvSpPr>
      <dsp:spPr>
        <a:xfrm>
          <a:off x="2259961" y="1824589"/>
          <a:ext cx="1131690" cy="188615"/>
        </a:xfrm>
        <a:prstGeom prst="parallelogram">
          <a:avLst>
            <a:gd name="adj" fmla="val 140840"/>
          </a:avLst>
        </a:prstGeom>
        <a:solidFill>
          <a:schemeClr val="accent3">
            <a:hueOff val="-1105218"/>
            <a:satOff val="712"/>
            <a:lumOff val="784"/>
            <a:alphaOff val="0"/>
          </a:schemeClr>
        </a:solidFill>
        <a:ln w="12700" cap="flat" cmpd="sng" algn="in">
          <a:solidFill>
            <a:schemeClr val="accent3">
              <a:hueOff val="-1105218"/>
              <a:satOff val="712"/>
              <a:lumOff val="78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962E92-4C74-4144-93C5-90FA98E43A40}">
      <dsp:nvSpPr>
        <dsp:cNvPr id="0" name=""/>
        <dsp:cNvSpPr/>
      </dsp:nvSpPr>
      <dsp:spPr>
        <a:xfrm>
          <a:off x="3457667" y="1824589"/>
          <a:ext cx="1131690" cy="188615"/>
        </a:xfrm>
        <a:prstGeom prst="parallelogram">
          <a:avLst>
            <a:gd name="adj" fmla="val 140840"/>
          </a:avLst>
        </a:prstGeom>
        <a:solidFill>
          <a:schemeClr val="accent3">
            <a:hueOff val="-1243370"/>
            <a:satOff val="801"/>
            <a:lumOff val="883"/>
            <a:alphaOff val="0"/>
          </a:schemeClr>
        </a:solidFill>
        <a:ln w="12700" cap="flat" cmpd="sng" algn="in">
          <a:solidFill>
            <a:schemeClr val="accent3">
              <a:hueOff val="-1243370"/>
              <a:satOff val="801"/>
              <a:lumOff val="88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388C95-3795-4BC2-BE2B-7682ED97D025}">
      <dsp:nvSpPr>
        <dsp:cNvPr id="0" name=""/>
        <dsp:cNvSpPr/>
      </dsp:nvSpPr>
      <dsp:spPr>
        <a:xfrm>
          <a:off x="4655373" y="1824589"/>
          <a:ext cx="1131690" cy="188615"/>
        </a:xfrm>
        <a:prstGeom prst="parallelogram">
          <a:avLst>
            <a:gd name="adj" fmla="val 140840"/>
          </a:avLst>
        </a:prstGeom>
        <a:solidFill>
          <a:schemeClr val="accent3">
            <a:hueOff val="-1381523"/>
            <a:satOff val="890"/>
            <a:lumOff val="981"/>
            <a:alphaOff val="0"/>
          </a:schemeClr>
        </a:solidFill>
        <a:ln w="12700" cap="flat" cmpd="sng" algn="in">
          <a:solidFill>
            <a:schemeClr val="accent3">
              <a:hueOff val="-1381523"/>
              <a:satOff val="890"/>
              <a:lumOff val="98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548311-5750-4DE6-A08F-3D0FDA56445C}">
      <dsp:nvSpPr>
        <dsp:cNvPr id="0" name=""/>
        <dsp:cNvSpPr/>
      </dsp:nvSpPr>
      <dsp:spPr>
        <a:xfrm>
          <a:off x="5853079" y="1824589"/>
          <a:ext cx="1131690" cy="188615"/>
        </a:xfrm>
        <a:prstGeom prst="parallelogram">
          <a:avLst>
            <a:gd name="adj" fmla="val 140840"/>
          </a:avLst>
        </a:prstGeom>
        <a:solidFill>
          <a:schemeClr val="accent3">
            <a:hueOff val="-1519675"/>
            <a:satOff val="979"/>
            <a:lumOff val="1079"/>
            <a:alphaOff val="0"/>
          </a:schemeClr>
        </a:solidFill>
        <a:ln w="12700" cap="flat" cmpd="sng" algn="in">
          <a:solidFill>
            <a:schemeClr val="accent3">
              <a:hueOff val="-1519675"/>
              <a:satOff val="979"/>
              <a:lumOff val="10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61EE35-4C85-4AB7-962E-487E1E9DBFD0}">
      <dsp:nvSpPr>
        <dsp:cNvPr id="0" name=""/>
        <dsp:cNvSpPr/>
      </dsp:nvSpPr>
      <dsp:spPr>
        <a:xfrm>
          <a:off x="7050785" y="1824589"/>
          <a:ext cx="1131690" cy="188615"/>
        </a:xfrm>
        <a:prstGeom prst="parallelogram">
          <a:avLst>
            <a:gd name="adj" fmla="val 140840"/>
          </a:avLst>
        </a:prstGeom>
        <a:solidFill>
          <a:schemeClr val="accent3">
            <a:hueOff val="-1657827"/>
            <a:satOff val="1068"/>
            <a:lumOff val="1177"/>
            <a:alphaOff val="0"/>
          </a:schemeClr>
        </a:solidFill>
        <a:ln w="12700" cap="flat" cmpd="sng" algn="in">
          <a:solidFill>
            <a:schemeClr val="accent3">
              <a:hueOff val="-1657827"/>
              <a:satOff val="1068"/>
              <a:lumOff val="11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5FD998-DE08-4DD2-AF20-AB5F457AC6C0}">
      <dsp:nvSpPr>
        <dsp:cNvPr id="0" name=""/>
        <dsp:cNvSpPr/>
      </dsp:nvSpPr>
      <dsp:spPr>
        <a:xfrm>
          <a:off x="8248492" y="1824589"/>
          <a:ext cx="1131690" cy="188615"/>
        </a:xfrm>
        <a:prstGeom prst="parallelogram">
          <a:avLst>
            <a:gd name="adj" fmla="val 140840"/>
          </a:avLst>
        </a:prstGeom>
        <a:solidFill>
          <a:schemeClr val="accent3">
            <a:hueOff val="-1795979"/>
            <a:satOff val="1157"/>
            <a:lumOff val="1275"/>
            <a:alphaOff val="0"/>
          </a:schemeClr>
        </a:solidFill>
        <a:ln w="12700" cap="flat" cmpd="sng" algn="in">
          <a:solidFill>
            <a:schemeClr val="accent3">
              <a:hueOff val="-1795979"/>
              <a:satOff val="1157"/>
              <a:lumOff val="127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EF5837-1180-4484-AF62-3D7E678963A6}">
      <dsp:nvSpPr>
        <dsp:cNvPr id="0" name=""/>
        <dsp:cNvSpPr/>
      </dsp:nvSpPr>
      <dsp:spPr>
        <a:xfrm>
          <a:off x="1062255" y="2105101"/>
          <a:ext cx="8487680" cy="771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t>箭头朝下，可能意味着打开下面的内容，或者打开下面的菜单。</a:t>
          </a:r>
          <a:endParaRPr lang="zh-CN" sz="1800" kern="1200"/>
        </a:p>
      </dsp:txBody>
      <dsp:txXfrm>
        <a:off x="1062255" y="2105101"/>
        <a:ext cx="8487680" cy="771607"/>
      </dsp:txXfrm>
    </dsp:sp>
    <dsp:sp modelId="{245CE462-C00A-4715-9032-34EE5A27D8C9}">
      <dsp:nvSpPr>
        <dsp:cNvPr id="0" name=""/>
        <dsp:cNvSpPr/>
      </dsp:nvSpPr>
      <dsp:spPr>
        <a:xfrm>
          <a:off x="1062255" y="2876708"/>
          <a:ext cx="1131690" cy="188615"/>
        </a:xfrm>
        <a:prstGeom prst="parallelogram">
          <a:avLst>
            <a:gd name="adj" fmla="val 140840"/>
          </a:avLst>
        </a:prstGeom>
        <a:solidFill>
          <a:schemeClr val="accent3">
            <a:hueOff val="-1934131"/>
            <a:satOff val="1246"/>
            <a:lumOff val="1373"/>
            <a:alphaOff val="0"/>
          </a:schemeClr>
        </a:solidFill>
        <a:ln w="12700" cap="flat" cmpd="sng" algn="in">
          <a:solidFill>
            <a:schemeClr val="accent3">
              <a:hueOff val="-1934131"/>
              <a:satOff val="1246"/>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B75A5D0-C867-43B1-A714-2A8C122175F2}">
      <dsp:nvSpPr>
        <dsp:cNvPr id="0" name=""/>
        <dsp:cNvSpPr/>
      </dsp:nvSpPr>
      <dsp:spPr>
        <a:xfrm>
          <a:off x="2259961" y="2876708"/>
          <a:ext cx="1131690" cy="188615"/>
        </a:xfrm>
        <a:prstGeom prst="parallelogram">
          <a:avLst>
            <a:gd name="adj" fmla="val 140840"/>
          </a:avLst>
        </a:prstGeom>
        <a:solidFill>
          <a:schemeClr val="accent3">
            <a:hueOff val="-2072284"/>
            <a:satOff val="1335"/>
            <a:lumOff val="1471"/>
            <a:alphaOff val="0"/>
          </a:schemeClr>
        </a:solidFill>
        <a:ln w="12700" cap="flat" cmpd="sng" algn="in">
          <a:solidFill>
            <a:schemeClr val="accent3">
              <a:hueOff val="-2072284"/>
              <a:satOff val="1335"/>
              <a:lumOff val="147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38161B-6304-4044-810C-D025A935629E}">
      <dsp:nvSpPr>
        <dsp:cNvPr id="0" name=""/>
        <dsp:cNvSpPr/>
      </dsp:nvSpPr>
      <dsp:spPr>
        <a:xfrm>
          <a:off x="3457667" y="2876708"/>
          <a:ext cx="1131690" cy="188615"/>
        </a:xfrm>
        <a:prstGeom prst="parallelogram">
          <a:avLst>
            <a:gd name="adj" fmla="val 140840"/>
          </a:avLst>
        </a:prstGeom>
        <a:solidFill>
          <a:schemeClr val="accent3">
            <a:hueOff val="-2210436"/>
            <a:satOff val="1424"/>
            <a:lumOff val="1569"/>
            <a:alphaOff val="0"/>
          </a:schemeClr>
        </a:solidFill>
        <a:ln w="12700" cap="flat" cmpd="sng" algn="in">
          <a:solidFill>
            <a:schemeClr val="accent3">
              <a:hueOff val="-2210436"/>
              <a:satOff val="1424"/>
              <a:lumOff val="15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B83E44-0033-4B91-8B8E-29EB987B7A1A}">
      <dsp:nvSpPr>
        <dsp:cNvPr id="0" name=""/>
        <dsp:cNvSpPr/>
      </dsp:nvSpPr>
      <dsp:spPr>
        <a:xfrm>
          <a:off x="4655373" y="2876708"/>
          <a:ext cx="1131690" cy="188615"/>
        </a:xfrm>
        <a:prstGeom prst="parallelogram">
          <a:avLst>
            <a:gd name="adj" fmla="val 140840"/>
          </a:avLst>
        </a:prstGeom>
        <a:solidFill>
          <a:schemeClr val="accent3">
            <a:hueOff val="-2348588"/>
            <a:satOff val="1512"/>
            <a:lumOff val="1667"/>
            <a:alphaOff val="0"/>
          </a:schemeClr>
        </a:solidFill>
        <a:ln w="12700" cap="flat" cmpd="sng" algn="in">
          <a:solidFill>
            <a:schemeClr val="accent3">
              <a:hueOff val="-2348588"/>
              <a:satOff val="1512"/>
              <a:lumOff val="166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2EB76B-B7A1-487E-B181-34423054F951}">
      <dsp:nvSpPr>
        <dsp:cNvPr id="0" name=""/>
        <dsp:cNvSpPr/>
      </dsp:nvSpPr>
      <dsp:spPr>
        <a:xfrm>
          <a:off x="5853079" y="2876708"/>
          <a:ext cx="1131690" cy="188615"/>
        </a:xfrm>
        <a:prstGeom prst="parallelogram">
          <a:avLst>
            <a:gd name="adj" fmla="val 140840"/>
          </a:avLst>
        </a:prstGeom>
        <a:solidFill>
          <a:schemeClr val="accent3">
            <a:hueOff val="-2486740"/>
            <a:satOff val="1601"/>
            <a:lumOff val="1765"/>
            <a:alphaOff val="0"/>
          </a:schemeClr>
        </a:solidFill>
        <a:ln w="12700" cap="flat" cmpd="sng" algn="in">
          <a:solidFill>
            <a:schemeClr val="accent3">
              <a:hueOff val="-2486740"/>
              <a:satOff val="1601"/>
              <a:lumOff val="17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D09E50-ECCF-44DC-AC4F-559026DEF0D5}">
      <dsp:nvSpPr>
        <dsp:cNvPr id="0" name=""/>
        <dsp:cNvSpPr/>
      </dsp:nvSpPr>
      <dsp:spPr>
        <a:xfrm>
          <a:off x="7050785" y="2876708"/>
          <a:ext cx="1131690" cy="188615"/>
        </a:xfrm>
        <a:prstGeom prst="parallelogram">
          <a:avLst>
            <a:gd name="adj" fmla="val 140840"/>
          </a:avLst>
        </a:prstGeom>
        <a:solidFill>
          <a:schemeClr val="accent3">
            <a:hueOff val="-2624893"/>
            <a:satOff val="1690"/>
            <a:lumOff val="1863"/>
            <a:alphaOff val="0"/>
          </a:schemeClr>
        </a:solidFill>
        <a:ln w="12700" cap="flat" cmpd="sng" algn="in">
          <a:solidFill>
            <a:schemeClr val="accent3">
              <a:hueOff val="-2624893"/>
              <a:satOff val="1690"/>
              <a:lumOff val="186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4D178D5-872C-4542-9E4E-9E9CF36CE136}">
      <dsp:nvSpPr>
        <dsp:cNvPr id="0" name=""/>
        <dsp:cNvSpPr/>
      </dsp:nvSpPr>
      <dsp:spPr>
        <a:xfrm>
          <a:off x="8248492" y="2876708"/>
          <a:ext cx="1131690" cy="188615"/>
        </a:xfrm>
        <a:prstGeom prst="parallelogram">
          <a:avLst>
            <a:gd name="adj" fmla="val 140840"/>
          </a:avLst>
        </a:prstGeom>
        <a:solidFill>
          <a:schemeClr val="accent3">
            <a:hueOff val="-2763045"/>
            <a:satOff val="1779"/>
            <a:lumOff val="1961"/>
            <a:alphaOff val="0"/>
          </a:schemeClr>
        </a:solidFill>
        <a:ln w="12700" cap="flat" cmpd="sng" algn="in">
          <a:solidFill>
            <a:schemeClr val="accent3">
              <a:hueOff val="-2763045"/>
              <a:satOff val="1779"/>
              <a:lumOff val="196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0BB0C9-5068-46C4-828F-B22DBDA5997B}">
      <dsp:nvSpPr>
        <dsp:cNvPr id="0" name=""/>
        <dsp:cNvSpPr/>
      </dsp:nvSpPr>
      <dsp:spPr>
        <a:xfrm>
          <a:off x="1062255" y="3157219"/>
          <a:ext cx="8487680" cy="771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t>设计者在设计按钮时也可以加入图标或符号的形式，使信息传递更简单明了。</a:t>
          </a:r>
          <a:endParaRPr lang="zh-CN" sz="1800" kern="1200"/>
        </a:p>
      </dsp:txBody>
      <dsp:txXfrm>
        <a:off x="1062255" y="3157219"/>
        <a:ext cx="8487680" cy="771607"/>
      </dsp:txXfrm>
    </dsp:sp>
    <dsp:sp modelId="{3509788A-2849-430C-8382-FF31E232D1E5}">
      <dsp:nvSpPr>
        <dsp:cNvPr id="0" name=""/>
        <dsp:cNvSpPr/>
      </dsp:nvSpPr>
      <dsp:spPr>
        <a:xfrm>
          <a:off x="1062255" y="3928827"/>
          <a:ext cx="1131690" cy="188615"/>
        </a:xfrm>
        <a:prstGeom prst="parallelogram">
          <a:avLst>
            <a:gd name="adj" fmla="val 140840"/>
          </a:avLst>
        </a:prstGeom>
        <a:solidFill>
          <a:schemeClr val="accent3">
            <a:hueOff val="-2901197"/>
            <a:satOff val="1868"/>
            <a:lumOff val="2059"/>
            <a:alphaOff val="0"/>
          </a:schemeClr>
        </a:solidFill>
        <a:ln w="12700" cap="flat" cmpd="sng" algn="in">
          <a:solidFill>
            <a:schemeClr val="accent3">
              <a:hueOff val="-2901197"/>
              <a:satOff val="1868"/>
              <a:lumOff val="20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0C5E87-A2AD-49AC-93C9-4D439EA28356}">
      <dsp:nvSpPr>
        <dsp:cNvPr id="0" name=""/>
        <dsp:cNvSpPr/>
      </dsp:nvSpPr>
      <dsp:spPr>
        <a:xfrm>
          <a:off x="2259961" y="3928827"/>
          <a:ext cx="1131690" cy="188615"/>
        </a:xfrm>
        <a:prstGeom prst="parallelogram">
          <a:avLst>
            <a:gd name="adj" fmla="val 140840"/>
          </a:avLst>
        </a:prstGeom>
        <a:solidFill>
          <a:schemeClr val="accent3">
            <a:hueOff val="-3039349"/>
            <a:satOff val="1957"/>
            <a:lumOff val="2157"/>
            <a:alphaOff val="0"/>
          </a:schemeClr>
        </a:solidFill>
        <a:ln w="12700" cap="flat" cmpd="sng" algn="in">
          <a:solidFill>
            <a:schemeClr val="accent3">
              <a:hueOff val="-3039349"/>
              <a:satOff val="1957"/>
              <a:lumOff val="21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5C90CD-5C79-45D6-9C9C-8F897B19D9B2}">
      <dsp:nvSpPr>
        <dsp:cNvPr id="0" name=""/>
        <dsp:cNvSpPr/>
      </dsp:nvSpPr>
      <dsp:spPr>
        <a:xfrm>
          <a:off x="3457667" y="3928827"/>
          <a:ext cx="1131690" cy="188615"/>
        </a:xfrm>
        <a:prstGeom prst="parallelogram">
          <a:avLst>
            <a:gd name="adj" fmla="val 140840"/>
          </a:avLst>
        </a:prstGeom>
        <a:solidFill>
          <a:schemeClr val="accent3">
            <a:hueOff val="-3177502"/>
            <a:satOff val="2046"/>
            <a:lumOff val="2255"/>
            <a:alphaOff val="0"/>
          </a:schemeClr>
        </a:solidFill>
        <a:ln w="12700" cap="flat" cmpd="sng" algn="in">
          <a:solidFill>
            <a:schemeClr val="accent3">
              <a:hueOff val="-3177502"/>
              <a:satOff val="2046"/>
              <a:lumOff val="225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B44ED5-0A20-44DE-9590-CCA7B200233F}">
      <dsp:nvSpPr>
        <dsp:cNvPr id="0" name=""/>
        <dsp:cNvSpPr/>
      </dsp:nvSpPr>
      <dsp:spPr>
        <a:xfrm>
          <a:off x="4655373" y="3928827"/>
          <a:ext cx="1131690" cy="188615"/>
        </a:xfrm>
        <a:prstGeom prst="parallelogram">
          <a:avLst>
            <a:gd name="adj" fmla="val 140840"/>
          </a:avLst>
        </a:prstGeom>
        <a:solidFill>
          <a:schemeClr val="accent3">
            <a:hueOff val="-3315654"/>
            <a:satOff val="2135"/>
            <a:lumOff val="2353"/>
            <a:alphaOff val="0"/>
          </a:schemeClr>
        </a:solidFill>
        <a:ln w="12700" cap="flat" cmpd="sng" algn="in">
          <a:solidFill>
            <a:schemeClr val="accent3">
              <a:hueOff val="-3315654"/>
              <a:satOff val="2135"/>
              <a:lumOff val="235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A06AC2-2E0F-4136-9F36-B7A3FF4B0C09}">
      <dsp:nvSpPr>
        <dsp:cNvPr id="0" name=""/>
        <dsp:cNvSpPr/>
      </dsp:nvSpPr>
      <dsp:spPr>
        <a:xfrm>
          <a:off x="5853079" y="3928827"/>
          <a:ext cx="1131690" cy="188615"/>
        </a:xfrm>
        <a:prstGeom prst="parallelogram">
          <a:avLst>
            <a:gd name="adj" fmla="val 140840"/>
          </a:avLst>
        </a:prstGeom>
        <a:solidFill>
          <a:schemeClr val="accent3">
            <a:hueOff val="-3453806"/>
            <a:satOff val="2224"/>
            <a:lumOff val="2451"/>
            <a:alphaOff val="0"/>
          </a:schemeClr>
        </a:solidFill>
        <a:ln w="12700" cap="flat" cmpd="sng" algn="in">
          <a:solidFill>
            <a:schemeClr val="accent3">
              <a:hueOff val="-3453806"/>
              <a:satOff val="2224"/>
              <a:lumOff val="245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5D7021-FBE0-4D07-B55A-AB41479C5E54}">
      <dsp:nvSpPr>
        <dsp:cNvPr id="0" name=""/>
        <dsp:cNvSpPr/>
      </dsp:nvSpPr>
      <dsp:spPr>
        <a:xfrm>
          <a:off x="7050785" y="3928827"/>
          <a:ext cx="1131690" cy="188615"/>
        </a:xfrm>
        <a:prstGeom prst="parallelogram">
          <a:avLst>
            <a:gd name="adj" fmla="val 140840"/>
          </a:avLst>
        </a:prstGeom>
        <a:solidFill>
          <a:schemeClr val="accent3">
            <a:hueOff val="-3591958"/>
            <a:satOff val="2313"/>
            <a:lumOff val="2550"/>
            <a:alphaOff val="0"/>
          </a:schemeClr>
        </a:solidFill>
        <a:ln w="12700" cap="flat" cmpd="sng" algn="in">
          <a:solidFill>
            <a:schemeClr val="accent3">
              <a:hueOff val="-3591958"/>
              <a:satOff val="2313"/>
              <a:lumOff val="255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ECD981-30AC-4D06-9693-44FC781090BD}">
      <dsp:nvSpPr>
        <dsp:cNvPr id="0" name=""/>
        <dsp:cNvSpPr/>
      </dsp:nvSpPr>
      <dsp:spPr>
        <a:xfrm>
          <a:off x="8248492" y="3928827"/>
          <a:ext cx="1131690" cy="188615"/>
        </a:xfrm>
        <a:prstGeom prst="parallelogram">
          <a:avLst>
            <a:gd name="adj" fmla="val 140840"/>
          </a:avLst>
        </a:prstGeom>
        <a:solidFill>
          <a:schemeClr val="accent3">
            <a:hueOff val="-3730110"/>
            <a:satOff val="2402"/>
            <a:lumOff val="2648"/>
            <a:alphaOff val="0"/>
          </a:schemeClr>
        </a:solidFill>
        <a:ln w="12700" cap="flat" cmpd="sng" algn="in">
          <a:solidFill>
            <a:schemeClr val="accent3">
              <a:hueOff val="-3730110"/>
              <a:satOff val="2402"/>
              <a:lumOff val="264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A4C7D3-7DC2-4AB9-B1FA-A40B67CB6F3E}">
      <dsp:nvSpPr>
        <dsp:cNvPr id="0" name=""/>
        <dsp:cNvSpPr/>
      </dsp:nvSpPr>
      <dsp:spPr>
        <a:xfrm>
          <a:off x="1062255" y="4209338"/>
          <a:ext cx="8487680" cy="7716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t>关于网站图标的使用我们在本章节后面还会详细介绍。</a:t>
          </a:r>
          <a:endParaRPr lang="zh-CN" sz="1800" kern="1200"/>
        </a:p>
      </dsp:txBody>
      <dsp:txXfrm>
        <a:off x="1062255" y="4209338"/>
        <a:ext cx="8487680" cy="771607"/>
      </dsp:txXfrm>
    </dsp:sp>
    <dsp:sp modelId="{829F208F-B1FA-4BE5-86A8-03056EF64E83}">
      <dsp:nvSpPr>
        <dsp:cNvPr id="0" name=""/>
        <dsp:cNvSpPr/>
      </dsp:nvSpPr>
      <dsp:spPr>
        <a:xfrm>
          <a:off x="1062255" y="4980946"/>
          <a:ext cx="1131690" cy="188615"/>
        </a:xfrm>
        <a:prstGeom prst="parallelogram">
          <a:avLst>
            <a:gd name="adj" fmla="val 140840"/>
          </a:avLst>
        </a:prstGeom>
        <a:solidFill>
          <a:schemeClr val="accent3">
            <a:hueOff val="-3868263"/>
            <a:satOff val="2491"/>
            <a:lumOff val="2746"/>
            <a:alphaOff val="0"/>
          </a:schemeClr>
        </a:solidFill>
        <a:ln w="12700" cap="flat" cmpd="sng" algn="in">
          <a:solidFill>
            <a:schemeClr val="accent3">
              <a:hueOff val="-3868263"/>
              <a:satOff val="2491"/>
              <a:lumOff val="27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6B90B5-0928-4834-BB5C-B92A6F65AF12}">
      <dsp:nvSpPr>
        <dsp:cNvPr id="0" name=""/>
        <dsp:cNvSpPr/>
      </dsp:nvSpPr>
      <dsp:spPr>
        <a:xfrm>
          <a:off x="2259961" y="4980946"/>
          <a:ext cx="1131690" cy="188615"/>
        </a:xfrm>
        <a:prstGeom prst="parallelogram">
          <a:avLst>
            <a:gd name="adj" fmla="val 140840"/>
          </a:avLst>
        </a:prstGeom>
        <a:solidFill>
          <a:schemeClr val="accent3">
            <a:hueOff val="-4006415"/>
            <a:satOff val="2580"/>
            <a:lumOff val="2844"/>
            <a:alphaOff val="0"/>
          </a:schemeClr>
        </a:solidFill>
        <a:ln w="12700" cap="flat" cmpd="sng" algn="in">
          <a:solidFill>
            <a:schemeClr val="accent3">
              <a:hueOff val="-4006415"/>
              <a:satOff val="2580"/>
              <a:lumOff val="284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BE4B40-FF8C-46B0-9085-C969F4CF2447}">
      <dsp:nvSpPr>
        <dsp:cNvPr id="0" name=""/>
        <dsp:cNvSpPr/>
      </dsp:nvSpPr>
      <dsp:spPr>
        <a:xfrm>
          <a:off x="3457667" y="4980946"/>
          <a:ext cx="1131690" cy="188615"/>
        </a:xfrm>
        <a:prstGeom prst="parallelogram">
          <a:avLst>
            <a:gd name="adj" fmla="val 140840"/>
          </a:avLst>
        </a:prstGeom>
        <a:solidFill>
          <a:schemeClr val="accent3">
            <a:hueOff val="-4144567"/>
            <a:satOff val="2669"/>
            <a:lumOff val="2942"/>
            <a:alphaOff val="0"/>
          </a:schemeClr>
        </a:solidFill>
        <a:ln w="12700" cap="flat" cmpd="sng" algn="in">
          <a:solidFill>
            <a:schemeClr val="accent3">
              <a:hueOff val="-4144567"/>
              <a:satOff val="2669"/>
              <a:lumOff val="294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62F6F0-CD79-4066-8358-B51B52905AB1}">
      <dsp:nvSpPr>
        <dsp:cNvPr id="0" name=""/>
        <dsp:cNvSpPr/>
      </dsp:nvSpPr>
      <dsp:spPr>
        <a:xfrm>
          <a:off x="4655373" y="4980946"/>
          <a:ext cx="1131690" cy="188615"/>
        </a:xfrm>
        <a:prstGeom prst="parallelogram">
          <a:avLst>
            <a:gd name="adj" fmla="val 140840"/>
          </a:avLst>
        </a:prstGeom>
        <a:solidFill>
          <a:schemeClr val="accent3">
            <a:hueOff val="-4282719"/>
            <a:satOff val="2758"/>
            <a:lumOff val="3040"/>
            <a:alphaOff val="0"/>
          </a:schemeClr>
        </a:solidFill>
        <a:ln w="12700" cap="flat" cmpd="sng" algn="in">
          <a:solidFill>
            <a:schemeClr val="accent3">
              <a:hueOff val="-4282719"/>
              <a:satOff val="2758"/>
              <a:lumOff val="304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C1C3F4-FBB9-4CF8-B072-6AF7728D359F}">
      <dsp:nvSpPr>
        <dsp:cNvPr id="0" name=""/>
        <dsp:cNvSpPr/>
      </dsp:nvSpPr>
      <dsp:spPr>
        <a:xfrm>
          <a:off x="5853079" y="4980946"/>
          <a:ext cx="1131690" cy="188615"/>
        </a:xfrm>
        <a:prstGeom prst="parallelogram">
          <a:avLst>
            <a:gd name="adj" fmla="val 140840"/>
          </a:avLst>
        </a:prstGeom>
        <a:solidFill>
          <a:schemeClr val="accent3">
            <a:hueOff val="-4420872"/>
            <a:satOff val="2847"/>
            <a:lumOff val="3138"/>
            <a:alphaOff val="0"/>
          </a:schemeClr>
        </a:solidFill>
        <a:ln w="12700" cap="flat" cmpd="sng" algn="in">
          <a:solidFill>
            <a:schemeClr val="accent3">
              <a:hueOff val="-4420872"/>
              <a:satOff val="2847"/>
              <a:lumOff val="31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F0538B-DEF6-45BF-A75C-39B24CBEEE52}">
      <dsp:nvSpPr>
        <dsp:cNvPr id="0" name=""/>
        <dsp:cNvSpPr/>
      </dsp:nvSpPr>
      <dsp:spPr>
        <a:xfrm>
          <a:off x="7050785" y="4980946"/>
          <a:ext cx="1131690" cy="188615"/>
        </a:xfrm>
        <a:prstGeom prst="parallelogram">
          <a:avLst>
            <a:gd name="adj" fmla="val 140840"/>
          </a:avLst>
        </a:prstGeom>
        <a:solidFill>
          <a:schemeClr val="accent3">
            <a:hueOff val="-4559024"/>
            <a:satOff val="2936"/>
            <a:lumOff val="3236"/>
            <a:alphaOff val="0"/>
          </a:schemeClr>
        </a:solidFill>
        <a:ln w="12700" cap="flat" cmpd="sng" algn="in">
          <a:solidFill>
            <a:schemeClr val="accent3">
              <a:hueOff val="-4559024"/>
              <a:satOff val="2936"/>
              <a:lumOff val="323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6E90D2-D346-4F28-AA44-5A0BA8735E5F}">
      <dsp:nvSpPr>
        <dsp:cNvPr id="0" name=""/>
        <dsp:cNvSpPr/>
      </dsp:nvSpPr>
      <dsp:spPr>
        <a:xfrm>
          <a:off x="8248492" y="4980946"/>
          <a:ext cx="1131690" cy="188615"/>
        </a:xfrm>
        <a:prstGeom prst="parallelogram">
          <a:avLst>
            <a:gd name="adj" fmla="val 140840"/>
          </a:avLst>
        </a:prstGeom>
        <a:solidFill>
          <a:schemeClr val="accent3">
            <a:hueOff val="-4697176"/>
            <a:satOff val="3025"/>
            <a:lumOff val="3334"/>
            <a:alphaOff val="0"/>
          </a:schemeClr>
        </a:solidFill>
        <a:ln w="12700" cap="flat" cmpd="sng" algn="in">
          <a:solidFill>
            <a:schemeClr val="accent3">
              <a:hueOff val="-4697176"/>
              <a:satOff val="3025"/>
              <a:lumOff val="333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A7A6CE-62DE-4DC3-821F-3AFEAF361582}">
      <dsp:nvSpPr>
        <dsp:cNvPr id="0" name=""/>
        <dsp:cNvSpPr/>
      </dsp:nvSpPr>
      <dsp:spPr>
        <a:xfrm>
          <a:off x="2052382" y="1305"/>
          <a:ext cx="1433152" cy="931549"/>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dirty="0" smtClean="0"/>
            <a:t>(1)对比</a:t>
          </a:r>
          <a:endParaRPr lang="zh-CN" sz="2000" kern="1200" dirty="0"/>
        </a:p>
      </dsp:txBody>
      <dsp:txXfrm>
        <a:off x="2097856" y="46779"/>
        <a:ext cx="1342204" cy="840601"/>
      </dsp:txXfrm>
    </dsp:sp>
    <dsp:sp modelId="{4DFC3642-5CEC-4E53-8114-F33908E8B0D4}">
      <dsp:nvSpPr>
        <dsp:cNvPr id="0" name=""/>
        <dsp:cNvSpPr/>
      </dsp:nvSpPr>
      <dsp:spPr>
        <a:xfrm>
          <a:off x="1230761" y="467079"/>
          <a:ext cx="3076393" cy="3076393"/>
        </a:xfrm>
        <a:custGeom>
          <a:avLst/>
          <a:gdLst/>
          <a:ahLst/>
          <a:cxnLst/>
          <a:rect l="0" t="0" r="0" b="0"/>
          <a:pathLst>
            <a:path>
              <a:moveTo>
                <a:pt x="2265083" y="182584"/>
              </a:moveTo>
              <a:arcTo wR="1538196" hR="1538196" stAng="17892027" swAng="2624307"/>
            </a:path>
          </a:pathLst>
        </a:custGeom>
        <a:noFill/>
        <a:ln w="6350" cap="flat" cmpd="sng" algn="in">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047121D-9A6E-4CEC-B9A2-AA680641EAF4}">
      <dsp:nvSpPr>
        <dsp:cNvPr id="0" name=""/>
        <dsp:cNvSpPr/>
      </dsp:nvSpPr>
      <dsp:spPr>
        <a:xfrm>
          <a:off x="3590578" y="1539501"/>
          <a:ext cx="1433152" cy="931549"/>
        </a:xfrm>
        <a:prstGeom prst="roundRect">
          <a:avLst/>
        </a:prstGeom>
        <a:solidFill>
          <a:schemeClr val="accent2">
            <a:hueOff val="-2829507"/>
            <a:satOff val="-5301"/>
            <a:lumOff val="901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(2)质量</a:t>
          </a:r>
          <a:endParaRPr lang="zh-CN" sz="2000" kern="1200"/>
        </a:p>
      </dsp:txBody>
      <dsp:txXfrm>
        <a:off x="3636052" y="1584975"/>
        <a:ext cx="1342204" cy="840601"/>
      </dsp:txXfrm>
    </dsp:sp>
    <dsp:sp modelId="{6ABA9B3D-B0B8-4A70-ABF8-A64D80B77C86}">
      <dsp:nvSpPr>
        <dsp:cNvPr id="0" name=""/>
        <dsp:cNvSpPr/>
      </dsp:nvSpPr>
      <dsp:spPr>
        <a:xfrm>
          <a:off x="1230761" y="467079"/>
          <a:ext cx="3076393" cy="3076393"/>
        </a:xfrm>
        <a:custGeom>
          <a:avLst/>
          <a:gdLst/>
          <a:ahLst/>
          <a:cxnLst/>
          <a:rect l="0" t="0" r="0" b="0"/>
          <a:pathLst>
            <a:path>
              <a:moveTo>
                <a:pt x="3000600" y="2015085"/>
              </a:moveTo>
              <a:arcTo wR="1538196" hR="1538196" stAng="1083666" swAng="2624307"/>
            </a:path>
          </a:pathLst>
        </a:custGeom>
        <a:noFill/>
        <a:ln w="6350" cap="flat" cmpd="sng" algn="in">
          <a:solidFill>
            <a:schemeClr val="accent2">
              <a:hueOff val="-2829507"/>
              <a:satOff val="-5301"/>
              <a:lumOff val="9019"/>
              <a:alphaOff val="0"/>
            </a:schemeClr>
          </a:solidFill>
          <a:prstDash val="solid"/>
        </a:ln>
        <a:effectLst/>
      </dsp:spPr>
      <dsp:style>
        <a:lnRef idx="1">
          <a:scrgbClr r="0" g="0" b="0"/>
        </a:lnRef>
        <a:fillRef idx="0">
          <a:scrgbClr r="0" g="0" b="0"/>
        </a:fillRef>
        <a:effectRef idx="0">
          <a:scrgbClr r="0" g="0" b="0"/>
        </a:effectRef>
        <a:fontRef idx="minor"/>
      </dsp:style>
    </dsp:sp>
    <dsp:sp modelId="{CCEF8309-314D-4B97-B0C4-4446D24711F6}">
      <dsp:nvSpPr>
        <dsp:cNvPr id="0" name=""/>
        <dsp:cNvSpPr/>
      </dsp:nvSpPr>
      <dsp:spPr>
        <a:xfrm>
          <a:off x="2052382" y="3077698"/>
          <a:ext cx="1433152" cy="931549"/>
        </a:xfrm>
        <a:prstGeom prst="roundRect">
          <a:avLst/>
        </a:prstGeom>
        <a:solidFill>
          <a:schemeClr val="accent2">
            <a:hueOff val="-5659015"/>
            <a:satOff val="-10602"/>
            <a:lumOff val="1803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(3)关联性</a:t>
          </a:r>
          <a:endParaRPr lang="zh-CN" sz="2000" kern="1200"/>
        </a:p>
      </dsp:txBody>
      <dsp:txXfrm>
        <a:off x="2097856" y="3123172"/>
        <a:ext cx="1342204" cy="840601"/>
      </dsp:txXfrm>
    </dsp:sp>
    <dsp:sp modelId="{406F64AA-C567-4D3A-B146-CDE09A74F063}">
      <dsp:nvSpPr>
        <dsp:cNvPr id="0" name=""/>
        <dsp:cNvSpPr/>
      </dsp:nvSpPr>
      <dsp:spPr>
        <a:xfrm>
          <a:off x="1230761" y="467079"/>
          <a:ext cx="3076393" cy="3076393"/>
        </a:xfrm>
        <a:custGeom>
          <a:avLst/>
          <a:gdLst/>
          <a:ahLst/>
          <a:cxnLst/>
          <a:rect l="0" t="0" r="0" b="0"/>
          <a:pathLst>
            <a:path>
              <a:moveTo>
                <a:pt x="811309" y="2893808"/>
              </a:moveTo>
              <a:arcTo wR="1538196" hR="1538196" stAng="7092027" swAng="2624307"/>
            </a:path>
          </a:pathLst>
        </a:custGeom>
        <a:noFill/>
        <a:ln w="6350" cap="flat" cmpd="sng" algn="in">
          <a:solidFill>
            <a:schemeClr val="accent2">
              <a:hueOff val="-5659015"/>
              <a:satOff val="-10602"/>
              <a:lumOff val="18039"/>
              <a:alphaOff val="0"/>
            </a:schemeClr>
          </a:solidFill>
          <a:prstDash val="solid"/>
        </a:ln>
        <a:effectLst/>
      </dsp:spPr>
      <dsp:style>
        <a:lnRef idx="1">
          <a:scrgbClr r="0" g="0" b="0"/>
        </a:lnRef>
        <a:fillRef idx="0">
          <a:scrgbClr r="0" g="0" b="0"/>
        </a:fillRef>
        <a:effectRef idx="0">
          <a:scrgbClr r="0" g="0" b="0"/>
        </a:effectRef>
        <a:fontRef idx="minor"/>
      </dsp:style>
    </dsp:sp>
    <dsp:sp modelId="{930F7F89-0F70-4B66-8C41-51974E377DF1}">
      <dsp:nvSpPr>
        <dsp:cNvPr id="0" name=""/>
        <dsp:cNvSpPr/>
      </dsp:nvSpPr>
      <dsp:spPr>
        <a:xfrm>
          <a:off x="514185" y="1539501"/>
          <a:ext cx="1433152" cy="931549"/>
        </a:xfrm>
        <a:prstGeom prst="roundRect">
          <a:avLst/>
        </a:prstGeom>
        <a:solidFill>
          <a:schemeClr val="accent2">
            <a:hueOff val="-8488521"/>
            <a:satOff val="-15903"/>
            <a:lumOff val="27058"/>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dirty="0" smtClean="0"/>
            <a:t>(4)大图受欢迎</a:t>
          </a:r>
          <a:endParaRPr lang="zh-CN" sz="2000" kern="1200" dirty="0"/>
        </a:p>
      </dsp:txBody>
      <dsp:txXfrm>
        <a:off x="559659" y="1584975"/>
        <a:ext cx="1342204" cy="840601"/>
      </dsp:txXfrm>
    </dsp:sp>
    <dsp:sp modelId="{6F838F75-D008-4C20-8334-6E05E9A0A61C}">
      <dsp:nvSpPr>
        <dsp:cNvPr id="0" name=""/>
        <dsp:cNvSpPr/>
      </dsp:nvSpPr>
      <dsp:spPr>
        <a:xfrm>
          <a:off x="1230761" y="467079"/>
          <a:ext cx="3076393" cy="3076393"/>
        </a:xfrm>
        <a:custGeom>
          <a:avLst/>
          <a:gdLst/>
          <a:ahLst/>
          <a:cxnLst/>
          <a:rect l="0" t="0" r="0" b="0"/>
          <a:pathLst>
            <a:path>
              <a:moveTo>
                <a:pt x="75792" y="1061308"/>
              </a:moveTo>
              <a:arcTo wR="1538196" hR="1538196" stAng="11883666" swAng="2624307"/>
            </a:path>
          </a:pathLst>
        </a:custGeom>
        <a:noFill/>
        <a:ln w="6350" cap="flat" cmpd="sng" algn="in">
          <a:solidFill>
            <a:schemeClr val="accent2">
              <a:hueOff val="-8488521"/>
              <a:satOff val="-15903"/>
              <a:lumOff val="27058"/>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27D141-3DBE-453D-AC20-87CAE206C15D}">
      <dsp:nvSpPr>
        <dsp:cNvPr id="0" name=""/>
        <dsp:cNvSpPr/>
      </dsp:nvSpPr>
      <dsp:spPr>
        <a:xfrm>
          <a:off x="0" y="520668"/>
          <a:ext cx="7692980" cy="482021"/>
        </a:xfrm>
        <a:prstGeom prst="roundRect">
          <a:avLst/>
        </a:prstGeom>
        <a:solidFill>
          <a:schemeClr val="accent3">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zh-CN" sz="1700" kern="1200" smtClean="0"/>
            <a:t>一种是标题字体，出现在重要醒目的区域，起着强调和吸引用户注意力的作用；</a:t>
          </a:r>
          <a:endParaRPr lang="zh-CN" sz="1700" kern="1200"/>
        </a:p>
      </dsp:txBody>
      <dsp:txXfrm>
        <a:off x="23530" y="544198"/>
        <a:ext cx="7645920" cy="434961"/>
      </dsp:txXfrm>
    </dsp:sp>
    <dsp:sp modelId="{207DD313-242F-40E9-AE5D-CFCEA472E036}">
      <dsp:nvSpPr>
        <dsp:cNvPr id="0" name=""/>
        <dsp:cNvSpPr/>
      </dsp:nvSpPr>
      <dsp:spPr>
        <a:xfrm>
          <a:off x="0" y="1051650"/>
          <a:ext cx="7692980" cy="482021"/>
        </a:xfrm>
        <a:prstGeom prst="roundRect">
          <a:avLst/>
        </a:prstGeom>
        <a:solidFill>
          <a:schemeClr val="accent3">
            <a:hueOff val="-2348588"/>
            <a:satOff val="1512"/>
            <a:lumOff val="1667"/>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zh-CN" sz="1700" kern="1200" dirty="0" smtClean="0"/>
            <a:t>一种是段落字体，一般使用于段落文字中，文字较密集，字数较多；</a:t>
          </a:r>
          <a:endParaRPr lang="zh-CN" sz="1700" kern="1200" dirty="0"/>
        </a:p>
      </dsp:txBody>
      <dsp:txXfrm>
        <a:off x="23530" y="1075180"/>
        <a:ext cx="7645920" cy="434961"/>
      </dsp:txXfrm>
    </dsp:sp>
    <dsp:sp modelId="{1BE6D9F7-9EBA-4276-A258-1E93A5B1B933}">
      <dsp:nvSpPr>
        <dsp:cNvPr id="0" name=""/>
        <dsp:cNvSpPr/>
      </dsp:nvSpPr>
      <dsp:spPr>
        <a:xfrm>
          <a:off x="0" y="1582632"/>
          <a:ext cx="7692980" cy="482021"/>
        </a:xfrm>
        <a:prstGeom prst="roundRect">
          <a:avLst/>
        </a:prstGeom>
        <a:solidFill>
          <a:schemeClr val="accent3">
            <a:hueOff val="-4697176"/>
            <a:satOff val="3025"/>
            <a:lumOff val="3334"/>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zh-CN" sz="1700" kern="1200" smtClean="0"/>
            <a:t>还有一种是文案字体，它存在于网站的任何地方，直接或辅助进行信息表达。</a:t>
          </a:r>
          <a:endParaRPr lang="zh-CN" sz="1700" kern="1200"/>
        </a:p>
      </dsp:txBody>
      <dsp:txXfrm>
        <a:off x="23530" y="1606162"/>
        <a:ext cx="7645920" cy="43496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77162-C7A0-4AC2-A2D7-2DB42182918F}">
      <dsp:nvSpPr>
        <dsp:cNvPr id="0" name=""/>
        <dsp:cNvSpPr/>
      </dsp:nvSpPr>
      <dsp:spPr>
        <a:xfrm>
          <a:off x="4728692" y="1553813"/>
          <a:ext cx="3703541" cy="428508"/>
        </a:xfrm>
        <a:custGeom>
          <a:avLst/>
          <a:gdLst/>
          <a:ahLst/>
          <a:cxnLst/>
          <a:rect l="0" t="0" r="0" b="0"/>
          <a:pathLst>
            <a:path>
              <a:moveTo>
                <a:pt x="0" y="0"/>
              </a:moveTo>
              <a:lnTo>
                <a:pt x="0" y="214254"/>
              </a:lnTo>
              <a:lnTo>
                <a:pt x="3703541" y="214254"/>
              </a:lnTo>
              <a:lnTo>
                <a:pt x="3703541" y="428508"/>
              </a:lnTo>
            </a:path>
          </a:pathLst>
        </a:custGeom>
        <a:noFill/>
        <a:ln w="12700" cap="flat" cmpd="sng" algn="in">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EC7ED1-7CC9-4357-A640-486F0D0669A1}">
      <dsp:nvSpPr>
        <dsp:cNvPr id="0" name=""/>
        <dsp:cNvSpPr/>
      </dsp:nvSpPr>
      <dsp:spPr>
        <a:xfrm>
          <a:off x="4728692" y="1553813"/>
          <a:ext cx="1234513" cy="428508"/>
        </a:xfrm>
        <a:custGeom>
          <a:avLst/>
          <a:gdLst/>
          <a:ahLst/>
          <a:cxnLst/>
          <a:rect l="0" t="0" r="0" b="0"/>
          <a:pathLst>
            <a:path>
              <a:moveTo>
                <a:pt x="0" y="0"/>
              </a:moveTo>
              <a:lnTo>
                <a:pt x="0" y="214254"/>
              </a:lnTo>
              <a:lnTo>
                <a:pt x="1234513" y="214254"/>
              </a:lnTo>
              <a:lnTo>
                <a:pt x="1234513" y="428508"/>
              </a:lnTo>
            </a:path>
          </a:pathLst>
        </a:custGeom>
        <a:noFill/>
        <a:ln w="12700" cap="flat" cmpd="sng" algn="in">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24BEFC-B122-497F-82BA-7E9B0B75F22F}">
      <dsp:nvSpPr>
        <dsp:cNvPr id="0" name=""/>
        <dsp:cNvSpPr/>
      </dsp:nvSpPr>
      <dsp:spPr>
        <a:xfrm>
          <a:off x="3494178" y="1553813"/>
          <a:ext cx="1234513" cy="428508"/>
        </a:xfrm>
        <a:custGeom>
          <a:avLst/>
          <a:gdLst/>
          <a:ahLst/>
          <a:cxnLst/>
          <a:rect l="0" t="0" r="0" b="0"/>
          <a:pathLst>
            <a:path>
              <a:moveTo>
                <a:pt x="1234513" y="0"/>
              </a:moveTo>
              <a:lnTo>
                <a:pt x="1234513" y="214254"/>
              </a:lnTo>
              <a:lnTo>
                <a:pt x="0" y="214254"/>
              </a:lnTo>
              <a:lnTo>
                <a:pt x="0" y="428508"/>
              </a:lnTo>
            </a:path>
          </a:pathLst>
        </a:custGeom>
        <a:noFill/>
        <a:ln w="12700" cap="flat" cmpd="sng" algn="in">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BFE237-84E6-46BB-A696-8828D587EE1A}">
      <dsp:nvSpPr>
        <dsp:cNvPr id="0" name=""/>
        <dsp:cNvSpPr/>
      </dsp:nvSpPr>
      <dsp:spPr>
        <a:xfrm>
          <a:off x="1025151" y="1553813"/>
          <a:ext cx="3703541" cy="428508"/>
        </a:xfrm>
        <a:custGeom>
          <a:avLst/>
          <a:gdLst/>
          <a:ahLst/>
          <a:cxnLst/>
          <a:rect l="0" t="0" r="0" b="0"/>
          <a:pathLst>
            <a:path>
              <a:moveTo>
                <a:pt x="3703541" y="0"/>
              </a:moveTo>
              <a:lnTo>
                <a:pt x="3703541" y="214254"/>
              </a:lnTo>
              <a:lnTo>
                <a:pt x="0" y="214254"/>
              </a:lnTo>
              <a:lnTo>
                <a:pt x="0" y="428508"/>
              </a:lnTo>
            </a:path>
          </a:pathLst>
        </a:custGeom>
        <a:noFill/>
        <a:ln w="12700" cap="flat" cmpd="sng" algn="in">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A71548-EDB9-47FD-9A1C-AC01B29B6DE2}">
      <dsp:nvSpPr>
        <dsp:cNvPr id="0" name=""/>
        <dsp:cNvSpPr/>
      </dsp:nvSpPr>
      <dsp:spPr>
        <a:xfrm>
          <a:off x="3708433" y="533554"/>
          <a:ext cx="2040518" cy="1020259"/>
        </a:xfrm>
        <a:prstGeom prst="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zh-CN" sz="2800" kern="1200" smtClean="0"/>
            <a:t>字体版式</a:t>
          </a:r>
          <a:endParaRPr lang="zh-CN" sz="2800" kern="1200"/>
        </a:p>
      </dsp:txBody>
      <dsp:txXfrm>
        <a:off x="3708433" y="533554"/>
        <a:ext cx="2040518" cy="1020259"/>
      </dsp:txXfrm>
    </dsp:sp>
    <dsp:sp modelId="{9974278A-FA6C-4CDE-B714-873DDFD459B0}">
      <dsp:nvSpPr>
        <dsp:cNvPr id="0" name=""/>
        <dsp:cNvSpPr/>
      </dsp:nvSpPr>
      <dsp:spPr>
        <a:xfrm>
          <a:off x="4892" y="1982322"/>
          <a:ext cx="2040518" cy="1020259"/>
        </a:xfrm>
        <a:prstGeom prst="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zh-CN" sz="2800" kern="1200" dirty="0" smtClean="0"/>
            <a:t>(1)衬线与无衬线字体</a:t>
          </a:r>
          <a:endParaRPr lang="zh-CN" sz="2800" kern="1200" dirty="0"/>
        </a:p>
      </dsp:txBody>
      <dsp:txXfrm>
        <a:off x="4892" y="1982322"/>
        <a:ext cx="2040518" cy="1020259"/>
      </dsp:txXfrm>
    </dsp:sp>
    <dsp:sp modelId="{253CB08D-E949-42FA-AE18-8D00B63BB41D}">
      <dsp:nvSpPr>
        <dsp:cNvPr id="0" name=""/>
        <dsp:cNvSpPr/>
      </dsp:nvSpPr>
      <dsp:spPr>
        <a:xfrm>
          <a:off x="2473919" y="1982322"/>
          <a:ext cx="2040518" cy="1020259"/>
        </a:xfrm>
        <a:prstGeom prst="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zh-CN" sz="2800" kern="1200" dirty="0" smtClean="0"/>
            <a:t>(2)字体式样的选择</a:t>
          </a:r>
          <a:endParaRPr lang="zh-CN" sz="2800" kern="1200" dirty="0"/>
        </a:p>
      </dsp:txBody>
      <dsp:txXfrm>
        <a:off x="2473919" y="1982322"/>
        <a:ext cx="2040518" cy="1020259"/>
      </dsp:txXfrm>
    </dsp:sp>
    <dsp:sp modelId="{3D773459-E68B-4D05-8E7D-1FAB79AC9D1C}">
      <dsp:nvSpPr>
        <dsp:cNvPr id="0" name=""/>
        <dsp:cNvSpPr/>
      </dsp:nvSpPr>
      <dsp:spPr>
        <a:xfrm>
          <a:off x="4942946" y="1982322"/>
          <a:ext cx="2040518" cy="1020259"/>
        </a:xfrm>
        <a:prstGeom prst="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zh-CN" sz="2800" kern="1200" dirty="0" smtClean="0"/>
            <a:t>(3)字体颜色</a:t>
          </a:r>
          <a:endParaRPr lang="zh-CN" sz="2800" kern="1200" dirty="0"/>
        </a:p>
      </dsp:txBody>
      <dsp:txXfrm>
        <a:off x="4942946" y="1982322"/>
        <a:ext cx="2040518" cy="1020259"/>
      </dsp:txXfrm>
    </dsp:sp>
    <dsp:sp modelId="{913B4987-347E-4614-8FD8-95759E13CE63}">
      <dsp:nvSpPr>
        <dsp:cNvPr id="0" name=""/>
        <dsp:cNvSpPr/>
      </dsp:nvSpPr>
      <dsp:spPr>
        <a:xfrm>
          <a:off x="7411974" y="1982322"/>
          <a:ext cx="2040518" cy="1020259"/>
        </a:xfrm>
        <a:prstGeom prst="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zh-CN" sz="2800" kern="1200" dirty="0" smtClean="0"/>
            <a:t>(4)字间距与行间距</a:t>
          </a:r>
          <a:endParaRPr lang="zh-CN" sz="2800" kern="1200" dirty="0"/>
        </a:p>
      </dsp:txBody>
      <dsp:txXfrm>
        <a:off x="7411974" y="1982322"/>
        <a:ext cx="2040518" cy="102025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709212-053E-4BF7-B895-9A2346ECE3EB}">
      <dsp:nvSpPr>
        <dsp:cNvPr id="0" name=""/>
        <dsp:cNvSpPr/>
      </dsp:nvSpPr>
      <dsp:spPr>
        <a:xfrm>
          <a:off x="0" y="287803"/>
          <a:ext cx="8684654" cy="1292850"/>
        </a:xfrm>
        <a:prstGeom prst="roundRect">
          <a:avLst/>
        </a:prstGeom>
        <a:solidFill>
          <a:schemeClr val="accent5">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在整文阅读的情况下，适合使用衬线字体进行排版，易于换行阅读的识别性，避免发生行间的阅读错误。</a:t>
          </a:r>
          <a:endParaRPr lang="zh-CN" altLang="en-US" sz="2000" kern="1200" dirty="0"/>
        </a:p>
      </dsp:txBody>
      <dsp:txXfrm>
        <a:off x="63112" y="350915"/>
        <a:ext cx="8558430" cy="1166626"/>
      </dsp:txXfrm>
    </dsp:sp>
    <dsp:sp modelId="{637DB2EB-D62C-4EC4-880C-5AA9FBC67642}">
      <dsp:nvSpPr>
        <dsp:cNvPr id="0" name=""/>
        <dsp:cNvSpPr/>
      </dsp:nvSpPr>
      <dsp:spPr>
        <a:xfrm>
          <a:off x="0" y="2054370"/>
          <a:ext cx="8684654" cy="1292850"/>
        </a:xfrm>
        <a:prstGeom prst="roundRect">
          <a:avLst/>
        </a:prstGeom>
        <a:solidFill>
          <a:schemeClr val="accent5">
            <a:hueOff val="15978386"/>
            <a:satOff val="-38879"/>
            <a:lumOff val="-901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统计研究也表明，在书籍、报纸和杂志等大段落阅读文字的排版中，衬线字体始终占据着压倒性的优势，而在网页等移动界面设计中，无衬线字体似乎更受到设计师的青睐。</a:t>
          </a:r>
          <a:endParaRPr lang="zh-CN" altLang="en-US" sz="2000" kern="1200" dirty="0"/>
        </a:p>
      </dsp:txBody>
      <dsp:txXfrm>
        <a:off x="63112" y="2117482"/>
        <a:ext cx="8558430" cy="116662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16077F-0052-40E4-8A7A-C50B893DACD4}">
      <dsp:nvSpPr>
        <dsp:cNvPr id="0" name=""/>
        <dsp:cNvSpPr/>
      </dsp:nvSpPr>
      <dsp:spPr>
        <a:xfrm>
          <a:off x="0" y="0"/>
          <a:ext cx="9604206" cy="1319706"/>
        </a:xfrm>
        <a:prstGeom prst="roundRect">
          <a:avLst>
            <a:gd name="adj" fmla="val 10000"/>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zh-CN" sz="1600" kern="1200" dirty="0" smtClean="0"/>
            <a:t>首先，网站的文案内容要尽量避免空洞的语言，要让用户在电脑前以最短的时间从零开始地了解该网站的内容与价值。例如介绍产品的网站，首先最好先用几句话，把产品要做的事情描述清楚，不要谈及竞争者和那些你不做的，只要用最简单平实的文字把它做什么写下来就好。</a:t>
          </a:r>
          <a:endParaRPr lang="zh-CN" sz="1600" kern="1200" dirty="0"/>
        </a:p>
      </dsp:txBody>
      <dsp:txXfrm>
        <a:off x="38653" y="38653"/>
        <a:ext cx="8180140" cy="1242400"/>
      </dsp:txXfrm>
    </dsp:sp>
    <dsp:sp modelId="{79B3790F-8ED3-4C62-8A46-8E7A4349ABD5}">
      <dsp:nvSpPr>
        <dsp:cNvPr id="0" name=""/>
        <dsp:cNvSpPr/>
      </dsp:nvSpPr>
      <dsp:spPr>
        <a:xfrm>
          <a:off x="847429" y="1790163"/>
          <a:ext cx="9604206" cy="818692"/>
        </a:xfrm>
        <a:prstGeom prst="roundRect">
          <a:avLst>
            <a:gd name="adj" fmla="val 10000"/>
          </a:avLst>
        </a:prstGeom>
        <a:solidFill>
          <a:schemeClr val="accent2">
            <a:hueOff val="-4244261"/>
            <a:satOff val="-7952"/>
            <a:lumOff val="1352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zh-CN" sz="1600" kern="1200" smtClean="0"/>
            <a:t>其次，对于需要强调的亮点，可以凝练成简洁的大纲与要点，有条理地进行阐述。</a:t>
          </a:r>
          <a:endParaRPr lang="zh-CN" sz="1600" kern="1200"/>
        </a:p>
      </dsp:txBody>
      <dsp:txXfrm>
        <a:off x="871408" y="1814142"/>
        <a:ext cx="7851009" cy="770734"/>
      </dsp:txXfrm>
    </dsp:sp>
    <dsp:sp modelId="{2BCEF48F-91E1-4ED4-A99F-572D450939A7}">
      <dsp:nvSpPr>
        <dsp:cNvPr id="0" name=""/>
        <dsp:cNvSpPr/>
      </dsp:nvSpPr>
      <dsp:spPr>
        <a:xfrm>
          <a:off x="1694859" y="3079313"/>
          <a:ext cx="9604206" cy="1319706"/>
        </a:xfrm>
        <a:prstGeom prst="roundRect">
          <a:avLst>
            <a:gd name="adj" fmla="val 10000"/>
          </a:avLst>
        </a:prstGeom>
        <a:solidFill>
          <a:schemeClr val="accent2">
            <a:hueOff val="-8488521"/>
            <a:satOff val="-15903"/>
            <a:lumOff val="27058"/>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zh-CN" sz="1600" kern="1200" dirty="0" smtClean="0"/>
            <a:t>再次，关于产品和产品所能解决的问题，依然使用简短描述，对产品功能进行深入的观察，尤其强调能让这个产品在竞争者中脱颖而出的功能或特性。</a:t>
          </a:r>
          <a:endParaRPr lang="zh-CN" sz="1600" kern="1200" dirty="0"/>
        </a:p>
      </dsp:txBody>
      <dsp:txXfrm>
        <a:off x="1733512" y="3117966"/>
        <a:ext cx="7821661" cy="1242400"/>
      </dsp:txXfrm>
    </dsp:sp>
    <dsp:sp modelId="{DE088123-2714-457D-902C-F6900C3A6997}">
      <dsp:nvSpPr>
        <dsp:cNvPr id="0" name=""/>
        <dsp:cNvSpPr/>
      </dsp:nvSpPr>
      <dsp:spPr>
        <a:xfrm>
          <a:off x="8746397" y="1000777"/>
          <a:ext cx="857808" cy="857808"/>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in">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zh-CN" altLang="en-US" sz="3600" kern="1200"/>
        </a:p>
      </dsp:txBody>
      <dsp:txXfrm>
        <a:off x="8939404" y="1000777"/>
        <a:ext cx="471794" cy="645501"/>
      </dsp:txXfrm>
    </dsp:sp>
    <dsp:sp modelId="{6B2DF739-1741-4990-9974-04E4E83589A6}">
      <dsp:nvSpPr>
        <dsp:cNvPr id="0" name=""/>
        <dsp:cNvSpPr/>
      </dsp:nvSpPr>
      <dsp:spPr>
        <a:xfrm>
          <a:off x="9593827" y="2531636"/>
          <a:ext cx="857808" cy="857808"/>
        </a:xfrm>
        <a:prstGeom prst="downArrow">
          <a:avLst>
            <a:gd name="adj1" fmla="val 55000"/>
            <a:gd name="adj2" fmla="val 45000"/>
          </a:avLst>
        </a:prstGeom>
        <a:solidFill>
          <a:schemeClr val="accent2">
            <a:tint val="40000"/>
            <a:alpha val="90000"/>
            <a:hueOff val="-8698745"/>
            <a:satOff val="24178"/>
            <a:lumOff val="4713"/>
            <a:alphaOff val="0"/>
          </a:schemeClr>
        </a:solidFill>
        <a:ln w="12700" cap="flat" cmpd="sng" algn="in">
          <a:solidFill>
            <a:schemeClr val="accent2">
              <a:tint val="40000"/>
              <a:alpha val="90000"/>
              <a:hueOff val="-8698745"/>
              <a:satOff val="24178"/>
              <a:lumOff val="471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zh-CN" altLang="en-US" sz="3600" kern="1200"/>
        </a:p>
      </dsp:txBody>
      <dsp:txXfrm>
        <a:off x="9786834" y="2531636"/>
        <a:ext cx="471794" cy="64550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0F6FBB-DCEA-4E6F-B0E8-1B52C58E2257}">
      <dsp:nvSpPr>
        <dsp:cNvPr id="0" name=""/>
        <dsp:cNvSpPr/>
      </dsp:nvSpPr>
      <dsp:spPr>
        <a:xfrm>
          <a:off x="2850792" y="456"/>
          <a:ext cx="1167147" cy="758646"/>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smtClean="0"/>
            <a:t>1纯文本式</a:t>
          </a:r>
          <a:endParaRPr lang="zh-CN" sz="1600" kern="1200"/>
        </a:p>
      </dsp:txBody>
      <dsp:txXfrm>
        <a:off x="2887826" y="37490"/>
        <a:ext cx="1093079" cy="684578"/>
      </dsp:txXfrm>
    </dsp:sp>
    <dsp:sp modelId="{D2E341E0-C123-45E9-86FD-EAC1A1306AD9}">
      <dsp:nvSpPr>
        <dsp:cNvPr id="0" name=""/>
        <dsp:cNvSpPr/>
      </dsp:nvSpPr>
      <dsp:spPr>
        <a:xfrm>
          <a:off x="803709" y="379779"/>
          <a:ext cx="5261313" cy="5261313"/>
        </a:xfrm>
        <a:custGeom>
          <a:avLst/>
          <a:gdLst/>
          <a:ahLst/>
          <a:cxnLst/>
          <a:rect l="0" t="0" r="0" b="0"/>
          <a:pathLst>
            <a:path>
              <a:moveTo>
                <a:pt x="3222619" y="67468"/>
              </a:moveTo>
              <a:arcTo wR="2630656" hR="2630656" stAng="16980260" swAng="1107291"/>
            </a:path>
          </a:pathLst>
        </a:custGeom>
        <a:noFill/>
        <a:ln w="6350" cap="flat" cmpd="sng" algn="in">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D86883C-53B0-47B1-9275-75BA3F33E95D}">
      <dsp:nvSpPr>
        <dsp:cNvPr id="0" name=""/>
        <dsp:cNvSpPr/>
      </dsp:nvSpPr>
      <dsp:spPr>
        <a:xfrm>
          <a:off x="4710947" y="770958"/>
          <a:ext cx="1167147" cy="758646"/>
        </a:xfrm>
        <a:prstGeom prst="roundRect">
          <a:avLst/>
        </a:prstGeom>
        <a:solidFill>
          <a:schemeClr val="accent2">
            <a:hueOff val="-1212646"/>
            <a:satOff val="-2272"/>
            <a:lumOff val="3865"/>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smtClean="0"/>
            <a:t>2菜单栏式</a:t>
          </a:r>
          <a:endParaRPr lang="zh-CN" sz="1600" kern="1200"/>
        </a:p>
      </dsp:txBody>
      <dsp:txXfrm>
        <a:off x="4747981" y="807992"/>
        <a:ext cx="1093079" cy="684578"/>
      </dsp:txXfrm>
    </dsp:sp>
    <dsp:sp modelId="{6E31DB71-03A7-45F9-82D3-8369DC2DE702}">
      <dsp:nvSpPr>
        <dsp:cNvPr id="0" name=""/>
        <dsp:cNvSpPr/>
      </dsp:nvSpPr>
      <dsp:spPr>
        <a:xfrm>
          <a:off x="803709" y="379779"/>
          <a:ext cx="5261313" cy="5261313"/>
        </a:xfrm>
        <a:custGeom>
          <a:avLst/>
          <a:gdLst/>
          <a:ahLst/>
          <a:cxnLst/>
          <a:rect l="0" t="0" r="0" b="0"/>
          <a:pathLst>
            <a:path>
              <a:moveTo>
                <a:pt x="4811567" y="1159609"/>
              </a:moveTo>
              <a:arcTo wR="2630656" hR="2630656" stAng="19559996" swAng="1527123"/>
            </a:path>
          </a:pathLst>
        </a:custGeom>
        <a:noFill/>
        <a:ln w="6350" cap="flat" cmpd="sng" algn="in">
          <a:solidFill>
            <a:schemeClr val="accent2">
              <a:hueOff val="-1212646"/>
              <a:satOff val="-2272"/>
              <a:lumOff val="3865"/>
              <a:alphaOff val="0"/>
            </a:schemeClr>
          </a:solidFill>
          <a:prstDash val="solid"/>
        </a:ln>
        <a:effectLst/>
      </dsp:spPr>
      <dsp:style>
        <a:lnRef idx="1">
          <a:scrgbClr r="0" g="0" b="0"/>
        </a:lnRef>
        <a:fillRef idx="0">
          <a:scrgbClr r="0" g="0" b="0"/>
        </a:fillRef>
        <a:effectRef idx="0">
          <a:scrgbClr r="0" g="0" b="0"/>
        </a:effectRef>
        <a:fontRef idx="minor"/>
      </dsp:style>
    </dsp:sp>
    <dsp:sp modelId="{5A809C2F-378C-4C40-BDDC-5C371316A946}">
      <dsp:nvSpPr>
        <dsp:cNvPr id="0" name=""/>
        <dsp:cNvSpPr/>
      </dsp:nvSpPr>
      <dsp:spPr>
        <a:xfrm>
          <a:off x="5481448" y="2631113"/>
          <a:ext cx="1167147" cy="758646"/>
        </a:xfrm>
        <a:prstGeom prst="roundRect">
          <a:avLst/>
        </a:prstGeom>
        <a:solidFill>
          <a:schemeClr val="accent2">
            <a:hueOff val="-2425292"/>
            <a:satOff val="-4544"/>
            <a:lumOff val="7731"/>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smtClean="0"/>
            <a:t>3按钮式</a:t>
          </a:r>
          <a:endParaRPr lang="zh-CN" sz="1600" kern="1200"/>
        </a:p>
      </dsp:txBody>
      <dsp:txXfrm>
        <a:off x="5518482" y="2668147"/>
        <a:ext cx="1093079" cy="684578"/>
      </dsp:txXfrm>
    </dsp:sp>
    <dsp:sp modelId="{C740A388-C0C5-419D-B1BA-78D36BF0E0A9}">
      <dsp:nvSpPr>
        <dsp:cNvPr id="0" name=""/>
        <dsp:cNvSpPr/>
      </dsp:nvSpPr>
      <dsp:spPr>
        <a:xfrm>
          <a:off x="803709" y="379779"/>
          <a:ext cx="5261313" cy="5261313"/>
        </a:xfrm>
        <a:custGeom>
          <a:avLst/>
          <a:gdLst/>
          <a:ahLst/>
          <a:cxnLst/>
          <a:rect l="0" t="0" r="0" b="0"/>
          <a:pathLst>
            <a:path>
              <a:moveTo>
                <a:pt x="5232090" y="3021672"/>
              </a:moveTo>
              <a:arcTo wR="2630656" hR="2630656" stAng="512881" swAng="1527123"/>
            </a:path>
          </a:pathLst>
        </a:custGeom>
        <a:noFill/>
        <a:ln w="6350" cap="flat" cmpd="sng" algn="in">
          <a:solidFill>
            <a:schemeClr val="accent2">
              <a:hueOff val="-2425292"/>
              <a:satOff val="-4544"/>
              <a:lumOff val="7731"/>
              <a:alphaOff val="0"/>
            </a:schemeClr>
          </a:solidFill>
          <a:prstDash val="solid"/>
        </a:ln>
        <a:effectLst/>
      </dsp:spPr>
      <dsp:style>
        <a:lnRef idx="1">
          <a:scrgbClr r="0" g="0" b="0"/>
        </a:lnRef>
        <a:fillRef idx="0">
          <a:scrgbClr r="0" g="0" b="0"/>
        </a:fillRef>
        <a:effectRef idx="0">
          <a:scrgbClr r="0" g="0" b="0"/>
        </a:effectRef>
        <a:fontRef idx="minor"/>
      </dsp:style>
    </dsp:sp>
    <dsp:sp modelId="{DF66DEC1-A0F3-4E92-948B-50936AC307AE}">
      <dsp:nvSpPr>
        <dsp:cNvPr id="0" name=""/>
        <dsp:cNvSpPr/>
      </dsp:nvSpPr>
      <dsp:spPr>
        <a:xfrm>
          <a:off x="4710947" y="4491268"/>
          <a:ext cx="1167147" cy="758646"/>
        </a:xfrm>
        <a:prstGeom prst="roundRect">
          <a:avLst/>
        </a:prstGeom>
        <a:solidFill>
          <a:schemeClr val="accent2">
            <a:hueOff val="-3637938"/>
            <a:satOff val="-6816"/>
            <a:lumOff val="11596"/>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smtClean="0"/>
            <a:t>4分页标签式</a:t>
          </a:r>
          <a:endParaRPr lang="zh-CN" sz="1600" kern="1200"/>
        </a:p>
      </dsp:txBody>
      <dsp:txXfrm>
        <a:off x="4747981" y="4528302"/>
        <a:ext cx="1093079" cy="684578"/>
      </dsp:txXfrm>
    </dsp:sp>
    <dsp:sp modelId="{3E76472E-41D2-46D4-A942-0938C4CED8AB}">
      <dsp:nvSpPr>
        <dsp:cNvPr id="0" name=""/>
        <dsp:cNvSpPr/>
      </dsp:nvSpPr>
      <dsp:spPr>
        <a:xfrm>
          <a:off x="803709" y="379779"/>
          <a:ext cx="5261313" cy="5261313"/>
        </a:xfrm>
        <a:custGeom>
          <a:avLst/>
          <a:gdLst/>
          <a:ahLst/>
          <a:cxnLst/>
          <a:rect l="0" t="0" r="0" b="0"/>
          <a:pathLst>
            <a:path>
              <a:moveTo>
                <a:pt x="4003572" y="4874638"/>
              </a:moveTo>
              <a:arcTo wR="2630656" hR="2630656" stAng="3512448" swAng="1107291"/>
            </a:path>
          </a:pathLst>
        </a:custGeom>
        <a:noFill/>
        <a:ln w="6350" cap="flat" cmpd="sng" algn="in">
          <a:solidFill>
            <a:schemeClr val="accent2">
              <a:hueOff val="-3637938"/>
              <a:satOff val="-6816"/>
              <a:lumOff val="11596"/>
              <a:alphaOff val="0"/>
            </a:schemeClr>
          </a:solidFill>
          <a:prstDash val="solid"/>
        </a:ln>
        <a:effectLst/>
      </dsp:spPr>
      <dsp:style>
        <a:lnRef idx="1">
          <a:scrgbClr r="0" g="0" b="0"/>
        </a:lnRef>
        <a:fillRef idx="0">
          <a:scrgbClr r="0" g="0" b="0"/>
        </a:fillRef>
        <a:effectRef idx="0">
          <a:scrgbClr r="0" g="0" b="0"/>
        </a:effectRef>
        <a:fontRef idx="minor"/>
      </dsp:style>
    </dsp:sp>
    <dsp:sp modelId="{DAA12247-2B97-464E-B714-F4C402B8AB74}">
      <dsp:nvSpPr>
        <dsp:cNvPr id="0" name=""/>
        <dsp:cNvSpPr/>
      </dsp:nvSpPr>
      <dsp:spPr>
        <a:xfrm>
          <a:off x="2850792" y="5261769"/>
          <a:ext cx="1167147" cy="758646"/>
        </a:xfrm>
        <a:prstGeom prst="roundRect">
          <a:avLst/>
        </a:prstGeom>
        <a:solidFill>
          <a:schemeClr val="accent2">
            <a:hueOff val="-4850584"/>
            <a:satOff val="-9087"/>
            <a:lumOff val="15462"/>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smtClean="0"/>
            <a:t>5</a:t>
          </a:r>
          <a:r>
            <a:rPr lang="zh-CN" sz="1600" kern="1200" smtClean="0"/>
            <a:t>图形式</a:t>
          </a:r>
          <a:endParaRPr lang="zh-CN" sz="1600" kern="1200"/>
        </a:p>
      </dsp:txBody>
      <dsp:txXfrm>
        <a:off x="2887826" y="5298803"/>
        <a:ext cx="1093079" cy="684578"/>
      </dsp:txXfrm>
    </dsp:sp>
    <dsp:sp modelId="{BD20643A-30F7-401A-BE0E-3EC3B2B1532A}">
      <dsp:nvSpPr>
        <dsp:cNvPr id="0" name=""/>
        <dsp:cNvSpPr/>
      </dsp:nvSpPr>
      <dsp:spPr>
        <a:xfrm>
          <a:off x="803709" y="379779"/>
          <a:ext cx="5261313" cy="5261313"/>
        </a:xfrm>
        <a:custGeom>
          <a:avLst/>
          <a:gdLst/>
          <a:ahLst/>
          <a:cxnLst/>
          <a:rect l="0" t="0" r="0" b="0"/>
          <a:pathLst>
            <a:path>
              <a:moveTo>
                <a:pt x="2038693" y="5193844"/>
              </a:moveTo>
              <a:arcTo wR="2630656" hR="2630656" stAng="6180260" swAng="1107291"/>
            </a:path>
          </a:pathLst>
        </a:custGeom>
        <a:noFill/>
        <a:ln w="6350" cap="flat" cmpd="sng" algn="in">
          <a:solidFill>
            <a:schemeClr val="accent2">
              <a:hueOff val="-4850584"/>
              <a:satOff val="-9087"/>
              <a:lumOff val="15462"/>
              <a:alphaOff val="0"/>
            </a:schemeClr>
          </a:solidFill>
          <a:prstDash val="solid"/>
        </a:ln>
        <a:effectLst/>
      </dsp:spPr>
      <dsp:style>
        <a:lnRef idx="1">
          <a:scrgbClr r="0" g="0" b="0"/>
        </a:lnRef>
        <a:fillRef idx="0">
          <a:scrgbClr r="0" g="0" b="0"/>
        </a:fillRef>
        <a:effectRef idx="0">
          <a:scrgbClr r="0" g="0" b="0"/>
        </a:effectRef>
        <a:fontRef idx="minor"/>
      </dsp:style>
    </dsp:sp>
    <dsp:sp modelId="{8B0CD9DD-E44D-4E8E-9E79-258E5EB94D34}">
      <dsp:nvSpPr>
        <dsp:cNvPr id="0" name=""/>
        <dsp:cNvSpPr/>
      </dsp:nvSpPr>
      <dsp:spPr>
        <a:xfrm>
          <a:off x="990637" y="4491268"/>
          <a:ext cx="1167147" cy="758646"/>
        </a:xfrm>
        <a:prstGeom prst="roundRect">
          <a:avLst/>
        </a:prstGeom>
        <a:solidFill>
          <a:schemeClr val="accent2">
            <a:hueOff val="-6063230"/>
            <a:satOff val="-11359"/>
            <a:lumOff val="19327"/>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smtClean="0"/>
            <a:t>6多媒体式</a:t>
          </a:r>
          <a:endParaRPr lang="zh-CN" sz="1600" kern="1200"/>
        </a:p>
      </dsp:txBody>
      <dsp:txXfrm>
        <a:off x="1027671" y="4528302"/>
        <a:ext cx="1093079" cy="684578"/>
      </dsp:txXfrm>
    </dsp:sp>
    <dsp:sp modelId="{121833E2-FD47-4CD4-B42C-FEA2120DBAEA}">
      <dsp:nvSpPr>
        <dsp:cNvPr id="0" name=""/>
        <dsp:cNvSpPr/>
      </dsp:nvSpPr>
      <dsp:spPr>
        <a:xfrm>
          <a:off x="803709" y="379779"/>
          <a:ext cx="5261313" cy="5261313"/>
        </a:xfrm>
        <a:custGeom>
          <a:avLst/>
          <a:gdLst/>
          <a:ahLst/>
          <a:cxnLst/>
          <a:rect l="0" t="0" r="0" b="0"/>
          <a:pathLst>
            <a:path>
              <a:moveTo>
                <a:pt x="449745" y="4101703"/>
              </a:moveTo>
              <a:arcTo wR="2630656" hR="2630656" stAng="8759996" swAng="1527123"/>
            </a:path>
          </a:pathLst>
        </a:custGeom>
        <a:noFill/>
        <a:ln w="6350" cap="flat" cmpd="sng" algn="in">
          <a:solidFill>
            <a:schemeClr val="accent2">
              <a:hueOff val="-6063230"/>
              <a:satOff val="-11359"/>
              <a:lumOff val="19327"/>
              <a:alphaOff val="0"/>
            </a:schemeClr>
          </a:solidFill>
          <a:prstDash val="solid"/>
        </a:ln>
        <a:effectLst/>
      </dsp:spPr>
      <dsp:style>
        <a:lnRef idx="1">
          <a:scrgbClr r="0" g="0" b="0"/>
        </a:lnRef>
        <a:fillRef idx="0">
          <a:scrgbClr r="0" g="0" b="0"/>
        </a:fillRef>
        <a:effectRef idx="0">
          <a:scrgbClr r="0" g="0" b="0"/>
        </a:effectRef>
        <a:fontRef idx="minor"/>
      </dsp:style>
    </dsp:sp>
    <dsp:sp modelId="{24325AAD-E479-40E1-9F69-EFEBCD6C327A}">
      <dsp:nvSpPr>
        <dsp:cNvPr id="0" name=""/>
        <dsp:cNvSpPr/>
      </dsp:nvSpPr>
      <dsp:spPr>
        <a:xfrm>
          <a:off x="220135" y="2631113"/>
          <a:ext cx="1167147" cy="758646"/>
        </a:xfrm>
        <a:prstGeom prst="roundRect">
          <a:avLst/>
        </a:prstGeom>
        <a:solidFill>
          <a:schemeClr val="accent2">
            <a:hueOff val="-7275876"/>
            <a:satOff val="-13631"/>
            <a:lumOff val="23193"/>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smtClean="0"/>
            <a:t>7隐藏式</a:t>
          </a:r>
          <a:endParaRPr lang="zh-CN" sz="1600" kern="1200"/>
        </a:p>
      </dsp:txBody>
      <dsp:txXfrm>
        <a:off x="257169" y="2668147"/>
        <a:ext cx="1093079" cy="684578"/>
      </dsp:txXfrm>
    </dsp:sp>
    <dsp:sp modelId="{07DAD668-F160-435B-8521-DD7B5B169239}">
      <dsp:nvSpPr>
        <dsp:cNvPr id="0" name=""/>
        <dsp:cNvSpPr/>
      </dsp:nvSpPr>
      <dsp:spPr>
        <a:xfrm>
          <a:off x="803709" y="379779"/>
          <a:ext cx="5261313" cy="5261313"/>
        </a:xfrm>
        <a:custGeom>
          <a:avLst/>
          <a:gdLst/>
          <a:ahLst/>
          <a:cxnLst/>
          <a:rect l="0" t="0" r="0" b="0"/>
          <a:pathLst>
            <a:path>
              <a:moveTo>
                <a:pt x="29222" y="2239640"/>
              </a:moveTo>
              <a:arcTo wR="2630656" hR="2630656" stAng="11312881" swAng="1527123"/>
            </a:path>
          </a:pathLst>
        </a:custGeom>
        <a:noFill/>
        <a:ln w="6350" cap="flat" cmpd="sng" algn="in">
          <a:solidFill>
            <a:schemeClr val="accent2">
              <a:hueOff val="-7275876"/>
              <a:satOff val="-13631"/>
              <a:lumOff val="23193"/>
              <a:alphaOff val="0"/>
            </a:schemeClr>
          </a:solidFill>
          <a:prstDash val="solid"/>
        </a:ln>
        <a:effectLst/>
      </dsp:spPr>
      <dsp:style>
        <a:lnRef idx="1">
          <a:scrgbClr r="0" g="0" b="0"/>
        </a:lnRef>
        <a:fillRef idx="0">
          <a:scrgbClr r="0" g="0" b="0"/>
        </a:fillRef>
        <a:effectRef idx="0">
          <a:scrgbClr r="0" g="0" b="0"/>
        </a:effectRef>
        <a:fontRef idx="minor"/>
      </dsp:style>
    </dsp:sp>
    <dsp:sp modelId="{8985E340-11E9-4CFD-9F3F-D4839F45E2F9}">
      <dsp:nvSpPr>
        <dsp:cNvPr id="0" name=""/>
        <dsp:cNvSpPr/>
      </dsp:nvSpPr>
      <dsp:spPr>
        <a:xfrm>
          <a:off x="990637" y="770958"/>
          <a:ext cx="1167147" cy="758646"/>
        </a:xfrm>
        <a:prstGeom prst="roundRect">
          <a:avLst/>
        </a:prstGeom>
        <a:solidFill>
          <a:schemeClr val="accent2">
            <a:hueOff val="-8488521"/>
            <a:satOff val="-15903"/>
            <a:lumOff val="27058"/>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dirty="0" smtClean="0"/>
            <a:t>8复合功能式</a:t>
          </a:r>
          <a:endParaRPr lang="zh-CN" sz="1600" kern="1200" dirty="0"/>
        </a:p>
      </dsp:txBody>
      <dsp:txXfrm>
        <a:off x="1027671" y="807992"/>
        <a:ext cx="1093079" cy="684578"/>
      </dsp:txXfrm>
    </dsp:sp>
    <dsp:sp modelId="{37700247-D791-4574-A383-DE6FF58CF4B9}">
      <dsp:nvSpPr>
        <dsp:cNvPr id="0" name=""/>
        <dsp:cNvSpPr/>
      </dsp:nvSpPr>
      <dsp:spPr>
        <a:xfrm>
          <a:off x="803709" y="379779"/>
          <a:ext cx="5261313" cy="5261313"/>
        </a:xfrm>
        <a:custGeom>
          <a:avLst/>
          <a:gdLst/>
          <a:ahLst/>
          <a:cxnLst/>
          <a:rect l="0" t="0" r="0" b="0"/>
          <a:pathLst>
            <a:path>
              <a:moveTo>
                <a:pt x="1257740" y="386674"/>
              </a:moveTo>
              <a:arcTo wR="2630656" hR="2630656" stAng="14312448" swAng="1107291"/>
            </a:path>
          </a:pathLst>
        </a:custGeom>
        <a:noFill/>
        <a:ln w="6350" cap="flat" cmpd="sng" algn="in">
          <a:solidFill>
            <a:schemeClr val="accent2">
              <a:hueOff val="-8488521"/>
              <a:satOff val="-15903"/>
              <a:lumOff val="27058"/>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CE2C2345-D542-4678-8EF8-45A2AFB5F9BB}" type="datetimeFigureOut">
              <a:rPr lang="zh-CN" altLang="en-US" smtClean="0"/>
              <a:t>2017-09-07</a:t>
            </a:fld>
            <a:endParaRPr lang="zh-CN" altLang="en-US"/>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zh-CN" altLang="en-US"/>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04B71CF3-95DA-4368-995F-5BECC2819171}" type="slidenum">
              <a:rPr lang="zh-CN" altLang="en-US" smtClean="0"/>
              <a:t>‹#›</a:t>
            </a:fld>
            <a:endParaRPr lang="zh-CN" altLang="en-US"/>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785112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C2345-D542-4678-8EF8-45A2AFB5F9BB}"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4B71CF3-95DA-4368-995F-5BECC2819171}" type="slidenum">
              <a:rPr lang="zh-CN" altLang="en-US" smtClean="0"/>
              <a:t>‹#›</a:t>
            </a:fld>
            <a:endParaRPr lang="zh-CN" altLang="en-US"/>
          </a:p>
        </p:txBody>
      </p:sp>
    </p:spTree>
    <p:extLst>
      <p:ext uri="{BB962C8B-B14F-4D97-AF65-F5344CB8AC3E}">
        <p14:creationId xmlns:p14="http://schemas.microsoft.com/office/powerpoint/2010/main" val="289888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C2345-D542-4678-8EF8-45A2AFB5F9BB}"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4B71CF3-95DA-4368-995F-5BECC2819171}" type="slidenum">
              <a:rPr lang="zh-CN" altLang="en-US" smtClean="0"/>
              <a:t>‹#›</a:t>
            </a:fld>
            <a:endParaRPr lang="zh-CN" altLang="en-US"/>
          </a:p>
        </p:txBody>
      </p:sp>
    </p:spTree>
    <p:extLst>
      <p:ext uri="{BB962C8B-B14F-4D97-AF65-F5344CB8AC3E}">
        <p14:creationId xmlns:p14="http://schemas.microsoft.com/office/powerpoint/2010/main" val="1171122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E2C2345-D542-4678-8EF8-45A2AFB5F9BB}"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4B71CF3-95DA-4368-995F-5BECC2819171}" type="slidenum">
              <a:rPr lang="zh-CN" altLang="en-US" smtClean="0"/>
              <a:t>‹#›</a:t>
            </a:fld>
            <a:endParaRPr lang="zh-CN" altLang="en-US"/>
          </a:p>
        </p:txBody>
      </p:sp>
    </p:spTree>
    <p:extLst>
      <p:ext uri="{BB962C8B-B14F-4D97-AF65-F5344CB8AC3E}">
        <p14:creationId xmlns:p14="http://schemas.microsoft.com/office/powerpoint/2010/main" val="272208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CE2C2345-D542-4678-8EF8-45A2AFB5F9BB}" type="datetimeFigureOut">
              <a:rPr lang="zh-CN" altLang="en-US" smtClean="0"/>
              <a:t>2017-09-07</a:t>
            </a:fld>
            <a:endParaRPr lang="zh-CN" altLang="en-US"/>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zh-CN" altLang="en-US"/>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04B71CF3-95DA-4368-995F-5BECC2819171}" type="slidenum">
              <a:rPr lang="zh-CN" altLang="en-US" smtClean="0"/>
              <a:t>‹#›</a:t>
            </a:fld>
            <a:endParaRPr lang="zh-CN" altLang="en-US"/>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28324177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E2C2345-D542-4678-8EF8-45A2AFB5F9BB}"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4B71CF3-95DA-4368-995F-5BECC2819171}" type="slidenum">
              <a:rPr lang="zh-CN" altLang="en-US" smtClean="0"/>
              <a:t>‹#›</a:t>
            </a:fld>
            <a:endParaRPr lang="zh-CN" altLang="en-US"/>
          </a:p>
        </p:txBody>
      </p:sp>
    </p:spTree>
    <p:extLst>
      <p:ext uri="{BB962C8B-B14F-4D97-AF65-F5344CB8AC3E}">
        <p14:creationId xmlns:p14="http://schemas.microsoft.com/office/powerpoint/2010/main" val="642116814"/>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257300" y="2909102"/>
            <a:ext cx="4800600" cy="299639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633864" y="2909102"/>
            <a:ext cx="4800600" cy="299639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E2C2345-D542-4678-8EF8-45A2AFB5F9BB}" type="datetimeFigureOut">
              <a:rPr lang="zh-CN" altLang="en-US" smtClean="0"/>
              <a:t>2017-09-07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4B71CF3-95DA-4368-995F-5BECC2819171}" type="slidenum">
              <a:rPr lang="zh-CN" altLang="en-US" smtClean="0"/>
              <a:t>‹#›</a:t>
            </a:fld>
            <a:endParaRPr lang="zh-CN" altLang="en-US"/>
          </a:p>
        </p:txBody>
      </p:sp>
    </p:spTree>
    <p:extLst>
      <p:ext uri="{BB962C8B-B14F-4D97-AF65-F5344CB8AC3E}">
        <p14:creationId xmlns:p14="http://schemas.microsoft.com/office/powerpoint/2010/main" val="419063958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E2C2345-D542-4678-8EF8-45A2AFB5F9BB}" type="datetimeFigureOut">
              <a:rPr lang="zh-CN" altLang="en-US" smtClean="0"/>
              <a:t>2017-09-07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4B71CF3-95DA-4368-995F-5BECC2819171}" type="slidenum">
              <a:rPr lang="zh-CN" altLang="en-US" smtClean="0"/>
              <a:t>‹#›</a:t>
            </a:fld>
            <a:endParaRPr lang="zh-CN" altLang="en-US"/>
          </a:p>
        </p:txBody>
      </p:sp>
    </p:spTree>
    <p:extLst>
      <p:ext uri="{BB962C8B-B14F-4D97-AF65-F5344CB8AC3E}">
        <p14:creationId xmlns:p14="http://schemas.microsoft.com/office/powerpoint/2010/main" val="1857309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C2345-D542-4678-8EF8-45A2AFB5F9BB}" type="datetimeFigureOut">
              <a:rPr lang="zh-CN" altLang="en-US" smtClean="0"/>
              <a:t>2017-09-07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4B71CF3-95DA-4368-995F-5BECC2819171}" type="slidenum">
              <a:rPr lang="zh-CN" altLang="en-US" smtClean="0"/>
              <a:t>‹#›</a:t>
            </a:fld>
            <a:endParaRPr lang="zh-CN" altLang="en-US"/>
          </a:p>
        </p:txBody>
      </p:sp>
    </p:spTree>
    <p:extLst>
      <p:ext uri="{BB962C8B-B14F-4D97-AF65-F5344CB8AC3E}">
        <p14:creationId xmlns:p14="http://schemas.microsoft.com/office/powerpoint/2010/main" val="2538344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765051" y="6375679"/>
            <a:ext cx="1233355" cy="348462"/>
          </a:xfrm>
        </p:spPr>
        <p:txBody>
          <a:bodyPr/>
          <a:lstStyle/>
          <a:p>
            <a:fld id="{CE2C2345-D542-4678-8EF8-45A2AFB5F9BB}" type="datetimeFigureOut">
              <a:rPr lang="zh-CN" altLang="en-US" smtClean="0"/>
              <a:t>2017-09-07</a:t>
            </a:fld>
            <a:endParaRPr lang="zh-CN" altLang="en-US"/>
          </a:p>
        </p:txBody>
      </p:sp>
      <p:sp>
        <p:nvSpPr>
          <p:cNvPr id="6" name="Footer Placeholder 5"/>
          <p:cNvSpPr>
            <a:spLocks noGrp="1"/>
          </p:cNvSpPr>
          <p:nvPr>
            <p:ph type="ftr" sz="quarter" idx="11"/>
          </p:nvPr>
        </p:nvSpPr>
        <p:spPr>
          <a:xfrm>
            <a:off x="2103620" y="6375679"/>
            <a:ext cx="3482179" cy="345796"/>
          </a:xfrm>
        </p:spPr>
        <p:txBody>
          <a:bodyPr/>
          <a:lstStyle/>
          <a:p>
            <a:endParaRPr lang="zh-CN" altLang="en-US"/>
          </a:p>
        </p:txBody>
      </p:sp>
      <p:sp>
        <p:nvSpPr>
          <p:cNvPr id="7" name="Slide Number Placeholder 6"/>
          <p:cNvSpPr>
            <a:spLocks noGrp="1"/>
          </p:cNvSpPr>
          <p:nvPr>
            <p:ph type="sldNum" sz="quarter" idx="12"/>
          </p:nvPr>
        </p:nvSpPr>
        <p:spPr>
          <a:xfrm>
            <a:off x="5691014" y="6375679"/>
            <a:ext cx="1232456" cy="345796"/>
          </a:xfrm>
        </p:spPr>
        <p:txBody>
          <a:bodyPr/>
          <a:lstStyle/>
          <a:p>
            <a:fld id="{04B71CF3-95DA-4368-995F-5BECC2819171}" type="slidenum">
              <a:rPr lang="zh-CN" altLang="en-US" smtClean="0"/>
              <a:t>‹#›</a:t>
            </a:fld>
            <a:endParaRPr lang="zh-CN" altLang="en-US"/>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91053961"/>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765950" y="6375679"/>
            <a:ext cx="1232456" cy="348462"/>
          </a:xfrm>
        </p:spPr>
        <p:txBody>
          <a:bodyPr/>
          <a:lstStyle/>
          <a:p>
            <a:fld id="{CE2C2345-D542-4678-8EF8-45A2AFB5F9BB}" type="datetimeFigureOut">
              <a:rPr lang="zh-CN" altLang="en-US" smtClean="0"/>
              <a:t>2017-09-07</a:t>
            </a:fld>
            <a:endParaRPr lang="zh-CN" altLang="en-US"/>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04B71CF3-95DA-4368-995F-5BECC2819171}" type="slidenum">
              <a:rPr lang="zh-CN" altLang="en-US" smtClean="0"/>
              <a:t>‹#›</a:t>
            </a:fld>
            <a:endParaRPr lang="zh-CN" altLang="en-US"/>
          </a:p>
        </p:txBody>
      </p:sp>
    </p:spTree>
    <p:extLst>
      <p:ext uri="{BB962C8B-B14F-4D97-AF65-F5344CB8AC3E}">
        <p14:creationId xmlns:p14="http://schemas.microsoft.com/office/powerpoint/2010/main" val="732429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CE2C2345-D542-4678-8EF8-45A2AFB5F9BB}" type="datetimeFigureOut">
              <a:rPr lang="zh-CN" altLang="en-US" smtClean="0"/>
              <a:t>2017-09-07</a:t>
            </a:fld>
            <a:endParaRPr lang="zh-CN" altLang="en-US"/>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zh-CN" altLang="en-US"/>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04B71CF3-95DA-4368-995F-5BECC2819171}" type="slidenum">
              <a:rPr lang="zh-CN" altLang="en-US" smtClean="0"/>
              <a:t>‹#›</a:t>
            </a:fld>
            <a:endParaRPr lang="zh-CN" altLang="en-US"/>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3930783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0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5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jpe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7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9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7.xml"/><Relationship Id="rId4" Type="http://schemas.openxmlformats.org/officeDocument/2006/relationships/image" Target="../media/image67.jpg"/></Relationships>
</file>

<file path=ppt/slides/_rels/slide9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829618" y="1793847"/>
            <a:ext cx="6816226" cy="1837995"/>
          </a:xfrm>
        </p:spPr>
        <p:txBody>
          <a:bodyPr/>
          <a:lstStyle/>
          <a:p>
            <a:pPr>
              <a:lnSpc>
                <a:spcPct val="150000"/>
              </a:lnSpc>
            </a:pPr>
            <a:r>
              <a:rPr lang="zh-CN" altLang="en-US" sz="4000" dirty="0">
                <a:latin typeface="微软雅黑" panose="020B0503020204020204" pitchFamily="34" charset="-122"/>
                <a:ea typeface="微软雅黑" panose="020B0503020204020204" pitchFamily="34" charset="-122"/>
              </a:rPr>
              <a:t>第四章 </a:t>
            </a:r>
            <a:r>
              <a:rPr lang="en-US" altLang="zh-CN" sz="4000" dirty="0" smtClean="0">
                <a:latin typeface="微软雅黑" panose="020B0503020204020204" pitchFamily="34" charset="-122"/>
                <a:ea typeface="微软雅黑" panose="020B0503020204020204" pitchFamily="34" charset="-122"/>
              </a:rPr>
              <a:t/>
            </a:r>
            <a:br>
              <a:rPr lang="en-US" altLang="zh-CN" sz="4000" dirty="0" smtClean="0">
                <a:latin typeface="微软雅黑" panose="020B0503020204020204" pitchFamily="34" charset="-122"/>
                <a:ea typeface="微软雅黑" panose="020B0503020204020204" pitchFamily="34" charset="-122"/>
              </a:rPr>
            </a:br>
            <a:r>
              <a:rPr lang="zh-CN" altLang="en-US" sz="4000" dirty="0" smtClean="0">
                <a:latin typeface="微软雅黑" panose="020B0503020204020204" pitchFamily="34" charset="-122"/>
                <a:ea typeface="微软雅黑" panose="020B0503020204020204" pitchFamily="34" charset="-122"/>
              </a:rPr>
              <a:t>网站</a:t>
            </a:r>
            <a:r>
              <a:rPr lang="zh-CN" altLang="en-US" sz="4000" dirty="0">
                <a:latin typeface="微软雅黑" panose="020B0503020204020204" pitchFamily="34" charset="-122"/>
                <a:ea typeface="微软雅黑" panose="020B0503020204020204" pitchFamily="34" charset="-122"/>
              </a:rPr>
              <a:t>视觉</a:t>
            </a:r>
            <a:r>
              <a:rPr lang="zh-CN" altLang="en-US" sz="4000" dirty="0" smtClean="0">
                <a:latin typeface="微软雅黑" panose="020B0503020204020204" pitchFamily="34" charset="-122"/>
                <a:ea typeface="微软雅黑" panose="020B0503020204020204" pitchFamily="34" charset="-122"/>
              </a:rPr>
              <a:t>设计</a:t>
            </a:r>
            <a:endParaRPr lang="zh-CN" altLang="en-US" sz="4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32803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50264" y="528205"/>
            <a:ext cx="8916473" cy="3739485"/>
          </a:xfrm>
          <a:prstGeom prst="rect">
            <a:avLst/>
          </a:prstGeom>
        </p:spPr>
        <p:txBody>
          <a:bodyPr wrap="square">
            <a:spAutoFit/>
          </a:bodyPr>
          <a:lstStyle/>
          <a:p>
            <a:pPr>
              <a:lnSpc>
                <a:spcPct val="150000"/>
              </a:lnSpc>
            </a:pPr>
            <a:r>
              <a:rPr lang="zh-CN" altLang="en-US" sz="2000" dirty="0">
                <a:solidFill>
                  <a:schemeClr val="accent3">
                    <a:lumMod val="75000"/>
                  </a:schemeClr>
                </a:solidFill>
              </a:rPr>
              <a:t>　　(4)形式庄重</a:t>
            </a:r>
            <a:r>
              <a:rPr lang="zh-CN" altLang="en-US" sz="2000" dirty="0"/>
              <a:t>：大部分的按钮都使用直角或圆角矩形的形式，因为网页和屏幕几乎都是方框形的，用户也都潜意识里接受了这个“常识”</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按钮</a:t>
            </a:r>
            <a:r>
              <a:rPr lang="zh-CN" altLang="en-US" sz="2000" dirty="0"/>
              <a:t>的形式也不是一尘不变的，比如由于人们的习惯，“播放按钮”绝大多数都是圆的</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设计者</a:t>
            </a:r>
            <a:r>
              <a:rPr lang="zh-CN" altLang="en-US" sz="2000" dirty="0"/>
              <a:t>需要认真考虑新的按钮形式与页面其他元素之间的组合与互动是否合理，创新的同时保持页面的庄重美观，要让用户知道这是按钮，而不只是页面上的一个图标。</a:t>
            </a:r>
          </a:p>
          <a:p>
            <a:pPr>
              <a:lnSpc>
                <a:spcPct val="150000"/>
              </a:lnSpc>
            </a:pPr>
            <a:r>
              <a:rPr lang="zh-CN" altLang="en-US" dirty="0" smtClean="0"/>
              <a:t>　</a:t>
            </a:r>
            <a:endParaRPr lang="zh-CN" altLang="en-US"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5" name="线形标注 2 4"/>
          <p:cNvSpPr/>
          <p:nvPr/>
        </p:nvSpPr>
        <p:spPr>
          <a:xfrm>
            <a:off x="2125014" y="5602309"/>
            <a:ext cx="2949261" cy="1120463"/>
          </a:xfrm>
          <a:prstGeom prst="borderCallout2">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zh-CN" altLang="en-US" dirty="0"/>
              <a:t>有时，按钮也可以适当进行形式创新，突破常规。</a:t>
            </a:r>
            <a:endParaRPr lang="en-US" altLang="zh-CN" dirty="0"/>
          </a:p>
          <a:p>
            <a:pPr algn="ctr"/>
            <a:endParaRPr lang="zh-CN" altLang="en-US" dirty="0"/>
          </a:p>
        </p:txBody>
      </p:sp>
    </p:spTree>
    <p:extLst>
      <p:ext uri="{BB962C8B-B14F-4D97-AF65-F5344CB8AC3E}">
        <p14:creationId xmlns:p14="http://schemas.microsoft.com/office/powerpoint/2010/main" val="125118942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444498172"/>
              </p:ext>
            </p:extLst>
          </p:nvPr>
        </p:nvGraphicFramePr>
        <p:xfrm>
          <a:off x="1309350" y="1067597"/>
          <a:ext cx="10139967" cy="42642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94461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398823877"/>
              </p:ext>
            </p:extLst>
          </p:nvPr>
        </p:nvGraphicFramePr>
        <p:xfrm>
          <a:off x="1038896" y="2138268"/>
          <a:ext cx="10577848" cy="40049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541172" y="968717"/>
            <a:ext cx="6096000" cy="1169551"/>
          </a:xfrm>
          <a:prstGeom prst="rect">
            <a:avLst/>
          </a:prstGeom>
        </p:spPr>
        <p:txBody>
          <a:bodyPr>
            <a:spAutoFit/>
          </a:bodyPr>
          <a:lstStyle/>
          <a:p>
            <a:pPr>
              <a:lnSpc>
                <a:spcPts val="2800"/>
              </a:lnSpc>
            </a:pPr>
            <a:r>
              <a:rPr lang="zh-CN" altLang="en-US" sz="2800" dirty="0">
                <a:solidFill>
                  <a:schemeClr val="accent4">
                    <a:lumMod val="75000"/>
                  </a:schemeClr>
                </a:solidFill>
                <a:latin typeface="华文隶书" panose="02010800040101010101" pitchFamily="2" charset="-122"/>
                <a:ea typeface="华文隶书" panose="02010800040101010101" pitchFamily="2" charset="-122"/>
              </a:rPr>
              <a:t>3、网站的色彩</a:t>
            </a:r>
            <a:r>
              <a:rPr lang="zh-CN" altLang="en-US" sz="2800" dirty="0" smtClean="0">
                <a:solidFill>
                  <a:schemeClr val="accent4">
                    <a:lumMod val="75000"/>
                  </a:schemeClr>
                </a:solidFill>
                <a:latin typeface="华文隶书" panose="02010800040101010101" pitchFamily="2" charset="-122"/>
                <a:ea typeface="华文隶书" panose="02010800040101010101" pitchFamily="2" charset="-122"/>
              </a:rPr>
              <a:t>搭配</a:t>
            </a:r>
            <a:endParaRPr lang="en-US" altLang="zh-CN" sz="2800" dirty="0" smtClean="0">
              <a:solidFill>
                <a:schemeClr val="accent4">
                  <a:lumMod val="75000"/>
                </a:schemeClr>
              </a:solidFill>
              <a:latin typeface="华文隶书" panose="02010800040101010101" pitchFamily="2" charset="-122"/>
              <a:ea typeface="华文隶书" panose="02010800040101010101" pitchFamily="2" charset="-122"/>
            </a:endParaRPr>
          </a:p>
          <a:p>
            <a:pPr>
              <a:lnSpc>
                <a:spcPts val="2800"/>
              </a:lnSpc>
            </a:pPr>
            <a:endParaRPr lang="zh-CN" altLang="en-US" sz="2800" dirty="0">
              <a:solidFill>
                <a:schemeClr val="accent4">
                  <a:lumMod val="75000"/>
                </a:schemeClr>
              </a:solidFill>
              <a:latin typeface="华文隶书" panose="02010800040101010101" pitchFamily="2" charset="-122"/>
              <a:ea typeface="华文隶书" panose="02010800040101010101" pitchFamily="2" charset="-122"/>
            </a:endParaRPr>
          </a:p>
          <a:p>
            <a:pPr marL="285750" indent="-285750">
              <a:lnSpc>
                <a:spcPts val="2800"/>
              </a:lnSpc>
              <a:buFont typeface="Wingdings" panose="05000000000000000000" pitchFamily="2" charset="2"/>
              <a:buChar char="Ø"/>
            </a:pPr>
            <a:r>
              <a:rPr lang="zh-CN" altLang="en-US" sz="2000" dirty="0" smtClean="0">
                <a:solidFill>
                  <a:schemeClr val="accent3">
                    <a:lumMod val="75000"/>
                  </a:schemeClr>
                </a:solidFill>
              </a:rPr>
              <a:t>色彩</a:t>
            </a:r>
            <a:r>
              <a:rPr lang="zh-CN" altLang="en-US" sz="2000" dirty="0">
                <a:solidFill>
                  <a:schemeClr val="accent3">
                    <a:lumMod val="75000"/>
                  </a:schemeClr>
                </a:solidFill>
              </a:rPr>
              <a:t>方案</a:t>
            </a:r>
            <a:endParaRPr lang="zh-CN" altLang="en-US" sz="2000" dirty="0">
              <a:solidFill>
                <a:schemeClr val="accent3">
                  <a:lumMod val="75000"/>
                </a:schemeClr>
              </a:solidFill>
            </a:endParaRPr>
          </a:p>
        </p:txBody>
      </p:sp>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354915541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6783" y="300171"/>
            <a:ext cx="6096000" cy="954107"/>
          </a:xfrm>
          <a:prstGeom prst="rect">
            <a:avLst/>
          </a:prstGeom>
        </p:spPr>
        <p:txBody>
          <a:bodyPr>
            <a:spAutoFit/>
          </a:bodyPr>
          <a:lstStyle/>
          <a:p>
            <a:endParaRPr lang="zh-CN" altLang="en-US" dirty="0" smtClean="0"/>
          </a:p>
          <a:p>
            <a:r>
              <a:rPr lang="zh-CN" altLang="en-US" sz="2000" dirty="0"/>
              <a:t>单色调：使用一种色调的不同饱和度和亮度</a:t>
            </a:r>
          </a:p>
          <a:p>
            <a:endParaRPr lang="zh-CN" altLang="en-US" dirty="0" smtClean="0"/>
          </a:p>
        </p:txBody>
      </p:sp>
      <p:pic>
        <p:nvPicPr>
          <p:cNvPr id="44034" name="Picture 2" descr="color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6935" y="1564693"/>
            <a:ext cx="6636913" cy="44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404791264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86666" y="495209"/>
            <a:ext cx="6096000" cy="954107"/>
          </a:xfrm>
          <a:prstGeom prst="rect">
            <a:avLst/>
          </a:prstGeom>
        </p:spPr>
        <p:txBody>
          <a:bodyPr>
            <a:spAutoFit/>
          </a:bodyPr>
          <a:lstStyle/>
          <a:p>
            <a:r>
              <a:rPr lang="zh-CN" altLang="en-US" sz="2000" dirty="0"/>
              <a:t>近似与混合：使用相邻或近似的色调</a:t>
            </a:r>
          </a:p>
          <a:p>
            <a:endParaRPr lang="zh-CN" altLang="en-US" dirty="0" smtClean="0"/>
          </a:p>
          <a:p>
            <a:endParaRPr lang="zh-CN" altLang="en-US" dirty="0" smtClean="0"/>
          </a:p>
        </p:txBody>
      </p:sp>
      <p:pic>
        <p:nvPicPr>
          <p:cNvPr id="45058" name="Picture 2" descr="color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6666" y="1449316"/>
            <a:ext cx="7931900" cy="5264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414199568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0563" y="1201091"/>
            <a:ext cx="4743719" cy="2492990"/>
          </a:xfrm>
          <a:prstGeom prst="rect">
            <a:avLst/>
          </a:prstGeom>
        </p:spPr>
        <p:txBody>
          <a:bodyPr wrap="square">
            <a:spAutoFit/>
          </a:bodyPr>
          <a:lstStyle/>
          <a:p>
            <a:r>
              <a:rPr lang="zh-CN" altLang="en-US" sz="2000" dirty="0"/>
              <a:t>互补与撞色：使用色轮中相反的色调</a:t>
            </a:r>
          </a:p>
          <a:p>
            <a:endParaRPr lang="zh-CN" altLang="en-US" sz="2000" dirty="0"/>
          </a:p>
          <a:p>
            <a:endParaRPr lang="zh-CN" altLang="en-US" sz="2000" dirty="0"/>
          </a:p>
          <a:p>
            <a:endParaRPr lang="en-US" altLang="zh-CN" sz="2000" dirty="0"/>
          </a:p>
          <a:p>
            <a:r>
              <a:rPr lang="zh-CN" altLang="en-US" sz="2000" dirty="0"/>
              <a:t>分割互补：使用一个色调和两个与它的补色相近的色调</a:t>
            </a:r>
          </a:p>
          <a:p>
            <a:endParaRPr lang="zh-CN" altLang="en-US" dirty="0" smtClean="0"/>
          </a:p>
          <a:p>
            <a:endParaRPr lang="zh-CN" altLang="en-US" dirty="0" smtClean="0"/>
          </a:p>
        </p:txBody>
      </p:sp>
      <p:pic>
        <p:nvPicPr>
          <p:cNvPr id="46082" name="Picture 2" descr="color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5939" y="183480"/>
            <a:ext cx="5181838" cy="344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3" name="Picture 3" descr="color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0563" y="3216455"/>
            <a:ext cx="5099583" cy="3409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
        <p:nvSpPr>
          <p:cNvPr id="3" name="燕尾形 2"/>
          <p:cNvSpPr/>
          <p:nvPr/>
        </p:nvSpPr>
        <p:spPr>
          <a:xfrm>
            <a:off x="5512158" y="1313645"/>
            <a:ext cx="321972" cy="23182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55768331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01024" y="1249261"/>
            <a:ext cx="6096000" cy="400110"/>
          </a:xfrm>
          <a:prstGeom prst="rect">
            <a:avLst/>
          </a:prstGeom>
        </p:spPr>
        <p:txBody>
          <a:bodyPr>
            <a:spAutoFit/>
          </a:bodyPr>
          <a:lstStyle/>
          <a:p>
            <a:r>
              <a:rPr lang="zh-CN" altLang="en-US" sz="2000" dirty="0"/>
              <a:t>三分色阶：使用色轮中彼此等距的三种颜色</a:t>
            </a:r>
          </a:p>
        </p:txBody>
      </p:sp>
      <p:pic>
        <p:nvPicPr>
          <p:cNvPr id="47105" name="Picture 1" descr="color11"/>
          <p:cNvPicPr>
            <a:picLocks noChangeAspect="1" noChangeArrowheads="1"/>
          </p:cNvPicPr>
          <p:nvPr/>
        </p:nvPicPr>
        <p:blipFill>
          <a:blip r:embed="rId2" cstate="print">
            <a:extLst>
              <a:ext uri="{28A0092B-C50C-407E-A947-70E740481C1C}">
                <a14:useLocalDpi xmlns:a14="http://schemas.microsoft.com/office/drawing/2010/main" val="0"/>
              </a:ext>
            </a:extLst>
          </a:blip>
          <a:srcRect t="6592" b="2481"/>
          <a:stretch>
            <a:fillRect/>
          </a:stretch>
        </p:blipFill>
        <p:spPr bwMode="auto">
          <a:xfrm>
            <a:off x="2301024" y="2157210"/>
            <a:ext cx="6871743" cy="415343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4674605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5343" y="1151311"/>
            <a:ext cx="4222031" cy="1600438"/>
          </a:xfrm>
          <a:prstGeom prst="rect">
            <a:avLst/>
          </a:prstGeom>
        </p:spPr>
        <p:txBody>
          <a:bodyPr wrap="square">
            <a:spAutoFit/>
          </a:bodyPr>
          <a:lstStyle/>
          <a:p>
            <a:r>
              <a:rPr lang="zh-CN" altLang="en-US" dirty="0" smtClean="0"/>
              <a:t> </a:t>
            </a:r>
          </a:p>
          <a:p>
            <a:r>
              <a:rPr lang="zh-CN" altLang="en-US" sz="2000" dirty="0"/>
              <a:t>突出：在没有色调的颜色中突出一个高饱和度的色调</a:t>
            </a:r>
          </a:p>
          <a:p>
            <a:endParaRPr lang="zh-CN" altLang="en-US" sz="2000" dirty="0"/>
          </a:p>
          <a:p>
            <a:r>
              <a:rPr lang="zh-CN" altLang="en-US" sz="2000" dirty="0"/>
              <a:t>中间色：使用没有色度的颜色</a:t>
            </a:r>
          </a:p>
        </p:txBody>
      </p:sp>
      <p:sp>
        <p:nvSpPr>
          <p:cNvPr id="3" name="Rectangle 2"/>
          <p:cNvSpPr>
            <a:spLocks noChangeArrowheads="1"/>
          </p:cNvSpPr>
          <p:nvPr/>
        </p:nvSpPr>
        <p:spPr bwMode="auto">
          <a:xfrm>
            <a:off x="6040191" y="16613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8129" name="Picture 1" descr="color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34511" y="634433"/>
            <a:ext cx="5174394" cy="3435686"/>
          </a:xfrm>
          <a:prstGeom prst="rect">
            <a:avLst/>
          </a:prstGeom>
          <a:noFill/>
          <a:extLst>
            <a:ext uri="{909E8E84-426E-40DD-AFC4-6F175D3DCCD1}">
              <a14:hiddenFill xmlns:a14="http://schemas.microsoft.com/office/drawing/2010/main">
                <a:solidFill>
                  <a:srgbClr val="FFFFFF"/>
                </a:solidFill>
              </a14:hiddenFill>
            </a:ext>
          </a:extLst>
        </p:spPr>
      </p:pic>
      <p:pic>
        <p:nvPicPr>
          <p:cNvPr id="48131" name="Picture 3" descr="color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8108" y="3584436"/>
            <a:ext cx="4530783" cy="300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7" name="椭圆 6"/>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
        <p:nvSpPr>
          <p:cNvPr id="4" name="虚尾箭头 3"/>
          <p:cNvSpPr/>
          <p:nvPr/>
        </p:nvSpPr>
        <p:spPr>
          <a:xfrm>
            <a:off x="5526157" y="1762539"/>
            <a:ext cx="304800" cy="251791"/>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下箭头 4"/>
          <p:cNvSpPr/>
          <p:nvPr/>
        </p:nvSpPr>
        <p:spPr>
          <a:xfrm>
            <a:off x="1434469" y="2941983"/>
            <a:ext cx="331304" cy="37106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404081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97746" y="1049206"/>
            <a:ext cx="6096000" cy="400110"/>
          </a:xfrm>
          <a:prstGeom prst="rect">
            <a:avLst/>
          </a:prstGeom>
        </p:spPr>
        <p:txBody>
          <a:bodyPr>
            <a:spAutoFit/>
          </a:bodyPr>
          <a:lstStyle/>
          <a:p>
            <a:r>
              <a:rPr lang="zh-CN" altLang="en-US" sz="2000" dirty="0"/>
              <a:t>四分色阶：使用色轮中彼此等距的四个色调</a:t>
            </a:r>
          </a:p>
        </p:txBody>
      </p:sp>
      <p:pic>
        <p:nvPicPr>
          <p:cNvPr id="49153" name="Picture 1" descr="color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7746" y="1925389"/>
            <a:ext cx="6727872" cy="444965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158759652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37122" y="918344"/>
            <a:ext cx="2541431" cy="1600438"/>
          </a:xfrm>
          <a:prstGeom prst="rect">
            <a:avLst/>
          </a:prstGeom>
        </p:spPr>
        <p:txBody>
          <a:bodyPr wrap="square">
            <a:spAutoFit/>
          </a:bodyPr>
          <a:lstStyle/>
          <a:p>
            <a:endParaRPr lang="zh-CN" altLang="en-US" dirty="0" smtClean="0"/>
          </a:p>
          <a:p>
            <a:r>
              <a:rPr lang="zh-CN" altLang="en-US" sz="2000" dirty="0"/>
              <a:t>使用暖色调</a:t>
            </a:r>
          </a:p>
          <a:p>
            <a:endParaRPr lang="zh-CN" altLang="en-US" sz="2000" dirty="0"/>
          </a:p>
          <a:p>
            <a:endParaRPr lang="zh-CN" altLang="en-US" sz="2000" dirty="0"/>
          </a:p>
          <a:p>
            <a:r>
              <a:rPr lang="zh-CN" altLang="en-US" sz="2000" dirty="0"/>
              <a:t>使用冷色调</a:t>
            </a:r>
            <a:endParaRPr lang="zh-CN" altLang="en-US" sz="2000" dirty="0"/>
          </a:p>
        </p:txBody>
      </p:sp>
      <p:sp>
        <p:nvSpPr>
          <p:cNvPr id="3" name="Rectangle 2"/>
          <p:cNvSpPr>
            <a:spLocks noChangeArrowheads="1"/>
          </p:cNvSpPr>
          <p:nvPr/>
        </p:nvSpPr>
        <p:spPr bwMode="auto">
          <a:xfrm>
            <a:off x="4930998" y="320683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0177" name="Picture 1" descr="color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5851" y="69087"/>
            <a:ext cx="4721147" cy="3134740"/>
          </a:xfrm>
          <a:prstGeom prst="rect">
            <a:avLst/>
          </a:prstGeom>
          <a:noFill/>
          <a:extLst>
            <a:ext uri="{909E8E84-426E-40DD-AFC4-6F175D3DCCD1}">
              <a14:hiddenFill xmlns:a14="http://schemas.microsoft.com/office/drawing/2010/main">
                <a:solidFill>
                  <a:srgbClr val="FFFFFF"/>
                </a:solidFill>
              </a14:hiddenFill>
            </a:ext>
          </a:extLst>
        </p:spPr>
      </p:pic>
      <p:pic>
        <p:nvPicPr>
          <p:cNvPr id="50179" name="Picture 3" descr="color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9786" y="3200814"/>
            <a:ext cx="4726167" cy="315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7" name="椭圆 6"/>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
        <p:nvSpPr>
          <p:cNvPr id="4" name="虚尾箭头 3"/>
          <p:cNvSpPr/>
          <p:nvPr/>
        </p:nvSpPr>
        <p:spPr>
          <a:xfrm>
            <a:off x="5081713" y="1195913"/>
            <a:ext cx="357808" cy="35099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下箭头 4"/>
          <p:cNvSpPr/>
          <p:nvPr/>
        </p:nvSpPr>
        <p:spPr>
          <a:xfrm>
            <a:off x="3862869" y="2687954"/>
            <a:ext cx="364574" cy="3436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636795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93948" y="982522"/>
            <a:ext cx="8834907" cy="4339650"/>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rgbClr val="C00000"/>
                </a:solidFill>
              </a:rPr>
              <a:t>搭配</a:t>
            </a:r>
            <a:r>
              <a:rPr lang="zh-CN" altLang="en-US" sz="2400" dirty="0">
                <a:solidFill>
                  <a:srgbClr val="C00000"/>
                </a:solidFill>
              </a:rPr>
              <a:t>技巧</a:t>
            </a:r>
          </a:p>
          <a:p>
            <a:pPr>
              <a:lnSpc>
                <a:spcPct val="150000"/>
              </a:lnSpc>
            </a:pPr>
            <a:r>
              <a:rPr lang="zh-CN" altLang="en-US" sz="2000" dirty="0"/>
              <a:t>　</a:t>
            </a:r>
            <a:r>
              <a:rPr lang="zh-CN" altLang="en-US" sz="2000" dirty="0">
                <a:solidFill>
                  <a:schemeClr val="accent3">
                    <a:lumMod val="75000"/>
                  </a:schemeClr>
                </a:solidFill>
              </a:rPr>
              <a:t>　（1）用一种色彩</a:t>
            </a:r>
            <a:r>
              <a:rPr lang="zh-CN" altLang="en-US" sz="2000" dirty="0"/>
              <a:t>。这里是指先选定一种色彩，然后调整透明度或者饱和度，(说得通俗些就是将 色彩变淡或则加深)，产生新的色彩，用于网页。这样的页面看起来色彩统一，有层次感。 </a:t>
            </a:r>
          </a:p>
          <a:p>
            <a:pPr>
              <a:lnSpc>
                <a:spcPct val="150000"/>
              </a:lnSpc>
            </a:pPr>
            <a:r>
              <a:rPr lang="zh-CN" altLang="en-US" sz="2000" dirty="0"/>
              <a:t>　</a:t>
            </a:r>
            <a:r>
              <a:rPr lang="zh-CN" altLang="en-US" sz="2000" dirty="0">
                <a:solidFill>
                  <a:schemeClr val="accent3">
                    <a:lumMod val="75000"/>
                  </a:schemeClr>
                </a:solidFill>
              </a:rPr>
              <a:t>　（2）用两种色彩。</a:t>
            </a:r>
            <a:r>
              <a:rPr lang="zh-CN" altLang="en-US" sz="2000" dirty="0"/>
              <a:t>先选定一种色彩，然后选择它的对比色。整个页面色彩丰富但不花稍。 </a:t>
            </a:r>
          </a:p>
          <a:p>
            <a:pPr>
              <a:lnSpc>
                <a:spcPct val="150000"/>
              </a:lnSpc>
            </a:pPr>
            <a:r>
              <a:rPr lang="zh-CN" altLang="en-US" sz="2000" dirty="0">
                <a:solidFill>
                  <a:schemeClr val="accent3">
                    <a:lumMod val="75000"/>
                  </a:schemeClr>
                </a:solidFill>
              </a:rPr>
              <a:t>　　（3）用一个色系。</a:t>
            </a:r>
            <a:r>
              <a:rPr lang="zh-CN" altLang="en-US" sz="2000" dirty="0"/>
              <a:t>简单的说就是用一个感觉的色彩，例如淡蓝，淡黄，淡绿；或者土黄，土灰，土蓝。确定色彩的方法各人不同。 </a:t>
            </a:r>
          </a:p>
          <a:p>
            <a:pPr>
              <a:lnSpc>
                <a:spcPct val="150000"/>
              </a:lnSpc>
            </a:pPr>
            <a:r>
              <a:rPr lang="zh-CN" altLang="en-US" sz="2000" dirty="0"/>
              <a:t>　　</a:t>
            </a:r>
            <a:r>
              <a:rPr lang="zh-CN" altLang="en-US" sz="2000" dirty="0">
                <a:solidFill>
                  <a:schemeClr val="accent3">
                    <a:lumMod val="75000"/>
                  </a:schemeClr>
                </a:solidFill>
              </a:rPr>
              <a:t>（4）用黑色和一种彩色。</a:t>
            </a:r>
            <a:r>
              <a:rPr lang="zh-CN" altLang="en-US" sz="2000" dirty="0"/>
              <a:t>比如大红的字体配黑色的边框感觉很"跳"。 </a:t>
            </a:r>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3424549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4659" y="1211499"/>
            <a:ext cx="8401318" cy="2246769"/>
          </a:xfrm>
          <a:prstGeom prst="rect">
            <a:avLst/>
          </a:prstGeom>
        </p:spPr>
        <p:txBody>
          <a:bodyPr wrap="square">
            <a:spAutoFit/>
          </a:bodyPr>
          <a:lstStyle/>
          <a:p>
            <a:r>
              <a:rPr lang="zh-CN" altLang="en-US" sz="2000" dirty="0">
                <a:solidFill>
                  <a:schemeClr val="accent3">
                    <a:lumMod val="75000"/>
                  </a:schemeClr>
                </a:solidFill>
              </a:rPr>
              <a:t>　(5)主次清晰</a:t>
            </a:r>
            <a:r>
              <a:rPr lang="zh-CN" altLang="en-US" sz="2000" dirty="0" smtClean="0">
                <a:solidFill>
                  <a:schemeClr val="accent3">
                    <a:lumMod val="75000"/>
                  </a:schemeClr>
                </a:solidFill>
              </a:rPr>
              <a:t>：</a:t>
            </a:r>
            <a:endParaRPr lang="en-US" altLang="zh-CN" sz="2000" dirty="0" smtClean="0">
              <a:solidFill>
                <a:schemeClr val="accent3">
                  <a:lumMod val="75000"/>
                </a:schemeClr>
              </a:solidFill>
            </a:endParaRPr>
          </a:p>
          <a:p>
            <a:pPr marL="342900" indent="-342900">
              <a:buFont typeface="Arial" panose="020B0604020202020204" pitchFamily="34" charset="0"/>
              <a:buChar char="•"/>
            </a:pPr>
            <a:r>
              <a:rPr lang="zh-CN" altLang="en-US" sz="2000" dirty="0" smtClean="0"/>
              <a:t>如果</a:t>
            </a:r>
            <a:r>
              <a:rPr lang="zh-CN" altLang="en-US" sz="2000" dirty="0"/>
              <a:t>区域内有多个按钮，则需要分清它们的主次顺序，在视觉上（如色彩、装饰性、阴影效果等）进行区分，对于关键按钮可以使用变色来提示该步骤是否</a:t>
            </a:r>
            <a:r>
              <a:rPr lang="zh-CN" altLang="en-US" sz="2000" dirty="0" smtClean="0"/>
              <a:t>完成。</a:t>
            </a:r>
            <a:endParaRPr lang="en-US" altLang="zh-CN" sz="2000" dirty="0" smtClean="0"/>
          </a:p>
          <a:p>
            <a:pPr marL="342900" indent="-342900">
              <a:buFont typeface="Arial" panose="020B0604020202020204" pitchFamily="34" charset="0"/>
              <a:buChar char="•"/>
            </a:pPr>
            <a:r>
              <a:rPr lang="zh-CN" altLang="en-US" sz="2000" dirty="0" smtClean="0"/>
              <a:t>注意</a:t>
            </a:r>
            <a:r>
              <a:rPr lang="zh-CN" altLang="en-US" sz="2000" dirty="0"/>
              <a:t>在视觉上对用户的暗示与传达</a:t>
            </a:r>
            <a:r>
              <a:rPr lang="zh-CN" altLang="en-US" sz="2000" dirty="0" smtClean="0"/>
              <a:t>。</a:t>
            </a:r>
            <a:endParaRPr lang="en-US" altLang="zh-CN" sz="2000" dirty="0" smtClean="0"/>
          </a:p>
          <a:p>
            <a:pPr marL="342900" indent="-342900">
              <a:buFont typeface="Arial" panose="020B0604020202020204" pitchFamily="34" charset="0"/>
              <a:buChar char="•"/>
            </a:pPr>
            <a:r>
              <a:rPr lang="zh-CN" altLang="en-US" sz="2000" dirty="0" smtClean="0"/>
              <a:t>主要</a:t>
            </a:r>
            <a:r>
              <a:rPr lang="zh-CN" altLang="en-US" sz="2000" dirty="0"/>
              <a:t>按钮的视觉表现力最强，次要稍弱，第三重要再差一些。可以在设计时修改其颜色、阴影、大小、留白、装饰等样式来进行区分。 </a:t>
            </a:r>
            <a:endParaRPr lang="zh-CN" altLang="en-US" sz="2000" dirty="0"/>
          </a:p>
        </p:txBody>
      </p:sp>
      <p:pic>
        <p:nvPicPr>
          <p:cNvPr id="4098" name="Picture 2" descr="button4"/>
          <p:cNvPicPr>
            <a:picLocks noChangeAspect="1" noChangeArrowheads="1"/>
          </p:cNvPicPr>
          <p:nvPr/>
        </p:nvPicPr>
        <p:blipFill>
          <a:blip r:embed="rId2" cstate="print">
            <a:extLst>
              <a:ext uri="{28A0092B-C50C-407E-A947-70E740481C1C}">
                <a14:useLocalDpi xmlns:a14="http://schemas.microsoft.com/office/drawing/2010/main" val="0"/>
              </a:ext>
            </a:extLst>
          </a:blip>
          <a:srcRect l="25003" t="32707" r="24065" b="38976"/>
          <a:stretch>
            <a:fillRect/>
          </a:stretch>
        </p:blipFill>
        <p:spPr bwMode="auto">
          <a:xfrm>
            <a:off x="7581363" y="4080238"/>
            <a:ext cx="3915221" cy="2175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3" name="流程图: 库存数据 2"/>
          <p:cNvSpPr/>
          <p:nvPr/>
        </p:nvSpPr>
        <p:spPr>
          <a:xfrm>
            <a:off x="1708597" y="4297771"/>
            <a:ext cx="6014433" cy="1893195"/>
          </a:xfrm>
          <a:prstGeom prst="flowChartOnlineStorag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dirty="0"/>
              <a:t>通常界面中如果功能点很多，就很有必要对按钮的主次进行提前划分，主要一套、次要一套、第三重要一套。</a:t>
            </a:r>
            <a:endParaRPr lang="en-US" altLang="zh-CN" dirty="0"/>
          </a:p>
          <a:p>
            <a:endParaRPr lang="zh-CN" altLang="en-US" dirty="0"/>
          </a:p>
        </p:txBody>
      </p:sp>
    </p:spTree>
    <p:extLst>
      <p:ext uri="{BB962C8B-B14F-4D97-AF65-F5344CB8AC3E}">
        <p14:creationId xmlns:p14="http://schemas.microsoft.com/office/powerpoint/2010/main" val="140078603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54051" y="2021512"/>
            <a:ext cx="10191482" cy="1892826"/>
          </a:xfrm>
          <a:prstGeom prst="rect">
            <a:avLst/>
          </a:prstGeom>
        </p:spPr>
        <p:txBody>
          <a:bodyPr wrap="square">
            <a:spAutoFit/>
          </a:bodyPr>
          <a:lstStyle/>
          <a:p>
            <a:pPr>
              <a:lnSpc>
                <a:spcPct val="150000"/>
              </a:lnSpc>
            </a:pPr>
            <a:r>
              <a:rPr lang="zh-CN" altLang="en-US" sz="2400" dirty="0">
                <a:solidFill>
                  <a:srgbClr val="C00000"/>
                </a:solidFill>
              </a:rPr>
              <a:t>在网页配色中，忌讳的是： </a:t>
            </a:r>
          </a:p>
          <a:p>
            <a:pPr>
              <a:lnSpc>
                <a:spcPct val="150000"/>
              </a:lnSpc>
            </a:pPr>
            <a:r>
              <a:rPr lang="zh-CN" altLang="en-US" dirty="0"/>
              <a:t>（1）不要将所有颜色都用到，尽量控制在三四种色彩以内。 </a:t>
            </a:r>
          </a:p>
          <a:p>
            <a:pPr>
              <a:lnSpc>
                <a:spcPct val="150000"/>
              </a:lnSpc>
            </a:pPr>
            <a:r>
              <a:rPr lang="zh-CN" altLang="en-US" dirty="0"/>
              <a:t>（2）背景和前文的对比尽量要大，(绝对不要用花纹繁复的图案作背景)，以便突出主要文字内容。</a:t>
            </a:r>
          </a:p>
          <a:p>
            <a:pPr>
              <a:lnSpc>
                <a:spcPct val="150000"/>
              </a:lnSpc>
            </a:pPr>
            <a:r>
              <a:rPr lang="zh-CN" altLang="en-US" dirty="0"/>
              <a:t>　</a:t>
            </a:r>
            <a:endParaRPr lang="zh-CN" altLang="en-US"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365358153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1166843"/>
            <a:ext cx="6096000" cy="369332"/>
          </a:xfrm>
          <a:prstGeom prst="rect">
            <a:avLst/>
          </a:prstGeom>
        </p:spPr>
        <p:txBody>
          <a:bodyPr>
            <a:spAutoFit/>
          </a:bodyPr>
          <a:lstStyle/>
          <a:p>
            <a:r>
              <a:rPr lang="zh-CN" altLang="en-US" dirty="0" smtClean="0"/>
              <a:t>　</a:t>
            </a:r>
          </a:p>
        </p:txBody>
      </p:sp>
      <p:sp>
        <p:nvSpPr>
          <p:cNvPr id="3" name="矩形 2"/>
          <p:cNvSpPr/>
          <p:nvPr/>
        </p:nvSpPr>
        <p:spPr>
          <a:xfrm>
            <a:off x="1291800" y="913515"/>
            <a:ext cx="9925698" cy="5724644"/>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网站</a:t>
            </a:r>
            <a:r>
              <a:rPr lang="zh-CN" altLang="en-US" sz="2400" dirty="0">
                <a:solidFill>
                  <a:schemeClr val="accent4">
                    <a:lumMod val="75000"/>
                  </a:schemeClr>
                </a:solidFill>
              </a:rPr>
              <a:t>色彩的含义</a:t>
            </a:r>
          </a:p>
          <a:p>
            <a:pPr lvl="1">
              <a:lnSpc>
                <a:spcPct val="150000"/>
              </a:lnSpc>
            </a:pPr>
            <a:r>
              <a:rPr lang="zh-CN" altLang="en-US" sz="2000" dirty="0"/>
              <a:t>    不需要描述性的文字，颜色就能赋予网站以意义</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无论</a:t>
            </a:r>
            <a:r>
              <a:rPr lang="zh-CN" altLang="en-US" sz="2000" dirty="0"/>
              <a:t>你是否打算为它加上某种意义，颜色本身就有许多特定的印象</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用户</a:t>
            </a:r>
            <a:r>
              <a:rPr lang="zh-CN" altLang="en-US" sz="2000" dirty="0"/>
              <a:t>浏览网页时，颜色帮助转移用户的视线，指引用户怎么去浏览一个页面</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在</a:t>
            </a:r>
            <a:r>
              <a:rPr lang="zh-CN" altLang="en-US" sz="2000" dirty="0"/>
              <a:t>许多企业的网站中可以看出，颜色表达了情感和价值观，向用户展示着他们的公司是怎样的、他们所售卖的产品是怎样的。</a:t>
            </a:r>
          </a:p>
          <a:p>
            <a:pPr marL="800100" lvl="1" indent="-342900">
              <a:lnSpc>
                <a:spcPct val="150000"/>
              </a:lnSpc>
              <a:buFont typeface="Arial" panose="020B0604020202020204" pitchFamily="34" charset="0"/>
              <a:buChar char="•"/>
            </a:pPr>
            <a:r>
              <a:rPr lang="zh-CN" altLang="en-US" sz="2000" dirty="0" smtClean="0"/>
              <a:t>仔细</a:t>
            </a:r>
            <a:r>
              <a:rPr lang="zh-CN" altLang="en-US" sz="2000" dirty="0"/>
              <a:t>挑选补色能让你更好地运用颜色，一旦选定后你想要表达的意义也就显示出来了。配对色的运用能改变一个网站的意义</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给以</a:t>
            </a:r>
            <a:r>
              <a:rPr lang="zh-CN" altLang="en-US" sz="2000" dirty="0"/>
              <a:t>柔和的蓝色为色调的、表达出平静网站配上明亮的橙色，就能让它变成让人更多感受到兴奋和趣味的网站</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也许</a:t>
            </a:r>
            <a:r>
              <a:rPr lang="zh-CN" altLang="en-US" sz="2000" dirty="0"/>
              <a:t>客户认为你所设计的网站深灰色过多、太过严肃，加上柔和的蓝色能让你的网站有平静、平和的基调</a:t>
            </a:r>
            <a:r>
              <a:rPr lang="zh-CN" altLang="en-US" sz="2000" dirty="0" smtClean="0"/>
              <a:t>。</a:t>
            </a:r>
            <a:endParaRPr lang="zh-CN" altLang="en-US" sz="2000" dirty="0"/>
          </a:p>
        </p:txBody>
      </p:sp>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2680072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2084" y="1482477"/>
            <a:ext cx="7577070" cy="1754326"/>
          </a:xfrm>
          <a:prstGeom prst="rect">
            <a:avLst/>
          </a:prstGeom>
        </p:spPr>
        <p:txBody>
          <a:bodyPr wrap="square">
            <a:spAutoFit/>
          </a:bodyPr>
          <a:lstStyle/>
          <a:p>
            <a:r>
              <a:rPr lang="zh-CN" altLang="en-US" dirty="0" smtClean="0"/>
              <a:t> </a:t>
            </a:r>
          </a:p>
          <a:p>
            <a:pPr>
              <a:lnSpc>
                <a:spcPct val="150000"/>
              </a:lnSpc>
            </a:pPr>
            <a:r>
              <a:rPr lang="zh-CN" altLang="en-US" dirty="0" smtClean="0">
                <a:solidFill>
                  <a:schemeClr val="accent3">
                    <a:lumMod val="75000"/>
                  </a:schemeClr>
                </a:solidFill>
              </a:rPr>
              <a:t>　　</a:t>
            </a:r>
            <a:r>
              <a:rPr lang="zh-CN" altLang="en-US" sz="2000" dirty="0">
                <a:solidFill>
                  <a:schemeClr val="accent3">
                    <a:lumMod val="75000"/>
                  </a:schemeClr>
                </a:solidFill>
              </a:rPr>
              <a:t>(6)反馈状态：</a:t>
            </a:r>
            <a:r>
              <a:rPr lang="zh-CN" altLang="en-US" sz="2000" dirty="0"/>
              <a:t>我们已经知道了按钮有四种响应状态，这说明按钮不只是做好了就可以了，一定要有交互反馈，让用户明白发生了什么，建立用户的认知模式</a:t>
            </a:r>
            <a:r>
              <a:rPr lang="zh-CN" altLang="en-US" sz="2000" dirty="0" smtClean="0"/>
              <a:t>。</a:t>
            </a:r>
            <a:endParaRPr lang="en-US" altLang="zh-CN" sz="2000" dirty="0" smtClean="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5" name="单圆角矩形 4"/>
          <p:cNvSpPr/>
          <p:nvPr/>
        </p:nvSpPr>
        <p:spPr>
          <a:xfrm>
            <a:off x="3052293" y="4082603"/>
            <a:ext cx="6040192" cy="1571223"/>
          </a:xfrm>
          <a:prstGeom prst="snip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nSpc>
                <a:spcPct val="150000"/>
              </a:lnSpc>
            </a:pPr>
            <a:r>
              <a:rPr lang="zh-CN" altLang="en-US" dirty="0"/>
              <a:t>好的网站设计就是需要设计师多动脑、勤动手，为用户创造一个真实、便捷、容易理解的网络空间</a:t>
            </a:r>
            <a:r>
              <a:rPr lang="zh-CN" altLang="en-US" dirty="0" smtClean="0"/>
              <a:t>。</a:t>
            </a:r>
            <a:endParaRPr lang="zh-CN" altLang="en-US" dirty="0"/>
          </a:p>
        </p:txBody>
      </p:sp>
    </p:spTree>
    <p:extLst>
      <p:ext uri="{BB962C8B-B14F-4D97-AF65-F5344CB8AC3E}">
        <p14:creationId xmlns:p14="http://schemas.microsoft.com/office/powerpoint/2010/main" val="1766771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0112" y="1204617"/>
            <a:ext cx="8272529" cy="4062651"/>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000" dirty="0" smtClean="0">
                <a:solidFill>
                  <a:schemeClr val="accent4">
                    <a:lumMod val="75000"/>
                  </a:schemeClr>
                </a:solidFill>
              </a:rPr>
              <a:t>按钮</a:t>
            </a:r>
            <a:r>
              <a:rPr lang="zh-CN" altLang="en-US" sz="2000" dirty="0">
                <a:solidFill>
                  <a:schemeClr val="accent4">
                    <a:lumMod val="75000"/>
                  </a:schemeClr>
                </a:solidFill>
              </a:rPr>
              <a:t>的设计要素</a:t>
            </a:r>
          </a:p>
          <a:p>
            <a:pPr>
              <a:lnSpc>
                <a:spcPct val="150000"/>
              </a:lnSpc>
            </a:pPr>
            <a:r>
              <a:rPr lang="zh-CN" altLang="en-US" sz="2000" dirty="0">
                <a:solidFill>
                  <a:schemeClr val="accent3">
                    <a:lumMod val="75000"/>
                  </a:schemeClr>
                </a:solidFill>
              </a:rPr>
              <a:t>　　(1)边框</a:t>
            </a:r>
          </a:p>
          <a:p>
            <a:pPr marL="800100" lvl="1" indent="-342900">
              <a:lnSpc>
                <a:spcPct val="150000"/>
              </a:lnSpc>
              <a:buFont typeface="Arial" panose="020B0604020202020204" pitchFamily="34" charset="0"/>
              <a:buChar char="•"/>
            </a:pPr>
            <a:r>
              <a:rPr lang="zh-CN" altLang="en-US" sz="2000" dirty="0" smtClean="0"/>
              <a:t>按钮</a:t>
            </a:r>
            <a:r>
              <a:rPr lang="zh-CN" altLang="en-US" sz="2000" dirty="0"/>
              <a:t>的边框可以使实际的线、框，也可以使用无边框的色块与周围背景区别开来</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如果</a:t>
            </a:r>
            <a:r>
              <a:rPr lang="zh-CN" altLang="en-US" sz="2000" dirty="0"/>
              <a:t>你的按钮比背景颜色深，那么使用深色边框会显得非常好看，无边框效果也不错</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如果</a:t>
            </a:r>
            <a:r>
              <a:rPr lang="zh-CN" altLang="en-US" sz="2000" dirty="0"/>
              <a:t>按钮比背景颜色浅，那么无边框会显得特别杂乱，唯有使用深色的边框才能让按钮看起来”精神饱满”。</a:t>
            </a:r>
          </a:p>
          <a:p>
            <a:r>
              <a:rPr lang="zh-CN" altLang="en-US" dirty="0" smtClean="0"/>
              <a:t>　　　　</a:t>
            </a:r>
            <a:endParaRPr lang="zh-CN" altLang="en-US"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397260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descr="按钮文字大小"/>
          <p:cNvPicPr>
            <a:picLocks noChangeAspect="1" noChangeArrowheads="1"/>
          </p:cNvPicPr>
          <p:nvPr/>
        </p:nvPicPr>
        <p:blipFill>
          <a:blip r:embed="rId2" cstate="print">
            <a:extLst>
              <a:ext uri="{28A0092B-C50C-407E-A947-70E740481C1C}">
                <a14:useLocalDpi xmlns:a14="http://schemas.microsoft.com/office/drawing/2010/main" val="0"/>
              </a:ext>
            </a:extLst>
          </a:blip>
          <a:srcRect t="25703" b="28322"/>
          <a:stretch>
            <a:fillRect/>
          </a:stretch>
        </p:blipFill>
        <p:spPr bwMode="auto">
          <a:xfrm>
            <a:off x="6165492" y="909342"/>
            <a:ext cx="3867150" cy="590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264247" y="913515"/>
            <a:ext cx="8768395" cy="3785652"/>
          </a:xfrm>
          <a:prstGeom prst="rect">
            <a:avLst/>
          </a:prstGeom>
        </p:spPr>
        <p:txBody>
          <a:bodyPr wrap="square">
            <a:spAutoFit/>
          </a:bodyPr>
          <a:lstStyle/>
          <a:p>
            <a:pPr>
              <a:lnSpc>
                <a:spcPct val="150000"/>
              </a:lnSpc>
            </a:pPr>
            <a:r>
              <a:rPr lang="zh-CN" altLang="en-US" sz="2000" dirty="0">
                <a:solidFill>
                  <a:schemeClr val="accent3">
                    <a:lumMod val="75000"/>
                  </a:schemeClr>
                </a:solidFill>
              </a:rPr>
              <a:t>(2)大小与留白</a:t>
            </a:r>
          </a:p>
          <a:p>
            <a:pPr>
              <a:lnSpc>
                <a:spcPct val="150000"/>
              </a:lnSpc>
            </a:pPr>
            <a:r>
              <a:rPr lang="zh-CN" altLang="en-US" sz="2000" dirty="0"/>
              <a:t>　　</a:t>
            </a:r>
            <a:endParaRPr lang="en-US" altLang="zh-CN" sz="2000" dirty="0" smtClean="0"/>
          </a:p>
          <a:p>
            <a:pPr>
              <a:lnSpc>
                <a:spcPct val="150000"/>
              </a:lnSpc>
            </a:pPr>
            <a:r>
              <a:rPr lang="zh-CN" altLang="en-US" sz="2000" dirty="0" smtClean="0"/>
              <a:t>从</a:t>
            </a:r>
            <a:r>
              <a:rPr lang="zh-CN" altLang="en-US" sz="2000" dirty="0"/>
              <a:t>交互原理的角度讲，按钮可点击区域越大，用户鼠标的触达更便利，越能提高浏览效率</a:t>
            </a:r>
            <a:r>
              <a:rPr lang="zh-CN" altLang="en-US" sz="2000" dirty="0" smtClean="0"/>
              <a:t>。</a:t>
            </a:r>
            <a:endParaRPr lang="en-US" altLang="zh-CN" sz="2000" dirty="0" smtClean="0"/>
          </a:p>
          <a:p>
            <a:pPr>
              <a:lnSpc>
                <a:spcPct val="150000"/>
              </a:lnSpc>
            </a:pPr>
            <a:r>
              <a:rPr lang="zh-CN" altLang="en-US" sz="2000" dirty="0" smtClean="0"/>
              <a:t>因此</a:t>
            </a:r>
            <a:r>
              <a:rPr lang="zh-CN" altLang="en-US" sz="2000" dirty="0"/>
              <a:t>，越重要的按钮我们可以适当增加它的大小</a:t>
            </a:r>
            <a:r>
              <a:rPr lang="zh-CN" altLang="en-US" sz="2000" dirty="0" smtClean="0"/>
              <a:t>。</a:t>
            </a:r>
            <a:endParaRPr lang="en-US" altLang="zh-CN" sz="2000" dirty="0" smtClean="0"/>
          </a:p>
          <a:p>
            <a:pPr>
              <a:lnSpc>
                <a:spcPct val="150000"/>
              </a:lnSpc>
            </a:pPr>
            <a:r>
              <a:rPr lang="zh-CN" altLang="en-US" sz="2000" dirty="0" smtClean="0"/>
              <a:t>但</a:t>
            </a:r>
            <a:r>
              <a:rPr lang="zh-CN" altLang="en-US" sz="2000" dirty="0"/>
              <a:t>按钮不是越大越好的，当按钮由小放大时，它的可用性会逐渐提升，但这里有一个“临界点”，超过了这个“点”按钮的大小和可用性之间就成反比了，而且视觉比例上也会失去舒适和美感。</a:t>
            </a:r>
          </a:p>
        </p:txBody>
      </p:sp>
      <p:sp>
        <p:nvSpPr>
          <p:cNvPr id="5" name="矩形 4"/>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2" name="流程图: 顺序访问存储器 1"/>
          <p:cNvSpPr/>
          <p:nvPr/>
        </p:nvSpPr>
        <p:spPr>
          <a:xfrm>
            <a:off x="3453655" y="4977684"/>
            <a:ext cx="8485060" cy="1880316"/>
          </a:xfrm>
          <a:prstGeom prst="flowChartMagnetic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zh-CN" altLang="en-US" dirty="0"/>
              <a:t>如果想突出按钮，可以将按钮周围的留白多一点，从而让按钮在视觉上更明显。</a:t>
            </a:r>
            <a:endParaRPr lang="en-US" altLang="zh-CN" dirty="0"/>
          </a:p>
          <a:p>
            <a:pPr marL="285750" indent="-285750">
              <a:buFont typeface="Arial" panose="020B0604020202020204" pitchFamily="34" charset="0"/>
              <a:buChar char="•"/>
            </a:pPr>
            <a:r>
              <a:rPr lang="zh-CN" altLang="en-US" dirty="0"/>
              <a:t>关于“留白”的作用和内容我们在本章节接下来会提到。</a:t>
            </a:r>
          </a:p>
          <a:p>
            <a:pPr algn="ctr"/>
            <a:endParaRPr lang="zh-CN" altLang="en-US" dirty="0"/>
          </a:p>
        </p:txBody>
      </p:sp>
    </p:spTree>
    <p:extLst>
      <p:ext uri="{BB962C8B-B14F-4D97-AF65-F5344CB8AC3E}">
        <p14:creationId xmlns:p14="http://schemas.microsoft.com/office/powerpoint/2010/main" val="4250181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541171" y="3361385"/>
            <a:ext cx="8770513" cy="631065"/>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 name="矩形 1"/>
          <p:cNvSpPr/>
          <p:nvPr/>
        </p:nvSpPr>
        <p:spPr>
          <a:xfrm>
            <a:off x="1541171" y="359724"/>
            <a:ext cx="9483143" cy="6355586"/>
          </a:xfrm>
          <a:prstGeom prst="rect">
            <a:avLst/>
          </a:prstGeom>
        </p:spPr>
        <p:txBody>
          <a:bodyPr wrap="square">
            <a:spAutoFit/>
          </a:bodyPr>
          <a:lstStyle/>
          <a:p>
            <a:r>
              <a:rPr lang="zh-CN" altLang="en-US" sz="2000" dirty="0">
                <a:solidFill>
                  <a:schemeClr val="accent3">
                    <a:lumMod val="75000"/>
                  </a:schemeClr>
                </a:solidFill>
              </a:rPr>
              <a:t> (3)色彩与阴影</a:t>
            </a:r>
          </a:p>
          <a:p>
            <a:pPr>
              <a:lnSpc>
                <a:spcPct val="150000"/>
              </a:lnSpc>
            </a:pPr>
            <a:r>
              <a:rPr lang="zh-CN" altLang="en-US" sz="2000" dirty="0"/>
              <a:t>　　在彩色的使用上，按钮色彩的选择要符合网页色彩搭配原则，与整体页面形成和谐舒适的视觉效果</a:t>
            </a:r>
            <a:r>
              <a:rPr lang="zh-CN" altLang="en-US" sz="2000" dirty="0" smtClean="0"/>
              <a:t>。</a:t>
            </a:r>
            <a:endParaRPr lang="en-US" altLang="zh-CN" sz="2000" dirty="0" smtClean="0"/>
          </a:p>
          <a:p>
            <a:pPr>
              <a:lnSpc>
                <a:spcPct val="150000"/>
              </a:lnSpc>
            </a:pPr>
            <a:r>
              <a:rPr lang="zh-CN" altLang="en-US" sz="2000" dirty="0" smtClean="0"/>
              <a:t>按钮</a:t>
            </a:r>
            <a:r>
              <a:rPr lang="zh-CN" altLang="en-US" sz="2000" dirty="0"/>
              <a:t>由于所占面积不大、数量有限，在功能上主要是提示突出重要信息、引导用户操作，所以一般按钮的色彩都会与周围环境区分开来，视觉对比强烈，因此多数设计者都喜欢为按钮选择明亮、饱和度高的色彩</a:t>
            </a:r>
            <a:r>
              <a:rPr lang="zh-CN" altLang="en-US" sz="2000" dirty="0" smtClean="0"/>
              <a:t>。</a:t>
            </a:r>
            <a:endParaRPr lang="en-US" altLang="zh-CN" sz="2000" dirty="0" smtClean="0"/>
          </a:p>
          <a:p>
            <a:pPr>
              <a:lnSpc>
                <a:spcPct val="150000"/>
              </a:lnSpc>
            </a:pPr>
            <a:endParaRPr lang="zh-CN" altLang="en-US" sz="2000" dirty="0"/>
          </a:p>
          <a:p>
            <a:pPr>
              <a:lnSpc>
                <a:spcPct val="150000"/>
              </a:lnSpc>
            </a:pPr>
            <a:r>
              <a:rPr lang="zh-CN" altLang="en-US" sz="2000" dirty="0"/>
              <a:t>　　有的</a:t>
            </a:r>
            <a:r>
              <a:rPr lang="zh-CN" altLang="en-US" sz="2000" dirty="0" smtClean="0"/>
              <a:t>时候，我们</a:t>
            </a:r>
            <a:r>
              <a:rPr lang="zh-CN" altLang="en-US" sz="2000" dirty="0"/>
              <a:t>也会为按钮加上投影效果，但阴影一定要慎重使用</a:t>
            </a:r>
            <a:r>
              <a:rPr lang="zh-CN" altLang="en-US" sz="2000" dirty="0" smtClean="0"/>
              <a:t>。</a:t>
            </a:r>
            <a:endParaRPr lang="en-US" altLang="zh-CN" sz="2000" dirty="0" smtClean="0"/>
          </a:p>
          <a:p>
            <a:pPr>
              <a:lnSpc>
                <a:spcPct val="150000"/>
              </a:lnSpc>
            </a:pPr>
            <a:endParaRPr lang="en-US" altLang="zh-CN" sz="2000" dirty="0" smtClean="0"/>
          </a:p>
          <a:p>
            <a:pPr>
              <a:lnSpc>
                <a:spcPct val="150000"/>
              </a:lnSpc>
            </a:pPr>
            <a:r>
              <a:rPr lang="zh-CN" altLang="en-US" sz="2000" dirty="0" smtClean="0"/>
              <a:t>首先，网站</a:t>
            </a:r>
            <a:r>
              <a:rPr lang="zh-CN" altLang="en-US" sz="2000" dirty="0"/>
              <a:t>元素的阴影效果本来就是点缀，不宜过重</a:t>
            </a:r>
            <a:r>
              <a:rPr lang="zh-CN" altLang="en-US" sz="2000" dirty="0" smtClean="0"/>
              <a:t>。</a:t>
            </a:r>
            <a:endParaRPr lang="en-US" altLang="zh-CN" sz="2000" dirty="0" smtClean="0"/>
          </a:p>
          <a:p>
            <a:pPr>
              <a:lnSpc>
                <a:spcPct val="150000"/>
              </a:lnSpc>
            </a:pPr>
            <a:r>
              <a:rPr lang="zh-CN" altLang="en-US" sz="2000" dirty="0" smtClean="0"/>
              <a:t>其次，当</a:t>
            </a:r>
            <a:r>
              <a:rPr lang="zh-CN" altLang="en-US" sz="2000" dirty="0"/>
              <a:t>按钮比周围背景颜色深的时候，阴影使用的效果就没那么好了</a:t>
            </a:r>
            <a:r>
              <a:rPr lang="zh-CN" altLang="en-US" sz="2000" dirty="0" smtClean="0"/>
              <a:t>。</a:t>
            </a:r>
            <a:endParaRPr lang="en-US" altLang="zh-CN" sz="2000" dirty="0" smtClean="0"/>
          </a:p>
          <a:p>
            <a:pPr>
              <a:lnSpc>
                <a:spcPct val="150000"/>
              </a:lnSpc>
            </a:pPr>
            <a:r>
              <a:rPr lang="zh-CN" altLang="en-US" sz="2000" dirty="0" smtClean="0"/>
              <a:t>再次</a:t>
            </a:r>
            <a:r>
              <a:rPr lang="zh-CN" altLang="en-US" sz="2000" dirty="0"/>
              <a:t>，网站的整体风格决定了按钮的风格趋势，有的网站甚至完全抛弃阴影效果，设计者不能不加思考的随意为之。</a:t>
            </a:r>
          </a:p>
          <a:p>
            <a:pPr>
              <a:lnSpc>
                <a:spcPct val="150000"/>
              </a:lnSpc>
            </a:pPr>
            <a:r>
              <a:rPr lang="zh-CN" altLang="en-US" dirty="0" smtClean="0"/>
              <a:t>　</a:t>
            </a:r>
            <a:endParaRPr lang="zh-CN" altLang="en-US"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341129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google"/>
          <p:cNvPicPr>
            <a:picLocks noChangeAspect="1" noChangeArrowheads="1"/>
          </p:cNvPicPr>
          <p:nvPr/>
        </p:nvPicPr>
        <p:blipFill>
          <a:blip r:embed="rId2" cstate="print">
            <a:extLst>
              <a:ext uri="{28A0092B-C50C-407E-A947-70E740481C1C}">
                <a14:useLocalDpi xmlns:a14="http://schemas.microsoft.com/office/drawing/2010/main" val="0"/>
              </a:ext>
            </a:extLst>
          </a:blip>
          <a:srcRect l="10858" t="20660" r="11095" b="30527"/>
          <a:stretch>
            <a:fillRect/>
          </a:stretch>
        </p:blipFill>
        <p:spPr bwMode="auto">
          <a:xfrm>
            <a:off x="6400799" y="228600"/>
            <a:ext cx="4737453" cy="2989107"/>
          </a:xfrm>
          <a:prstGeom prst="rect">
            <a:avLst/>
          </a:prstGeom>
          <a:noFill/>
          <a:extLst>
            <a:ext uri="{909E8E84-426E-40DD-AFC4-6F175D3DCCD1}">
              <a14:hiddenFill xmlns:a14="http://schemas.microsoft.com/office/drawing/2010/main">
                <a:solidFill>
                  <a:srgbClr val="FFFFFF"/>
                </a:solidFill>
              </a14:hiddenFill>
            </a:ext>
          </a:extLst>
        </p:spPr>
      </p:pic>
      <p:pic>
        <p:nvPicPr>
          <p:cNvPr id="9217" name="Picture 1" descr="google2"/>
          <p:cNvPicPr>
            <a:picLocks noChangeAspect="1" noChangeArrowheads="1"/>
          </p:cNvPicPr>
          <p:nvPr/>
        </p:nvPicPr>
        <p:blipFill>
          <a:blip r:embed="rId3" cstate="print">
            <a:extLst>
              <a:ext uri="{28A0092B-C50C-407E-A947-70E740481C1C}">
                <a14:useLocalDpi xmlns:a14="http://schemas.microsoft.com/office/drawing/2010/main" val="0"/>
              </a:ext>
            </a:extLst>
          </a:blip>
          <a:srcRect t="23274" b="24944"/>
          <a:stretch>
            <a:fillRect/>
          </a:stretch>
        </p:blipFill>
        <p:spPr bwMode="auto">
          <a:xfrm>
            <a:off x="6400799" y="3591260"/>
            <a:ext cx="4737453" cy="24838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4"/>
          <p:cNvSpPr>
            <a:spLocks noChangeArrowheads="1"/>
          </p:cNvSpPr>
          <p:nvPr/>
        </p:nvSpPr>
        <p:spPr bwMode="auto">
          <a:xfrm>
            <a:off x="0" y="19716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262626"/>
                </a:solidFill>
                <a:effectLst/>
                <a:latin typeface="Cambria" panose="02040503050406030204" pitchFamily="18" charset="0"/>
                <a:ea typeface="宋体" panose="02010600030101010101" pitchFamily="2" charset="-122"/>
                <a:cs typeface="微软雅黑" panose="020B0503020204020204" pitchFamily="34" charset="-122"/>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4" name="矩形 3"/>
          <p:cNvSpPr/>
          <p:nvPr/>
        </p:nvSpPr>
        <p:spPr>
          <a:xfrm>
            <a:off x="1412383" y="457199"/>
            <a:ext cx="4679324" cy="3323987"/>
          </a:xfrm>
          <a:prstGeom prst="rect">
            <a:avLst/>
          </a:prstGeom>
        </p:spPr>
        <p:txBody>
          <a:bodyPr wrap="square">
            <a:spAutoFit/>
          </a:bodyPr>
          <a:lstStyle/>
          <a:p>
            <a:pPr>
              <a:lnSpc>
                <a:spcPct val="150000"/>
              </a:lnSpc>
            </a:pPr>
            <a:r>
              <a:rPr lang="zh-CN" altLang="en-US" sz="2000" dirty="0">
                <a:solidFill>
                  <a:schemeClr val="accent3">
                    <a:lumMod val="75000"/>
                  </a:schemeClr>
                </a:solidFill>
              </a:rPr>
              <a:t>　(4)字体与图标</a:t>
            </a:r>
          </a:p>
          <a:p>
            <a:pPr marL="342900" indent="-342900">
              <a:lnSpc>
                <a:spcPct val="150000"/>
              </a:lnSpc>
              <a:buFont typeface="Arial" panose="020B0604020202020204" pitchFamily="34" charset="0"/>
              <a:buChar char="•"/>
            </a:pPr>
            <a:r>
              <a:rPr lang="zh-CN" altLang="en-US" sz="2000" dirty="0" smtClean="0"/>
              <a:t>按钮</a:t>
            </a:r>
            <a:r>
              <a:rPr lang="zh-CN" altLang="en-US" sz="2000" dirty="0"/>
              <a:t>内的文字应该简单易懂，指意明确，可以是名词、动词或词组，甚至可以增加些人情味和幽默感</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字体</a:t>
            </a:r>
            <a:r>
              <a:rPr lang="zh-CN" altLang="en-US" sz="2000" dirty="0"/>
              <a:t>的选择要清晰稳重、易读性强，要与按钮四周都保持空间和留白，不可撑满整个按钮</a:t>
            </a:r>
            <a:r>
              <a:rPr lang="zh-CN" altLang="en-US" sz="2000" dirty="0" smtClean="0"/>
              <a:t>。</a:t>
            </a:r>
            <a:endParaRPr lang="zh-CN" altLang="en-US" sz="2000" dirty="0"/>
          </a:p>
        </p:txBody>
      </p:sp>
      <p:sp>
        <p:nvSpPr>
          <p:cNvPr id="5" name="矩形 4"/>
          <p:cNvSpPr/>
          <p:nvPr/>
        </p:nvSpPr>
        <p:spPr>
          <a:xfrm>
            <a:off x="1695718" y="4874804"/>
            <a:ext cx="4112654" cy="1200329"/>
          </a:xfrm>
          <a:prstGeom prst="rect">
            <a:avLst/>
          </a:prstGeom>
        </p:spPr>
        <p:txBody>
          <a:bodyPr wrap="square">
            <a:spAutoFit/>
          </a:bodyPr>
          <a:lstStyle/>
          <a:p>
            <a:r>
              <a:rPr lang="zh-CN" altLang="en-US" dirty="0">
                <a:solidFill>
                  <a:schemeClr val="accent3">
                    <a:lumMod val="75000"/>
                  </a:schemeClr>
                </a:solidFill>
                <a:latin typeface="华文新魏" panose="02010800040101010101" pitchFamily="2" charset="-122"/>
                <a:ea typeface="华文新魏" panose="02010800040101010101" pitchFamily="2" charset="-122"/>
              </a:rPr>
              <a:t>（图）Google的“手气不错”按钮：让用户在操作</a:t>
            </a:r>
            <a:r>
              <a:rPr lang="zh-CN" altLang="en-US" dirty="0" smtClean="0">
                <a:solidFill>
                  <a:schemeClr val="accent3">
                    <a:lumMod val="75000"/>
                  </a:schemeClr>
                </a:solidFill>
                <a:latin typeface="华文新魏" panose="02010800040101010101" pitchFamily="2" charset="-122"/>
                <a:ea typeface="华文新魏" panose="02010800040101010101" pitchFamily="2" charset="-122"/>
              </a:rPr>
              <a:t>时感受到一点乐趣。现在越来越多的国内网站在按钮的文案上不按常理出牌，形成了新的网站文化和形象</a:t>
            </a:r>
            <a:r>
              <a:rPr lang="zh-CN" altLang="en-US" dirty="0" smtClean="0">
                <a:solidFill>
                  <a:schemeClr val="accent3">
                    <a:lumMod val="75000"/>
                  </a:schemeClr>
                </a:solidFill>
              </a:rPr>
              <a:t>。</a:t>
            </a:r>
          </a:p>
        </p:txBody>
      </p:sp>
      <p:sp>
        <p:nvSpPr>
          <p:cNvPr id="8" name="矩形 7"/>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9" name="椭圆 8"/>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703067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797392458"/>
              </p:ext>
            </p:extLst>
          </p:nvPr>
        </p:nvGraphicFramePr>
        <p:xfrm>
          <a:off x="1068947" y="913515"/>
          <a:ext cx="10612192" cy="5170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26251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86624" y="1603823"/>
            <a:ext cx="10006885" cy="3277820"/>
          </a:xfrm>
          <a:prstGeom prst="rect">
            <a:avLst/>
          </a:prstGeom>
        </p:spPr>
        <p:txBody>
          <a:bodyPr wrap="square">
            <a:spAutoFit/>
          </a:bodyPr>
          <a:lstStyle/>
          <a:p>
            <a:pPr>
              <a:lnSpc>
                <a:spcPct val="150000"/>
              </a:lnSpc>
            </a:pPr>
            <a:endParaRPr lang="zh-CN" altLang="en-US" sz="2000" dirty="0"/>
          </a:p>
          <a:p>
            <a:pPr marL="342900" indent="-342900">
              <a:lnSpc>
                <a:spcPct val="150000"/>
              </a:lnSpc>
              <a:buFont typeface="Wingdings" panose="05000000000000000000" pitchFamily="2" charset="2"/>
              <a:buChar char="Ø"/>
            </a:pPr>
            <a:r>
              <a:rPr lang="zh-CN" altLang="en-US" sz="2000" dirty="0" smtClean="0">
                <a:solidFill>
                  <a:schemeClr val="accent4">
                    <a:lumMod val="75000"/>
                  </a:schemeClr>
                </a:solidFill>
              </a:rPr>
              <a:t>按钮</a:t>
            </a:r>
            <a:r>
              <a:rPr lang="zh-CN" altLang="en-US" sz="2000" dirty="0">
                <a:solidFill>
                  <a:schemeClr val="accent4">
                    <a:lumMod val="75000"/>
                  </a:schemeClr>
                </a:solidFill>
              </a:rPr>
              <a:t>的设计价值</a:t>
            </a:r>
          </a:p>
          <a:p>
            <a:pPr>
              <a:lnSpc>
                <a:spcPct val="150000"/>
              </a:lnSpc>
            </a:pPr>
            <a:r>
              <a:rPr lang="zh-CN" altLang="en-US" sz="2000" dirty="0"/>
              <a:t>    按钮设计，不只是某种基本功能的体现，好的按钮创意能彻底改变企业的营销方式，按钮的设计价值远超过视觉和交互上的功能。</a:t>
            </a:r>
          </a:p>
          <a:p>
            <a:pPr>
              <a:lnSpc>
                <a:spcPct val="150000"/>
              </a:lnSpc>
            </a:pPr>
            <a:r>
              <a:rPr lang="zh-CN" altLang="en-US" sz="2000" dirty="0"/>
              <a:t>　　</a:t>
            </a:r>
            <a:r>
              <a:rPr lang="zh-CN" altLang="en-US" sz="2000" dirty="0" smtClean="0"/>
              <a:t>2010年，Facebook</a:t>
            </a:r>
            <a:r>
              <a:rPr lang="zh-CN" altLang="en-US" sz="2000" dirty="0"/>
              <a:t>推出“Like按钮”，受到了用户的热烈追捧，许多网站也开始纷纷效仿。现在，我们在微博、微信等社交平台都能找到类似“Like按钮”的点赞功能。</a:t>
            </a:r>
          </a:p>
          <a:p>
            <a:pPr>
              <a:lnSpc>
                <a:spcPct val="150000"/>
              </a:lnSpc>
            </a:pPr>
            <a:r>
              <a:rPr lang="zh-CN" altLang="en-US" dirty="0" smtClean="0"/>
              <a:t>　</a:t>
            </a:r>
            <a:endParaRPr lang="zh-CN" altLang="en-US" dirty="0"/>
          </a:p>
        </p:txBody>
      </p:sp>
      <p:pic>
        <p:nvPicPr>
          <p:cNvPr id="10242" name="Picture 2" descr="like button"/>
          <p:cNvPicPr>
            <a:picLocks noChangeAspect="1" noChangeArrowheads="1"/>
          </p:cNvPicPr>
          <p:nvPr/>
        </p:nvPicPr>
        <p:blipFill>
          <a:blip r:embed="rId2" cstate="print">
            <a:extLst>
              <a:ext uri="{28A0092B-C50C-407E-A947-70E740481C1C}">
                <a14:useLocalDpi xmlns:a14="http://schemas.microsoft.com/office/drawing/2010/main" val="0"/>
              </a:ext>
            </a:extLst>
          </a:blip>
          <a:srcRect l="-5287" t="22523" r="9120" b="23984"/>
          <a:stretch>
            <a:fillRect/>
          </a:stretch>
        </p:blipFill>
        <p:spPr bwMode="auto">
          <a:xfrm>
            <a:off x="9480439" y="1603823"/>
            <a:ext cx="1585912"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9014908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0624" y="913515"/>
            <a:ext cx="7188444" cy="5170646"/>
          </a:xfrm>
          <a:prstGeom prst="rect">
            <a:avLst/>
          </a:prstGeom>
        </p:spPr>
        <p:txBody>
          <a:bodyPr wrap="square">
            <a:spAutoFit/>
          </a:bodyPr>
          <a:lstStyle/>
          <a:p>
            <a:pPr marL="342900" indent="-342900">
              <a:lnSpc>
                <a:spcPct val="150000"/>
              </a:lnSpc>
              <a:buFont typeface="Wingdings" panose="05000000000000000000" pitchFamily="2" charset="2"/>
              <a:buChar char="l"/>
            </a:pPr>
            <a:r>
              <a:rPr lang="zh-CN" altLang="en-US" sz="2000" dirty="0" smtClean="0"/>
              <a:t>“Like按钮”</a:t>
            </a:r>
            <a:r>
              <a:rPr lang="zh-CN" altLang="en-US" sz="2000" dirty="0"/>
              <a:t>的推广不仅凭空创造了新的用户行为模式，对互联网企业的营销重心也产生了巨大影响</a:t>
            </a:r>
            <a:r>
              <a:rPr lang="zh-CN" altLang="en-US" sz="2000" dirty="0" smtClean="0"/>
              <a:t>。</a:t>
            </a:r>
            <a:endParaRPr lang="en-US" altLang="zh-CN" sz="2000" dirty="0" smtClean="0"/>
          </a:p>
          <a:p>
            <a:pPr marL="342900" indent="-342900">
              <a:lnSpc>
                <a:spcPct val="150000"/>
              </a:lnSpc>
              <a:buFont typeface="Wingdings" panose="05000000000000000000" pitchFamily="2" charset="2"/>
              <a:buChar char="l"/>
            </a:pPr>
            <a:r>
              <a:rPr lang="zh-CN" altLang="en-US" sz="2000" dirty="0" smtClean="0"/>
              <a:t>对</a:t>
            </a:r>
            <a:r>
              <a:rPr lang="zh-CN" altLang="en-US" sz="2000" dirty="0"/>
              <a:t>用户来说，点赞行为不是自主形成的，是受到了“Like按钮”的引导，这种影响不可思议的强大</a:t>
            </a:r>
            <a:r>
              <a:rPr lang="zh-CN" altLang="en-US" sz="2000" dirty="0" smtClean="0"/>
              <a:t>。</a:t>
            </a:r>
            <a:endParaRPr lang="en-US" altLang="zh-CN" sz="2000" dirty="0" smtClean="0"/>
          </a:p>
          <a:p>
            <a:pPr>
              <a:lnSpc>
                <a:spcPct val="150000"/>
              </a:lnSpc>
            </a:pP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例如</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，微博相互点赞的行为已成为很多用户进行网络社交的常规手段，如果自己发布的内容收到了大量的点赞，还会引起用户认知和情感的变化，更加激发用户在网络世界的参与感与积极性</a:t>
            </a: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a:t>
            </a:r>
            <a:endParaRPr lang="en-US" altLang="zh-CN" sz="2000" dirty="0" smtClean="0">
              <a:solidFill>
                <a:schemeClr val="accent3">
                  <a:lumMod val="75000"/>
                </a:schemeClr>
              </a:solidFill>
              <a:latin typeface="华文新魏" panose="02010800040101010101" pitchFamily="2" charset="-122"/>
              <a:ea typeface="华文新魏" panose="02010800040101010101" pitchFamily="2" charset="-122"/>
            </a:endParaRPr>
          </a:p>
          <a:p>
            <a:pPr marL="342900" indent="-342900">
              <a:lnSpc>
                <a:spcPct val="150000"/>
              </a:lnSpc>
              <a:buFont typeface="Wingdings" panose="05000000000000000000" pitchFamily="2" charset="2"/>
              <a:buChar char="l"/>
            </a:pPr>
            <a:r>
              <a:rPr lang="zh-CN" altLang="en-US" sz="2000" dirty="0" smtClean="0"/>
              <a:t>用户</a:t>
            </a:r>
            <a:r>
              <a:rPr lang="zh-CN" altLang="en-US" sz="2000" dirty="0"/>
              <a:t>还会根据接受信息的点赞数筛选阅读，把精力和时间花费在更有价值的地方，点赞数量似乎比任何广告、软文都更有效果和说服力，成为影响点击率和用户喜好的重要指标。</a:t>
            </a:r>
            <a:endParaRPr lang="zh-CN" altLang="en-US" sz="2000" dirty="0"/>
          </a:p>
        </p:txBody>
      </p:sp>
      <p:pic>
        <p:nvPicPr>
          <p:cNvPr id="11266" name="Picture 2" descr="like button2"/>
          <p:cNvPicPr>
            <a:picLocks noChangeAspect="1" noChangeArrowheads="1"/>
          </p:cNvPicPr>
          <p:nvPr/>
        </p:nvPicPr>
        <p:blipFill>
          <a:blip r:embed="rId2" cstate="print">
            <a:extLst>
              <a:ext uri="{28A0092B-C50C-407E-A947-70E740481C1C}">
                <a14:useLocalDpi xmlns:a14="http://schemas.microsoft.com/office/drawing/2010/main" val="0"/>
              </a:ext>
            </a:extLst>
          </a:blip>
          <a:srcRect l="4181"/>
          <a:stretch>
            <a:fillRect/>
          </a:stretch>
        </p:blipFill>
        <p:spPr bwMode="auto">
          <a:xfrm>
            <a:off x="8299068" y="1617853"/>
            <a:ext cx="3352020" cy="349829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2394291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06333" y="297416"/>
            <a:ext cx="6096000" cy="6463308"/>
          </a:xfrm>
          <a:prstGeom prst="rect">
            <a:avLst/>
          </a:prstGeom>
        </p:spPr>
        <p:txBody>
          <a:bodyPr>
            <a:spAutoFit/>
          </a:bodyPr>
          <a:lstStyle/>
          <a:p>
            <a:pPr>
              <a:lnSpc>
                <a:spcPct val="150000"/>
              </a:lnSpc>
            </a:pPr>
            <a:r>
              <a:rPr lang="zh-CN" altLang="en-US" sz="2400" dirty="0" smtClean="0">
                <a:solidFill>
                  <a:schemeClr val="tx2">
                    <a:lumMod val="75000"/>
                    <a:lumOff val="25000"/>
                  </a:schemeClr>
                </a:solidFill>
              </a:rPr>
              <a:t>4</a:t>
            </a:r>
            <a:r>
              <a:rPr lang="zh-CN" altLang="en-US" sz="2400" dirty="0" smtClean="0">
                <a:solidFill>
                  <a:schemeClr val="tx2">
                    <a:lumMod val="75000"/>
                    <a:lumOff val="25000"/>
                  </a:schemeClr>
                </a:solidFill>
              </a:rPr>
              <a:t>.1网站的视觉组成元素</a:t>
            </a:r>
          </a:p>
          <a:p>
            <a:pPr>
              <a:lnSpc>
                <a:spcPct val="150000"/>
              </a:lnSpc>
            </a:pPr>
            <a:r>
              <a:rPr lang="zh-CN" altLang="en-US" dirty="0" smtClean="0"/>
              <a:t>    1、按钮</a:t>
            </a:r>
          </a:p>
          <a:p>
            <a:pPr>
              <a:lnSpc>
                <a:spcPct val="150000"/>
              </a:lnSpc>
            </a:pPr>
            <a:r>
              <a:rPr lang="zh-CN" altLang="en-US" dirty="0" smtClean="0"/>
              <a:t>    2、图片</a:t>
            </a:r>
          </a:p>
          <a:p>
            <a:pPr>
              <a:lnSpc>
                <a:spcPct val="150000"/>
              </a:lnSpc>
            </a:pPr>
            <a:r>
              <a:rPr lang="zh-CN" altLang="en-US" dirty="0" smtClean="0"/>
              <a:t>    3、字体与文案</a:t>
            </a:r>
          </a:p>
          <a:p>
            <a:pPr>
              <a:lnSpc>
                <a:spcPct val="150000"/>
              </a:lnSpc>
            </a:pPr>
            <a:r>
              <a:rPr lang="zh-CN" altLang="en-US" dirty="0" smtClean="0"/>
              <a:t>    4、导航</a:t>
            </a:r>
          </a:p>
          <a:p>
            <a:pPr>
              <a:lnSpc>
                <a:spcPct val="150000"/>
              </a:lnSpc>
            </a:pPr>
            <a:r>
              <a:rPr lang="zh-CN" altLang="en-US" dirty="0" smtClean="0"/>
              <a:t>    5、侧边栏</a:t>
            </a:r>
          </a:p>
          <a:p>
            <a:pPr>
              <a:lnSpc>
                <a:spcPct val="150000"/>
              </a:lnSpc>
            </a:pPr>
            <a:r>
              <a:rPr lang="zh-CN" altLang="en-US" dirty="0" smtClean="0"/>
              <a:t>    6、留白</a:t>
            </a:r>
          </a:p>
          <a:p>
            <a:pPr>
              <a:lnSpc>
                <a:spcPct val="150000"/>
              </a:lnSpc>
            </a:pPr>
            <a:r>
              <a:rPr lang="zh-CN" altLang="en-US" dirty="0" smtClean="0"/>
              <a:t>    7、页脚</a:t>
            </a:r>
          </a:p>
          <a:p>
            <a:pPr>
              <a:lnSpc>
                <a:spcPct val="150000"/>
              </a:lnSpc>
            </a:pPr>
            <a:r>
              <a:rPr lang="zh-CN" altLang="en-US" dirty="0" smtClean="0"/>
              <a:t>　</a:t>
            </a:r>
            <a:r>
              <a:rPr lang="zh-CN" altLang="en-US" dirty="0" smtClean="0"/>
              <a:t>8</a:t>
            </a:r>
            <a:r>
              <a:rPr lang="zh-CN" altLang="en-US" dirty="0" smtClean="0"/>
              <a:t>、图标符号</a:t>
            </a:r>
          </a:p>
          <a:p>
            <a:pPr>
              <a:lnSpc>
                <a:spcPct val="150000"/>
              </a:lnSpc>
            </a:pPr>
            <a:r>
              <a:rPr lang="zh-CN" altLang="en-US" dirty="0" smtClean="0"/>
              <a:t>　</a:t>
            </a:r>
            <a:r>
              <a:rPr lang="zh-CN" altLang="en-US" dirty="0" smtClean="0"/>
              <a:t>9</a:t>
            </a:r>
            <a:r>
              <a:rPr lang="zh-CN" altLang="en-US" dirty="0" smtClean="0"/>
              <a:t>、背景底纹</a:t>
            </a:r>
          </a:p>
          <a:p>
            <a:pPr>
              <a:lnSpc>
                <a:spcPct val="150000"/>
              </a:lnSpc>
            </a:pPr>
            <a:r>
              <a:rPr lang="zh-CN" altLang="en-US" sz="2400" dirty="0" smtClean="0">
                <a:solidFill>
                  <a:schemeClr val="tx2">
                    <a:lumMod val="75000"/>
                    <a:lumOff val="25000"/>
                  </a:schemeClr>
                </a:solidFill>
              </a:rPr>
              <a:t>4.2网站色彩设计</a:t>
            </a:r>
          </a:p>
          <a:p>
            <a:pPr>
              <a:lnSpc>
                <a:spcPct val="150000"/>
              </a:lnSpc>
            </a:pPr>
            <a:r>
              <a:rPr lang="zh-CN" altLang="en-US" dirty="0" smtClean="0"/>
              <a:t>    1、色彩的基本原理</a:t>
            </a:r>
          </a:p>
          <a:p>
            <a:pPr>
              <a:lnSpc>
                <a:spcPct val="150000"/>
              </a:lnSpc>
            </a:pPr>
            <a:r>
              <a:rPr lang="zh-CN" altLang="en-US" dirty="0" smtClean="0"/>
              <a:t>    2、色彩的视觉心理与象征性</a:t>
            </a:r>
          </a:p>
          <a:p>
            <a:pPr>
              <a:lnSpc>
                <a:spcPct val="150000"/>
              </a:lnSpc>
            </a:pPr>
            <a:r>
              <a:rPr lang="zh-CN" altLang="en-US" dirty="0" smtClean="0"/>
              <a:t>　</a:t>
            </a:r>
            <a:r>
              <a:rPr lang="zh-CN" altLang="en-US" dirty="0" smtClean="0"/>
              <a:t>3</a:t>
            </a:r>
            <a:r>
              <a:rPr lang="zh-CN" altLang="en-US" dirty="0" smtClean="0"/>
              <a:t>、网站的色彩搭配</a:t>
            </a:r>
          </a:p>
          <a:p>
            <a:endParaRPr lang="zh-CN" altLang="en-US" dirty="0"/>
          </a:p>
        </p:txBody>
      </p:sp>
    </p:spTree>
    <p:extLst>
      <p:ext uri="{BB962C8B-B14F-4D97-AF65-F5344CB8AC3E}">
        <p14:creationId xmlns:p14="http://schemas.microsoft.com/office/powerpoint/2010/main" val="1235794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63143" y="636619"/>
            <a:ext cx="8658895" cy="4708981"/>
          </a:xfrm>
          <a:prstGeom prst="rect">
            <a:avLst/>
          </a:prstGeom>
        </p:spPr>
        <p:txBody>
          <a:bodyPr wrap="square">
            <a:spAutoFit/>
          </a:bodyPr>
          <a:lstStyle/>
          <a:p>
            <a:pPr marL="342900" indent="-342900">
              <a:lnSpc>
                <a:spcPct val="150000"/>
              </a:lnSpc>
              <a:buFont typeface="Wingdings" panose="05000000000000000000" pitchFamily="2" charset="2"/>
              <a:buChar char="ü"/>
            </a:pPr>
            <a:r>
              <a:rPr lang="zh-CN" altLang="en-US" sz="2000" dirty="0">
                <a:solidFill>
                  <a:schemeClr val="accent3">
                    <a:lumMod val="75000"/>
                  </a:schemeClr>
                </a:solidFill>
              </a:rPr>
              <a:t>“Like按钮”对互联网企业的改变也许更大</a:t>
            </a:r>
            <a:r>
              <a:rPr lang="zh-CN" altLang="en-US" sz="2000" dirty="0" smtClean="0">
                <a:solidFill>
                  <a:schemeClr val="accent3">
                    <a:lumMod val="75000"/>
                  </a:schemeClr>
                </a:solidFill>
              </a:rPr>
              <a:t>。</a:t>
            </a:r>
            <a:endParaRPr lang="en-US" altLang="zh-CN" sz="2000" dirty="0" smtClean="0">
              <a:solidFill>
                <a:schemeClr val="accent3">
                  <a:lumMod val="75000"/>
                </a:schemeClr>
              </a:solidFill>
            </a:endParaRPr>
          </a:p>
          <a:p>
            <a:pPr marL="342900" indent="-342900">
              <a:lnSpc>
                <a:spcPct val="150000"/>
              </a:lnSpc>
              <a:buFont typeface="Wingdings" panose="05000000000000000000" pitchFamily="2" charset="2"/>
              <a:buChar char="ü"/>
            </a:pPr>
            <a:r>
              <a:rPr lang="zh-CN" altLang="en-US" sz="2000" dirty="0" smtClean="0"/>
              <a:t>数据</a:t>
            </a:r>
            <a:r>
              <a:rPr lang="zh-CN" altLang="en-US" sz="2000" dirty="0"/>
              <a:t>显示，添加了Like按钮的媒体网站在推荐流量方面平均提升了300%，这导致企业把关注的重心逐渐从网站的结构转向了宣传内容</a:t>
            </a:r>
            <a:r>
              <a:rPr lang="zh-CN" altLang="en-US" sz="2000" dirty="0" smtClean="0"/>
              <a:t>。</a:t>
            </a:r>
            <a:endParaRPr lang="en-US" altLang="zh-CN" sz="2000" dirty="0" smtClean="0"/>
          </a:p>
          <a:p>
            <a:pPr marL="342900" indent="-342900">
              <a:lnSpc>
                <a:spcPct val="150000"/>
              </a:lnSpc>
              <a:buFont typeface="Wingdings" panose="05000000000000000000" pitchFamily="2" charset="2"/>
              <a:buChar char="ü"/>
            </a:pPr>
            <a:r>
              <a:rPr lang="zh-CN" altLang="en-US" sz="2000" dirty="0" smtClean="0"/>
              <a:t>企业</a:t>
            </a:r>
            <a:r>
              <a:rPr lang="zh-CN" altLang="en-US" sz="2000" dirty="0"/>
              <a:t>可以减少过去花在对搜索引擎的优化的时间、减少对网站架构的调整、减少大量转载它站内容等行为</a:t>
            </a:r>
            <a:r>
              <a:rPr lang="zh-CN" altLang="en-US" sz="2000" dirty="0" smtClean="0"/>
              <a:t>。</a:t>
            </a:r>
            <a:endParaRPr lang="en-US" altLang="zh-CN" sz="2000" dirty="0" smtClean="0"/>
          </a:p>
          <a:p>
            <a:pPr marL="342900" indent="-342900">
              <a:lnSpc>
                <a:spcPct val="150000"/>
              </a:lnSpc>
              <a:buFont typeface="Wingdings" panose="05000000000000000000" pitchFamily="2" charset="2"/>
              <a:buChar char="ü"/>
            </a:pPr>
            <a:r>
              <a:rPr lang="zh-CN" altLang="en-US" sz="2000" dirty="0" smtClean="0"/>
              <a:t>与此同时</a:t>
            </a:r>
            <a:r>
              <a:rPr lang="zh-CN" altLang="en-US" sz="2000" dirty="0"/>
              <a:t>，企业开始对用户偏好进行数据挖掘与分析，更加精确地投放广告，丰富网络的营销手段，让用户更加便捷地发现自己感兴趣的内容。</a:t>
            </a:r>
          </a:p>
          <a:p>
            <a:pPr marL="342900" indent="-342900">
              <a:lnSpc>
                <a:spcPct val="150000"/>
              </a:lnSpc>
              <a:buFont typeface="Wingdings" panose="05000000000000000000" pitchFamily="2" charset="2"/>
              <a:buChar char="ü"/>
            </a:pPr>
            <a:r>
              <a:rPr lang="zh-CN" altLang="en-US" sz="2000" dirty="0" smtClean="0">
                <a:solidFill>
                  <a:schemeClr val="accent3">
                    <a:lumMod val="75000"/>
                  </a:schemeClr>
                </a:solidFill>
              </a:rPr>
              <a:t>“Like按钮”</a:t>
            </a:r>
            <a:r>
              <a:rPr lang="zh-CN" altLang="en-US" sz="2000" dirty="0">
                <a:solidFill>
                  <a:schemeClr val="accent3">
                    <a:lumMod val="75000"/>
                  </a:schemeClr>
                </a:solidFill>
              </a:rPr>
              <a:t>的案例给予我们巨大的启示与示范</a:t>
            </a:r>
            <a:r>
              <a:rPr lang="zh-CN" altLang="en-US" sz="2000" dirty="0"/>
              <a:t>，网页设计需要考虑更加广阔的领域和细节，设计者要有跨界融合的设计观念和思维</a:t>
            </a:r>
            <a:r>
              <a:rPr lang="zh-CN" altLang="en-US" sz="2000" dirty="0" smtClean="0"/>
              <a:t>。</a:t>
            </a:r>
            <a:endParaRPr lang="en-US" altLang="zh-CN" sz="2000" dirty="0" smtClean="0"/>
          </a:p>
          <a:p>
            <a:pPr marL="342900" indent="-342900">
              <a:lnSpc>
                <a:spcPct val="150000"/>
              </a:lnSpc>
              <a:buFont typeface="Wingdings" panose="05000000000000000000" pitchFamily="2" charset="2"/>
              <a:buChar char="ü"/>
            </a:pPr>
            <a:r>
              <a:rPr lang="zh-CN" altLang="en-US" sz="2000" dirty="0" smtClean="0"/>
              <a:t>设计</a:t>
            </a:r>
            <a:r>
              <a:rPr lang="zh-CN" altLang="en-US" sz="2000" dirty="0"/>
              <a:t>创新不仅仅是风格的创新，更是新的用户体验与企业盈利模式的探索。</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1810559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5110" y="572224"/>
            <a:ext cx="5670997" cy="5401479"/>
          </a:xfrm>
          <a:prstGeom prst="rect">
            <a:avLst/>
          </a:prstGeom>
        </p:spPr>
        <p:txBody>
          <a:bodyPr wrap="square">
            <a:spAutoFit/>
          </a:bodyPr>
          <a:lstStyle/>
          <a:p>
            <a:r>
              <a:rPr lang="zh-CN" altLang="en-US" sz="2800" dirty="0">
                <a:solidFill>
                  <a:schemeClr val="accent4">
                    <a:lumMod val="75000"/>
                  </a:schemeClr>
                </a:solidFill>
                <a:latin typeface="华文隶书" panose="02010800040101010101" pitchFamily="2" charset="-122"/>
                <a:ea typeface="华文隶书" panose="02010800040101010101" pitchFamily="2" charset="-122"/>
              </a:rPr>
              <a:t>2、图片</a:t>
            </a:r>
          </a:p>
          <a:p>
            <a:r>
              <a:rPr lang="zh-CN" altLang="en-US" sz="2000" dirty="0"/>
              <a:t>　　</a:t>
            </a:r>
            <a:endParaRPr lang="en-US" altLang="zh-CN" sz="2000" dirty="0" smtClean="0"/>
          </a:p>
          <a:p>
            <a:pPr marL="342900" indent="-342900">
              <a:lnSpc>
                <a:spcPct val="150000"/>
              </a:lnSpc>
              <a:buFont typeface="Arial" panose="020B0604020202020204" pitchFamily="34" charset="0"/>
              <a:buChar char="•"/>
            </a:pPr>
            <a:r>
              <a:rPr lang="zh-CN" altLang="en-US" sz="2000" dirty="0" smtClean="0"/>
              <a:t>每</a:t>
            </a:r>
            <a:r>
              <a:rPr lang="zh-CN" altLang="en-US" sz="2000" dirty="0"/>
              <a:t>一幅图片都可以看作现实生活的缩影，与我们的生活最为接近，让用户感到亲切，用户喜欢这种熟悉感。因此，合理使用图片能够营造良好的用户体验。</a:t>
            </a:r>
          </a:p>
          <a:p>
            <a:pPr marL="342900" indent="-342900">
              <a:lnSpc>
                <a:spcPct val="150000"/>
              </a:lnSpc>
              <a:buFont typeface="Arial" panose="020B0604020202020204" pitchFamily="34" charset="0"/>
              <a:buChar char="•"/>
            </a:pPr>
            <a:r>
              <a:rPr lang="zh-CN" altLang="en-US" sz="2000" dirty="0"/>
              <a:t>　　人是视觉动物，在浏览网站时，对于图像有一种渴望，因此添加适当的图片很重要。图片是整个页面的润色，每次网站设计时，我们都需要寻觅和制作一些优秀的照片或插图。接下来我们介绍一些实用的网站图片使用原则</a:t>
            </a:r>
            <a:r>
              <a:rPr lang="zh-CN" altLang="en-US" dirty="0" smtClean="0"/>
              <a:t>：</a:t>
            </a:r>
          </a:p>
          <a:p>
            <a:pPr marL="285750" indent="-285750">
              <a:lnSpc>
                <a:spcPct val="150000"/>
              </a:lnSpc>
              <a:buFont typeface="Arial" panose="020B0604020202020204" pitchFamily="34" charset="0"/>
              <a:buChar char="•"/>
            </a:pPr>
            <a:r>
              <a:rPr lang="zh-CN" altLang="en-US" dirty="0" smtClean="0"/>
              <a:t>　　</a:t>
            </a:r>
            <a:endParaRPr lang="zh-CN" altLang="en-US" dirty="0"/>
          </a:p>
        </p:txBody>
      </p:sp>
      <p:graphicFrame>
        <p:nvGraphicFramePr>
          <p:cNvPr id="6" name="图示 5"/>
          <p:cNvGraphicFramePr/>
          <p:nvPr>
            <p:extLst>
              <p:ext uri="{D42A27DB-BD31-4B8C-83A1-F6EECF244321}">
                <p14:modId xmlns:p14="http://schemas.microsoft.com/office/powerpoint/2010/main" val="3330845925"/>
              </p:ext>
            </p:extLst>
          </p:nvPr>
        </p:nvGraphicFramePr>
        <p:xfrm>
          <a:off x="6679841" y="1204617"/>
          <a:ext cx="5537917" cy="40105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199514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1172" y="803272"/>
            <a:ext cx="6096000" cy="5537285"/>
          </a:xfrm>
          <a:prstGeom prst="rect">
            <a:avLst/>
          </a:prstGeom>
        </p:spPr>
        <p:txBody>
          <a:bodyPr>
            <a:spAutoFit/>
          </a:bodyPr>
          <a:lstStyle/>
          <a:p>
            <a:pPr>
              <a:lnSpc>
                <a:spcPct val="150000"/>
              </a:lnSpc>
            </a:pPr>
            <a:r>
              <a:rPr lang="zh-CN" altLang="en-US" sz="2000" dirty="0">
                <a:solidFill>
                  <a:schemeClr val="accent3">
                    <a:lumMod val="75000"/>
                  </a:schemeClr>
                </a:solidFill>
              </a:rPr>
              <a:t>(1)对比</a:t>
            </a:r>
          </a:p>
          <a:p>
            <a:pPr>
              <a:lnSpc>
                <a:spcPct val="150000"/>
              </a:lnSpc>
            </a:pPr>
            <a:r>
              <a:rPr lang="zh-CN" altLang="en-US" sz="2000" dirty="0"/>
              <a:t>　　图像必须与整体网站相协调，并且与文字产生对比。要想产生鲜明的上下对比，就要学会观察：图片比较亮，那么文字可以使用较深的颜色，反之亦然。想要使用白色字体和亮色背景，那么最好使用一些黑色元素作为过渡，如投影技法。</a:t>
            </a:r>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2)质量</a:t>
            </a:r>
          </a:p>
          <a:p>
            <a:pPr>
              <a:lnSpc>
                <a:spcPct val="150000"/>
              </a:lnSpc>
            </a:pPr>
            <a:r>
              <a:rPr lang="zh-CN" altLang="en-US" sz="2000" dirty="0"/>
              <a:t>　　照片起码要高清无码大图，可以加入些文字排版设计，布局新颖或极简主义风格都可。整体应给人良好的视觉质感，图片主题与内容应该与网站品牌的主题形象相契合。</a:t>
            </a:r>
          </a:p>
          <a:p>
            <a:pPr>
              <a:lnSpc>
                <a:spcPct val="150000"/>
              </a:lnSpc>
            </a:pPr>
            <a:r>
              <a:rPr lang="zh-CN" altLang="en-US" dirty="0" smtClean="0"/>
              <a:t>　</a:t>
            </a:r>
            <a:endParaRPr lang="zh-CN" altLang="en-US" dirty="0"/>
          </a:p>
        </p:txBody>
      </p:sp>
      <p:pic>
        <p:nvPicPr>
          <p:cNvPr id="12290" name="Picture 2" descr="poster1"/>
          <p:cNvPicPr>
            <a:picLocks noChangeAspect="1" noChangeArrowheads="1"/>
          </p:cNvPicPr>
          <p:nvPr/>
        </p:nvPicPr>
        <p:blipFill>
          <a:blip r:embed="rId2" cstate="print">
            <a:extLst>
              <a:ext uri="{28A0092B-C50C-407E-A947-70E740481C1C}">
                <a14:useLocalDpi xmlns:a14="http://schemas.microsoft.com/office/drawing/2010/main" val="0"/>
              </a:ext>
            </a:extLst>
          </a:blip>
          <a:srcRect l="21695" t="11703" r="21899" b="14270"/>
          <a:stretch>
            <a:fillRect/>
          </a:stretch>
        </p:blipFill>
        <p:spPr bwMode="auto">
          <a:xfrm>
            <a:off x="7991251" y="1047861"/>
            <a:ext cx="3540469" cy="465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4155432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16934" y="1643198"/>
            <a:ext cx="8053589" cy="2215991"/>
          </a:xfrm>
          <a:prstGeom prst="rect">
            <a:avLst/>
          </a:prstGeom>
        </p:spPr>
        <p:txBody>
          <a:bodyPr wrap="square">
            <a:spAutoFit/>
          </a:bodyPr>
          <a:lstStyle/>
          <a:p>
            <a:pPr>
              <a:lnSpc>
                <a:spcPct val="150000"/>
              </a:lnSpc>
            </a:pPr>
            <a:r>
              <a:rPr lang="zh-CN" altLang="en-US" sz="2000" dirty="0">
                <a:solidFill>
                  <a:schemeClr val="accent3">
                    <a:lumMod val="75000"/>
                  </a:schemeClr>
                </a:solidFill>
              </a:rPr>
              <a:t>　(3)关联性</a:t>
            </a:r>
          </a:p>
          <a:p>
            <a:pPr>
              <a:lnSpc>
                <a:spcPct val="150000"/>
              </a:lnSpc>
            </a:pPr>
            <a:r>
              <a:rPr lang="zh-CN" altLang="en-US" sz="2000" dirty="0"/>
              <a:t>　　一图胜千言，配图与文字内容需相关，这是常识。如果网站内容比较灵活，那么配图可符号化、象征性一点，与网站产品或服务内容相关即可</a:t>
            </a:r>
            <a:r>
              <a:rPr lang="zh-CN" altLang="en-US" sz="2000" dirty="0" smtClean="0"/>
              <a:t>。</a:t>
            </a:r>
            <a:endParaRPr lang="zh-CN" altLang="en-US" sz="2000" dirty="0"/>
          </a:p>
          <a:p>
            <a:r>
              <a:rPr lang="zh-CN" altLang="en-US" dirty="0" smtClean="0"/>
              <a:t>　 </a:t>
            </a:r>
            <a:endParaRPr lang="zh-CN" altLang="en-US"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5" name="燕尾形 4"/>
          <p:cNvSpPr/>
          <p:nvPr/>
        </p:nvSpPr>
        <p:spPr>
          <a:xfrm>
            <a:off x="2416934" y="4297771"/>
            <a:ext cx="5653826" cy="137804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t>符号与象征意义一定要强，并且符合该地区或国家的文化习俗。</a:t>
            </a:r>
            <a:endParaRPr lang="zh-CN" altLang="en-US" dirty="0">
              <a:solidFill>
                <a:schemeClr val="tx1"/>
              </a:solidFill>
            </a:endParaRPr>
          </a:p>
        </p:txBody>
      </p:sp>
    </p:spTree>
    <p:extLst>
      <p:ext uri="{BB962C8B-B14F-4D97-AF65-F5344CB8AC3E}">
        <p14:creationId xmlns:p14="http://schemas.microsoft.com/office/powerpoint/2010/main" val="2145223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51018" y="707453"/>
            <a:ext cx="9676327" cy="5632311"/>
          </a:xfrm>
          <a:prstGeom prst="rect">
            <a:avLst/>
          </a:prstGeom>
        </p:spPr>
        <p:txBody>
          <a:bodyPr wrap="square">
            <a:spAutoFit/>
          </a:bodyPr>
          <a:lstStyle/>
          <a:p>
            <a:pPr>
              <a:lnSpc>
                <a:spcPct val="150000"/>
              </a:lnSpc>
            </a:pPr>
            <a:r>
              <a:rPr lang="zh-CN" altLang="en-US" sz="2000" dirty="0">
                <a:solidFill>
                  <a:schemeClr val="accent3">
                    <a:lumMod val="75000"/>
                  </a:schemeClr>
                </a:solidFill>
              </a:rPr>
              <a:t>　　(4)大图受欢迎</a:t>
            </a:r>
          </a:p>
          <a:p>
            <a:pPr>
              <a:lnSpc>
                <a:spcPct val="150000"/>
              </a:lnSpc>
            </a:pPr>
            <a:r>
              <a:rPr lang="zh-CN" altLang="en-US" sz="2000" dirty="0"/>
              <a:t>　　</a:t>
            </a:r>
            <a:r>
              <a:rPr lang="zh-CN" altLang="en-US" sz="2000" dirty="0">
                <a:solidFill>
                  <a:schemeClr val="accent3">
                    <a:lumMod val="75000"/>
                  </a:schemeClr>
                </a:solidFill>
              </a:rPr>
              <a:t>图像越大，其视觉冲击力越强</a:t>
            </a:r>
            <a:r>
              <a:rPr lang="zh-CN" altLang="en-US" sz="2000" dirty="0" smtClean="0">
                <a:solidFill>
                  <a:schemeClr val="accent3">
                    <a:lumMod val="75000"/>
                  </a:schemeClr>
                </a:solidFill>
              </a:rPr>
              <a:t>。</a:t>
            </a:r>
            <a:endParaRPr lang="en-US" altLang="zh-CN" sz="2000" dirty="0" smtClean="0">
              <a:solidFill>
                <a:schemeClr val="accent3">
                  <a:lumMod val="75000"/>
                </a:schemeClr>
              </a:solidFill>
            </a:endParaRPr>
          </a:p>
          <a:p>
            <a:pPr marL="800100" lvl="1" indent="-342900">
              <a:lnSpc>
                <a:spcPct val="150000"/>
              </a:lnSpc>
              <a:buFont typeface="Arial" panose="020B0604020202020204" pitchFamily="34" charset="0"/>
              <a:buChar char="•"/>
            </a:pPr>
            <a:r>
              <a:rPr lang="zh-CN" altLang="en-US" sz="2000" dirty="0" smtClean="0"/>
              <a:t>近年来</a:t>
            </a:r>
            <a:r>
              <a:rPr lang="zh-CN" altLang="en-US" sz="2000" dirty="0"/>
              <a:t>超大背景图片（Hero Images）受到越来越多网站的欢迎</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超</a:t>
            </a:r>
            <a:r>
              <a:rPr lang="zh-CN" altLang="en-US" sz="2000" dirty="0"/>
              <a:t>大图就像海报一样，在网站显眼位置传递着内容与风格。</a:t>
            </a:r>
          </a:p>
          <a:p>
            <a:pPr marL="800100" lvl="1" indent="-342900">
              <a:lnSpc>
                <a:spcPct val="150000"/>
              </a:lnSpc>
              <a:buFont typeface="Arial" panose="020B0604020202020204" pitchFamily="34" charset="0"/>
              <a:buChar char="•"/>
            </a:pPr>
            <a:r>
              <a:rPr lang="zh-CN" altLang="en-US" sz="2000" dirty="0" smtClean="0"/>
              <a:t>图片</a:t>
            </a:r>
            <a:r>
              <a:rPr lang="zh-CN" altLang="en-US" sz="2000" dirty="0"/>
              <a:t>也是用户可接收内容的一部分</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当</a:t>
            </a:r>
            <a:r>
              <a:rPr lang="zh-CN" altLang="en-US" sz="2000" dirty="0"/>
              <a:t>页面中出现用户感兴趣的图像时，爱屋及乌的用户也会对其内容敏感</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图像</a:t>
            </a:r>
            <a:r>
              <a:rPr lang="zh-CN" altLang="en-US" sz="2000" dirty="0"/>
              <a:t>能打破视觉的单调性，帮助用户集中注意力在文章、链接、故事上</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尤其</a:t>
            </a:r>
            <a:r>
              <a:rPr lang="zh-CN" altLang="en-US" sz="2000" dirty="0"/>
              <a:t>在文字内容过多的页面，图片能刺激大脑皮层，防止单调枯燥造成的心理排斥，并给用户眼睛以放松。</a:t>
            </a:r>
          </a:p>
          <a:p>
            <a:pPr marL="800100" lvl="1" indent="-342900">
              <a:lnSpc>
                <a:spcPct val="150000"/>
              </a:lnSpc>
              <a:buFont typeface="Arial" panose="020B0604020202020204" pitchFamily="34" charset="0"/>
              <a:buChar char="•"/>
            </a:pPr>
            <a:r>
              <a:rPr lang="zh-CN" altLang="en-US" sz="2000" dirty="0" smtClean="0"/>
              <a:t>好的</a:t>
            </a:r>
            <a:r>
              <a:rPr lang="zh-CN" altLang="en-US" sz="2000" dirty="0"/>
              <a:t>图片是一种“过渡句”，能够很好地引导上下文，帮助用户理解内容，激发用户某种情绪</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谨慎</a:t>
            </a:r>
            <a:r>
              <a:rPr lang="zh-CN" altLang="en-US" sz="2000" dirty="0"/>
              <a:t>选择图片，能营造良好的用户体验氛围。 </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20747577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nc-hold-colorful-coming-soon-website-templa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5536" y="560140"/>
            <a:ext cx="8083169" cy="584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076149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48059" y="0"/>
            <a:ext cx="6858000" cy="6858000"/>
          </a:xfrm>
          <a:prstGeom prst="rect">
            <a:avLst/>
          </a:prstGeom>
        </p:spPr>
      </p:pic>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8269657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53592" y="862215"/>
            <a:ext cx="2923504" cy="684803"/>
          </a:xfrm>
          <a:prstGeom prst="rect">
            <a:avLst/>
          </a:prstGeom>
        </p:spPr>
        <p:txBody>
          <a:bodyPr wrap="square">
            <a:spAutoFit/>
          </a:bodyPr>
          <a:lstStyle/>
          <a:p>
            <a:pPr>
              <a:lnSpc>
                <a:spcPct val="150000"/>
              </a:lnSpc>
            </a:pPr>
            <a:r>
              <a:rPr lang="zh-CN" altLang="en-US" sz="2800" dirty="0">
                <a:solidFill>
                  <a:schemeClr val="accent4">
                    <a:lumMod val="75000"/>
                  </a:schemeClr>
                </a:solidFill>
                <a:latin typeface="华文隶书" panose="02010800040101010101" pitchFamily="2" charset="-122"/>
                <a:ea typeface="华文隶书" panose="02010800040101010101" pitchFamily="2" charset="-122"/>
              </a:rPr>
              <a:t>3、字体和</a:t>
            </a:r>
            <a:r>
              <a:rPr lang="zh-CN" altLang="en-US" sz="2800" dirty="0" smtClean="0">
                <a:solidFill>
                  <a:schemeClr val="accent4">
                    <a:lumMod val="75000"/>
                  </a:schemeClr>
                </a:solidFill>
                <a:latin typeface="华文隶书" panose="02010800040101010101" pitchFamily="2" charset="-122"/>
                <a:ea typeface="华文隶书" panose="02010800040101010101" pitchFamily="2" charset="-122"/>
              </a:rPr>
              <a:t>文案</a:t>
            </a:r>
            <a:endParaRPr lang="zh-CN" altLang="en-US" sz="2800" dirty="0">
              <a:solidFill>
                <a:schemeClr val="accent4">
                  <a:lumMod val="75000"/>
                </a:schemeClr>
              </a:solidFill>
              <a:latin typeface="华文隶书" panose="02010800040101010101" pitchFamily="2" charset="-122"/>
              <a:ea typeface="华文隶书" panose="02010800040101010101" pitchFamily="2" charset="-122"/>
            </a:endParaRP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5" name="矩形 4"/>
          <p:cNvSpPr/>
          <p:nvPr/>
        </p:nvSpPr>
        <p:spPr>
          <a:xfrm>
            <a:off x="1453592" y="1755940"/>
            <a:ext cx="6096000" cy="1938992"/>
          </a:xfrm>
          <a:prstGeom prst="rect">
            <a:avLst/>
          </a:prstGeom>
        </p:spPr>
        <p:txBody>
          <a:bodyPr>
            <a:spAutoFit/>
          </a:bodyPr>
          <a:lstStyle/>
          <a:p>
            <a:pPr>
              <a:lnSpc>
                <a:spcPct val="150000"/>
              </a:lnSpc>
            </a:pPr>
            <a:r>
              <a:rPr lang="zh-CN" altLang="en-US" sz="2000" dirty="0"/>
              <a:t>任何网站都不可能没有文字，出现了文字，就会出现文字排版、字体选择、字体颜色大小粗细等细节</a:t>
            </a:r>
            <a:r>
              <a:rPr lang="zh-CN" altLang="en-US" sz="2000" dirty="0" smtClean="0"/>
              <a:t>。</a:t>
            </a:r>
            <a:endParaRPr lang="en-US" altLang="zh-CN" sz="2000" dirty="0" smtClean="0"/>
          </a:p>
          <a:p>
            <a:pPr>
              <a:lnSpc>
                <a:spcPct val="150000"/>
              </a:lnSpc>
            </a:pPr>
            <a:r>
              <a:rPr lang="zh-CN" altLang="en-US" sz="2000" dirty="0" smtClean="0"/>
              <a:t>而</a:t>
            </a:r>
            <a:r>
              <a:rPr lang="zh-CN" altLang="en-US" sz="2000" dirty="0"/>
              <a:t>这些细节，往往是非常重要的设计部分</a:t>
            </a:r>
            <a:r>
              <a:rPr lang="zh-CN" altLang="en-US" sz="2000" dirty="0" smtClean="0"/>
              <a:t>。</a:t>
            </a:r>
            <a:endParaRPr lang="en-US" altLang="zh-CN" sz="2000" dirty="0" smtClean="0"/>
          </a:p>
          <a:p>
            <a:pPr>
              <a:lnSpc>
                <a:spcPct val="150000"/>
              </a:lnSpc>
            </a:pPr>
            <a:r>
              <a:rPr lang="zh-CN" altLang="en-US" sz="2000" dirty="0" smtClean="0"/>
              <a:t>通常</a:t>
            </a:r>
            <a:r>
              <a:rPr lang="zh-CN" altLang="en-US" sz="2000" dirty="0"/>
              <a:t>，我们可以把网站中出现的字体分成几种情况</a:t>
            </a:r>
            <a:r>
              <a:rPr lang="zh-CN" altLang="en-US" sz="2000" dirty="0" smtClean="0"/>
              <a:t>：</a:t>
            </a:r>
            <a:endParaRPr lang="en-US" altLang="zh-CN" sz="2000" dirty="0" smtClean="0"/>
          </a:p>
        </p:txBody>
      </p:sp>
      <p:graphicFrame>
        <p:nvGraphicFramePr>
          <p:cNvPr id="7" name="图示 6"/>
          <p:cNvGraphicFramePr/>
          <p:nvPr>
            <p:extLst>
              <p:ext uri="{D42A27DB-BD31-4B8C-83A1-F6EECF244321}">
                <p14:modId xmlns:p14="http://schemas.microsoft.com/office/powerpoint/2010/main" val="3856677947"/>
              </p:ext>
            </p:extLst>
          </p:nvPr>
        </p:nvGraphicFramePr>
        <p:xfrm>
          <a:off x="1453592" y="3533164"/>
          <a:ext cx="7692980" cy="25853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754661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117798696"/>
              </p:ext>
            </p:extLst>
          </p:nvPr>
        </p:nvGraphicFramePr>
        <p:xfrm>
          <a:off x="1631324" y="1396474"/>
          <a:ext cx="9457385" cy="3536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862414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3903" y="1038428"/>
            <a:ext cx="6096000" cy="4247317"/>
          </a:xfrm>
          <a:prstGeom prst="rect">
            <a:avLst/>
          </a:prstGeom>
        </p:spPr>
        <p:txBody>
          <a:bodyPr>
            <a:spAutoFit/>
          </a:bodyPr>
          <a:lstStyle/>
          <a:p>
            <a:pPr marL="342900" indent="-342900">
              <a:lnSpc>
                <a:spcPct val="150000"/>
              </a:lnSpc>
              <a:buFont typeface="Wingdings" panose="05000000000000000000" pitchFamily="2" charset="2"/>
              <a:buChar char="Ø"/>
            </a:pPr>
            <a:r>
              <a:rPr lang="zh-CN" altLang="en-US" sz="2000" dirty="0" smtClean="0">
                <a:solidFill>
                  <a:schemeClr val="accent4">
                    <a:lumMod val="75000"/>
                  </a:schemeClr>
                </a:solidFill>
              </a:rPr>
              <a:t>字体</a:t>
            </a:r>
            <a:r>
              <a:rPr lang="zh-CN" altLang="en-US" sz="2000" dirty="0">
                <a:solidFill>
                  <a:schemeClr val="accent4">
                    <a:lumMod val="75000"/>
                  </a:schemeClr>
                </a:solidFill>
              </a:rPr>
              <a:t>版式</a:t>
            </a:r>
          </a:p>
          <a:p>
            <a:pPr>
              <a:lnSpc>
                <a:spcPct val="150000"/>
              </a:lnSpc>
            </a:pPr>
            <a:r>
              <a:rPr lang="zh-CN" altLang="en-US" sz="2000" dirty="0"/>
              <a:t>　</a:t>
            </a:r>
            <a:r>
              <a:rPr lang="zh-CN" altLang="en-US" sz="2000" dirty="0">
                <a:solidFill>
                  <a:schemeClr val="accent3">
                    <a:lumMod val="75000"/>
                  </a:schemeClr>
                </a:solidFill>
              </a:rPr>
              <a:t>　(1)衬线与无衬线字体</a:t>
            </a:r>
          </a:p>
          <a:p>
            <a:pPr>
              <a:lnSpc>
                <a:spcPct val="150000"/>
              </a:lnSpc>
            </a:pPr>
            <a:r>
              <a:rPr lang="zh-CN" altLang="en-US" sz="2000" dirty="0"/>
              <a:t>　　字体从古至今发展以来，西方国家字母体系分为了两类：衬线（serif）以及无衬线（sans serif）。衬线字体在字的笔画开始、结束的地方有额外的装饰，而且笔画的粗细会有所不同。无衬线字体则没有这些额外的装饰，而且笔画的粗细差不多。衬线字体容易识别，它强调了每个字母笔画的开始和结束，因此易读性比较高，无衬线字体则比较醒目。</a:t>
            </a:r>
            <a:r>
              <a:rPr lang="zh-CN" altLang="en-US" dirty="0" smtClean="0"/>
              <a:t>　</a:t>
            </a:r>
            <a:endParaRPr lang="zh-CN" altLang="en-US" dirty="0"/>
          </a:p>
        </p:txBody>
      </p:sp>
      <p:pic>
        <p:nvPicPr>
          <p:cNvPr id="5" name="Picture 2" descr="font1"/>
          <p:cNvPicPr>
            <a:picLocks noChangeAspect="1" noChangeArrowheads="1"/>
          </p:cNvPicPr>
          <p:nvPr/>
        </p:nvPicPr>
        <p:blipFill>
          <a:blip r:embed="rId2" cstate="print">
            <a:extLst>
              <a:ext uri="{28A0092B-C50C-407E-A947-70E740481C1C}">
                <a14:useLocalDpi xmlns:a14="http://schemas.microsoft.com/office/drawing/2010/main" val="0"/>
              </a:ext>
            </a:extLst>
          </a:blip>
          <a:srcRect l="26360" r="22620"/>
          <a:stretch>
            <a:fillRect/>
          </a:stretch>
        </p:blipFill>
        <p:spPr bwMode="auto">
          <a:xfrm>
            <a:off x="8451829" y="1204617"/>
            <a:ext cx="2071957" cy="40811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7" name="椭圆 6"/>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2673732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p:cNvSpPr/>
          <p:nvPr/>
        </p:nvSpPr>
        <p:spPr>
          <a:xfrm>
            <a:off x="2034862" y="1183507"/>
            <a:ext cx="7572777" cy="358167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932090" y="1698662"/>
            <a:ext cx="6096000" cy="2400657"/>
          </a:xfrm>
          <a:prstGeom prst="rect">
            <a:avLst/>
          </a:prstGeom>
        </p:spPr>
        <p:txBody>
          <a:bodyPr>
            <a:spAutoFit/>
          </a:bodyPr>
          <a:lstStyle/>
          <a:p>
            <a:pPr>
              <a:lnSpc>
                <a:spcPct val="150000"/>
              </a:lnSpc>
            </a:pPr>
            <a:endParaRPr lang="zh-CN" altLang="en-US" sz="2000" dirty="0" smtClean="0"/>
          </a:p>
          <a:p>
            <a:pPr>
              <a:lnSpc>
                <a:spcPct val="150000"/>
              </a:lnSpc>
            </a:pPr>
            <a:r>
              <a:rPr lang="zh-CN" altLang="en-US" sz="2000" dirty="0"/>
              <a:t>视觉设计是网站与用户的第一次亲密接触，是一个网站功能与内涵的外在表现形式，更是用户读懂一个页面的可视化手段。</a:t>
            </a:r>
          </a:p>
          <a:p>
            <a:pPr>
              <a:lnSpc>
                <a:spcPct val="150000"/>
              </a:lnSpc>
            </a:pPr>
            <a:endParaRPr lang="zh-CN" altLang="en-US" sz="2000" dirty="0" smtClean="0"/>
          </a:p>
        </p:txBody>
      </p:sp>
    </p:spTree>
    <p:extLst>
      <p:ext uri="{BB962C8B-B14F-4D97-AF65-F5344CB8AC3E}">
        <p14:creationId xmlns:p14="http://schemas.microsoft.com/office/powerpoint/2010/main" val="2899166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24347325"/>
              </p:ext>
            </p:extLst>
          </p:nvPr>
        </p:nvGraphicFramePr>
        <p:xfrm>
          <a:off x="1914659" y="1596981"/>
          <a:ext cx="8684654" cy="33485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2252648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54051" y="2657831"/>
            <a:ext cx="8671774" cy="3754874"/>
          </a:xfrm>
          <a:prstGeom prst="rect">
            <a:avLst/>
          </a:prstGeom>
        </p:spPr>
        <p:txBody>
          <a:bodyPr wrap="square">
            <a:spAutoFit/>
          </a:bodyPr>
          <a:lstStyle/>
          <a:p>
            <a:pPr marL="342900" indent="-342900">
              <a:buFont typeface="Arial" panose="020B0604020202020204" pitchFamily="34" charset="0"/>
              <a:buChar char="•"/>
            </a:pPr>
            <a:r>
              <a:rPr lang="zh-CN" altLang="en-US" sz="2000" dirty="0">
                <a:solidFill>
                  <a:schemeClr val="accent3">
                    <a:lumMod val="75000"/>
                  </a:schemeClr>
                </a:solidFill>
                <a:latin typeface="华文新魏" panose="02010800040101010101" pitchFamily="2" charset="-122"/>
                <a:ea typeface="华文新魏" panose="02010800040101010101" pitchFamily="2" charset="-122"/>
              </a:rPr>
              <a:t>　如图，左边两个字体，是衬线字体，可以看到在边角的位置，会多出一些装饰线</a:t>
            </a: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a:t>
            </a:r>
            <a:endParaRPr lang="en-US" altLang="zh-CN" sz="2000" dirty="0" smtClean="0">
              <a:solidFill>
                <a:schemeClr val="accent3">
                  <a:lumMod val="75000"/>
                </a:schemeClr>
              </a:solidFill>
              <a:latin typeface="华文新魏" panose="02010800040101010101" pitchFamily="2" charset="-122"/>
              <a:ea typeface="华文新魏" panose="02010800040101010101" pitchFamily="2" charset="-122"/>
            </a:endParaRPr>
          </a:p>
          <a:p>
            <a:pPr marL="342900" indent="-342900">
              <a:buFont typeface="Arial" panose="020B0604020202020204" pitchFamily="34" charset="0"/>
              <a:buChar char="•"/>
            </a:pP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这样</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的好处就是，可以清晰的分辨出字母和文字，分辨笔划的起始和终止。但是，这种字体如果设置字体大小太小的话、或者离文字较远，则会受到衬线影响，分辨不清晰</a:t>
            </a: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a:t>
            </a:r>
            <a:endParaRPr lang="en-US" altLang="zh-CN" sz="2000" dirty="0" smtClean="0">
              <a:solidFill>
                <a:schemeClr val="accent3">
                  <a:lumMod val="75000"/>
                </a:schemeClr>
              </a:solidFill>
              <a:latin typeface="华文新魏" panose="02010800040101010101" pitchFamily="2" charset="-122"/>
              <a:ea typeface="华文新魏" panose="02010800040101010101" pitchFamily="2" charset="-122"/>
            </a:endParaRPr>
          </a:p>
          <a:p>
            <a:pPr marL="342900" indent="-342900">
              <a:buFont typeface="Arial" panose="020B0604020202020204" pitchFamily="34" charset="0"/>
              <a:buChar char="•"/>
            </a:pP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同时</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，由于中文系统，默认的字体为宋体，见的太多导致审美疲劳，所以衬线字体比较适合打印文字以及正规文档中使用，通常不太适合使用在网页中</a:t>
            </a: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a:t>
            </a:r>
            <a:endParaRPr lang="en-US" altLang="zh-CN" sz="2000" dirty="0" smtClean="0">
              <a:solidFill>
                <a:schemeClr val="accent3">
                  <a:lumMod val="75000"/>
                </a:schemeClr>
              </a:solidFill>
              <a:latin typeface="华文新魏" panose="02010800040101010101" pitchFamily="2" charset="-122"/>
              <a:ea typeface="华文新魏" panose="02010800040101010101" pitchFamily="2" charset="-122"/>
            </a:endParaRPr>
          </a:p>
          <a:p>
            <a:pPr marL="342900" indent="-342900">
              <a:buFont typeface="Arial" panose="020B0604020202020204" pitchFamily="34" charset="0"/>
              <a:buChar char="•"/>
            </a:pP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而</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右边两个字体，就是无衬线字体，没有边角的修饰，令人看起来很整齐光滑，没有毛刺，比较适合用在网页中，让浏览者获取大量的文字信息而不会疲劳。</a:t>
            </a:r>
          </a:p>
          <a:p>
            <a:r>
              <a:rPr lang="zh-CN" altLang="en-US" dirty="0" smtClean="0"/>
              <a:t>　　</a:t>
            </a:r>
            <a:endParaRPr lang="zh-CN" altLang="en-US"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9999" y="353727"/>
            <a:ext cx="4572000" cy="17983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4921029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938190"/>
            <a:ext cx="5387662" cy="5139869"/>
          </a:xfrm>
          <a:prstGeom prst="rect">
            <a:avLst/>
          </a:prstGeom>
        </p:spPr>
        <p:txBody>
          <a:bodyPr wrap="square">
            <a:spAutoFit/>
          </a:bodyPr>
          <a:lstStyle/>
          <a:p>
            <a:r>
              <a:rPr lang="zh-CN" altLang="en-US" sz="2000" dirty="0">
                <a:solidFill>
                  <a:schemeClr val="accent3">
                    <a:lumMod val="75000"/>
                  </a:schemeClr>
                </a:solidFill>
              </a:rPr>
              <a:t>(2)字体式样的选择</a:t>
            </a:r>
          </a:p>
          <a:p>
            <a:pPr marL="342900" indent="-342900">
              <a:lnSpc>
                <a:spcPct val="150000"/>
              </a:lnSpc>
              <a:buFont typeface="Arial" panose="020B0604020202020204" pitchFamily="34" charset="0"/>
              <a:buChar char="•"/>
            </a:pPr>
            <a:r>
              <a:rPr lang="zh-CN" altLang="en-US" sz="2000" dirty="0" smtClean="0"/>
              <a:t>为</a:t>
            </a:r>
            <a:r>
              <a:rPr lang="zh-CN" altLang="en-US" sz="2000" dirty="0"/>
              <a:t>网页选择合适的字体式样是非常重要的</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许多</a:t>
            </a:r>
            <a:r>
              <a:rPr lang="zh-CN" altLang="en-US" sz="2000" dirty="0"/>
              <a:t>设计师会在这个问题上纠结很久，因为这确实是一个重要的问题</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字体</a:t>
            </a:r>
            <a:r>
              <a:rPr lang="zh-CN" altLang="en-US" sz="2000" dirty="0"/>
              <a:t>式样的选择应该遵从实用性和创意性这两个方面的因素</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创意性</a:t>
            </a:r>
            <a:r>
              <a:rPr lang="zh-CN" altLang="en-US" sz="2000" dirty="0"/>
              <a:t>很好理解，就是想突破常规，配合自己的网页中的设计思想而选择相应的</a:t>
            </a:r>
            <a:r>
              <a:rPr lang="zh-CN" altLang="en-US" sz="2000" dirty="0" smtClean="0"/>
              <a:t>字体。</a:t>
            </a:r>
            <a:endParaRPr lang="en-US" altLang="zh-CN" sz="2000" dirty="0" smtClean="0"/>
          </a:p>
          <a:p>
            <a:endParaRPr lang="en-US" altLang="zh-CN" sz="2000" dirty="0" smtClean="0">
              <a:solidFill>
                <a:schemeClr val="accent3">
                  <a:lumMod val="75000"/>
                </a:schemeClr>
              </a:solidFill>
              <a:latin typeface="华文新魏" panose="02010800040101010101" pitchFamily="2" charset="-122"/>
              <a:ea typeface="华文新魏" panose="02010800040101010101" pitchFamily="2" charset="-122"/>
            </a:endParaRPr>
          </a:p>
          <a:p>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例如</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表达简约现代，就使用无衬线、等宽、简单的字体式样，表达恐怖、古典，使用哥特式字体式样，等等。</a:t>
            </a:r>
          </a:p>
          <a:p>
            <a:r>
              <a:rPr lang="zh-CN" altLang="en-US" dirty="0" smtClean="0"/>
              <a:t>　</a:t>
            </a:r>
            <a:endParaRPr lang="zh-CN" altLang="en-US" dirty="0"/>
          </a:p>
        </p:txBody>
      </p:sp>
      <p:pic>
        <p:nvPicPr>
          <p:cNvPr id="15362" name="Picture 2" descr="font3"/>
          <p:cNvPicPr>
            <a:picLocks noChangeAspect="1" noChangeArrowheads="1"/>
          </p:cNvPicPr>
          <p:nvPr/>
        </p:nvPicPr>
        <p:blipFill>
          <a:blip r:embed="rId2" cstate="print">
            <a:extLst>
              <a:ext uri="{28A0092B-C50C-407E-A947-70E740481C1C}">
                <a14:useLocalDpi xmlns:a14="http://schemas.microsoft.com/office/drawing/2010/main" val="0"/>
              </a:ext>
            </a:extLst>
          </a:blip>
          <a:srcRect t="3859" b="12697"/>
          <a:stretch>
            <a:fillRect/>
          </a:stretch>
        </p:blipFill>
        <p:spPr bwMode="auto">
          <a:xfrm>
            <a:off x="6919913" y="1431044"/>
            <a:ext cx="5272087"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4143558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31323" y="1897114"/>
            <a:ext cx="9225566" cy="240065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000" dirty="0" smtClean="0"/>
              <a:t>字体</a:t>
            </a:r>
            <a:r>
              <a:rPr lang="zh-CN" altLang="en-US" sz="2000" dirty="0"/>
              <a:t>选择最主要的问题是在于实用性的方面。大部分商业网站不需要太过于华丽的字体，只需要用户看的舒服、稍微带点网站自身特色即可，比如苹果公司网站的字体式样选择，就与其品牌简约细腻的风格相得益彰</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值得</a:t>
            </a:r>
            <a:r>
              <a:rPr lang="zh-CN" altLang="en-US" sz="2000" dirty="0"/>
              <a:t>注意的是，网站尤其要避免过分夸张、难识别的字体。大部分网站喜欢使用宋体、黑体、冬青黑体等电脑通用字体，这也是一个不错的选择。</a:t>
            </a: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23470847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40417" y="636619"/>
            <a:ext cx="8362682" cy="2400657"/>
          </a:xfrm>
          <a:prstGeom prst="rect">
            <a:avLst/>
          </a:prstGeom>
        </p:spPr>
        <p:txBody>
          <a:bodyPr wrap="square">
            <a:spAutoFit/>
          </a:bodyPr>
          <a:lstStyle/>
          <a:p>
            <a:pPr>
              <a:lnSpc>
                <a:spcPct val="150000"/>
              </a:lnSpc>
            </a:pPr>
            <a:r>
              <a:rPr lang="zh-CN" altLang="en-US" sz="2000" dirty="0">
                <a:solidFill>
                  <a:schemeClr val="accent3">
                    <a:lumMod val="75000"/>
                  </a:schemeClr>
                </a:solidFill>
              </a:rPr>
              <a:t>　(3)字体颜色</a:t>
            </a:r>
          </a:p>
          <a:p>
            <a:pPr marL="342900" indent="-342900">
              <a:lnSpc>
                <a:spcPct val="150000"/>
              </a:lnSpc>
              <a:buFont typeface="Arial" panose="020B0604020202020204" pitchFamily="34" charset="0"/>
              <a:buChar char="•"/>
            </a:pPr>
            <a:r>
              <a:rPr lang="zh-CN" altLang="en-US" sz="2000" dirty="0" smtClean="0"/>
              <a:t>通常</a:t>
            </a:r>
            <a:r>
              <a:rPr lang="zh-CN" altLang="en-US" sz="2000" dirty="0"/>
              <a:t>来说，文章都是白底黑字，所以网页中的文字，通常使用黑色，或者浅灰色，这样更加符合大众的口味和习惯</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如果</a:t>
            </a:r>
            <a:r>
              <a:rPr lang="zh-CN" altLang="en-US" sz="2000" dirty="0"/>
              <a:t>不是一些很有创意的设计，请不要随便的使用颜色。</a:t>
            </a:r>
          </a:p>
          <a:p>
            <a:pPr>
              <a:lnSpc>
                <a:spcPct val="150000"/>
              </a:lnSpc>
            </a:pPr>
            <a:r>
              <a:rPr lang="zh-CN" altLang="en-US" sz="2000" dirty="0"/>
              <a:t>　　</a:t>
            </a:r>
            <a:endParaRPr lang="zh-CN" altLang="en-US" sz="2000" dirty="0"/>
          </a:p>
        </p:txBody>
      </p:sp>
      <p:pic>
        <p:nvPicPr>
          <p:cNvPr id="16386" name="Picture 2" descr="font2"/>
          <p:cNvPicPr>
            <a:picLocks noChangeAspect="1" noChangeArrowheads="1"/>
          </p:cNvPicPr>
          <p:nvPr/>
        </p:nvPicPr>
        <p:blipFill>
          <a:blip r:embed="rId2" cstate="print">
            <a:extLst>
              <a:ext uri="{28A0092B-C50C-407E-A947-70E740481C1C}">
                <a14:useLocalDpi xmlns:a14="http://schemas.microsoft.com/office/drawing/2010/main" val="0"/>
              </a:ext>
            </a:extLst>
          </a:blip>
          <a:srcRect t="7628"/>
          <a:stretch>
            <a:fillRect/>
          </a:stretch>
        </p:blipFill>
        <p:spPr bwMode="auto">
          <a:xfrm>
            <a:off x="3750926" y="3432131"/>
            <a:ext cx="37655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6449117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63143" y="1060850"/>
            <a:ext cx="8324046" cy="4201150"/>
          </a:xfrm>
          <a:prstGeom prst="rect">
            <a:avLst/>
          </a:prstGeom>
        </p:spPr>
        <p:txBody>
          <a:bodyPr wrap="square">
            <a:spAutoFit/>
          </a:bodyPr>
          <a:lstStyle/>
          <a:p>
            <a:pPr>
              <a:lnSpc>
                <a:spcPct val="150000"/>
              </a:lnSpc>
            </a:pPr>
            <a:r>
              <a:rPr lang="zh-CN" altLang="en-US" sz="2000" dirty="0"/>
              <a:t>首先，要注意字体与背景色彩的对比。低对比度，容易导致字体阅读起来吃力或干脆看不清楚，所以要用高对比度的颜色，例如白底黑字，黑底白字。当然，高对比度不是说就非得是黑白两色。</a:t>
            </a:r>
          </a:p>
          <a:p>
            <a:pPr>
              <a:lnSpc>
                <a:spcPct val="150000"/>
              </a:lnSpc>
            </a:pPr>
            <a:endParaRPr lang="zh-CN" altLang="en-US" sz="2000" dirty="0"/>
          </a:p>
          <a:p>
            <a:pPr>
              <a:lnSpc>
                <a:spcPct val="150000"/>
              </a:lnSpc>
            </a:pPr>
            <a:r>
              <a:rPr lang="zh-CN" altLang="en-US" sz="2000" dirty="0" smtClean="0"/>
              <a:t>其次</a:t>
            </a:r>
            <a:r>
              <a:rPr lang="zh-CN" altLang="en-US" sz="2000" dirty="0"/>
              <a:t>，要适当避免特殊颜色。这里要避免的一些特殊颜色，是指网页中的一些默认颜色。特别是蓝色，因为蓝色代表着网页中的超链接，如果网页中有一段蓝色的文字，会让人误以为是可以点击的超链接。所以这种颜色要避免或者差异化处理。</a:t>
            </a:r>
          </a:p>
          <a:p>
            <a:pPr>
              <a:lnSpc>
                <a:spcPct val="150000"/>
              </a:lnSpc>
            </a:pPr>
            <a:r>
              <a:rPr lang="zh-CN" altLang="en-US" dirty="0" smtClean="0"/>
              <a:t>　　　</a:t>
            </a:r>
            <a:endParaRPr lang="zh-CN" altLang="en-US"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3599695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2828836"/>
            <a:ext cx="6096000" cy="1631216"/>
          </a:xfrm>
          <a:prstGeom prst="rect">
            <a:avLst/>
          </a:prstGeom>
        </p:spPr>
        <p:txBody>
          <a:bodyPr>
            <a:spAutoFit/>
          </a:bodyPr>
          <a:lstStyle/>
          <a:p>
            <a:r>
              <a:rPr lang="zh-CN" altLang="en-US" sz="2000" dirty="0"/>
              <a:t>其实，一些字体颜色的选择还要根据网站的整体配色方案来决定，有的字体颜色是烘托色彩氛围的，有的字体则需要被仔细阅读，此时应尽量避免使用色彩饱和度过高、过亮的字体，以免用户眼睛产生疲劳与抵触。</a:t>
            </a: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8159381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88902" y="472002"/>
            <a:ext cx="6096000" cy="1600438"/>
          </a:xfrm>
          <a:prstGeom prst="rect">
            <a:avLst/>
          </a:prstGeom>
        </p:spPr>
        <p:txBody>
          <a:bodyPr>
            <a:spAutoFit/>
          </a:bodyPr>
          <a:lstStyle/>
          <a:p>
            <a:r>
              <a:rPr lang="zh-CN" altLang="en-US" sz="2000" dirty="0"/>
              <a:t>　(4)字间距与行间距</a:t>
            </a:r>
          </a:p>
          <a:p>
            <a:r>
              <a:rPr lang="zh-CN" altLang="en-US" sz="2000" dirty="0"/>
              <a:t>　　在网站的字体排版中，字间距与行间距应尽可能宽松，字体不能偏小，以免上了年纪的用户阅读起来吃力</a:t>
            </a:r>
            <a:r>
              <a:rPr lang="zh-CN" altLang="en-US" dirty="0" smtClean="0"/>
              <a:t>。</a:t>
            </a:r>
          </a:p>
          <a:p>
            <a:endParaRPr lang="zh-CN" altLang="en-US" dirty="0"/>
          </a:p>
        </p:txBody>
      </p:sp>
      <p:pic>
        <p:nvPicPr>
          <p:cNvPr id="17410" name="Picture 2" descr="typespace1"/>
          <p:cNvPicPr>
            <a:picLocks noChangeAspect="1" noChangeArrowheads="1"/>
          </p:cNvPicPr>
          <p:nvPr/>
        </p:nvPicPr>
        <p:blipFill>
          <a:blip r:embed="rId2" cstate="print">
            <a:extLst>
              <a:ext uri="{28A0092B-C50C-407E-A947-70E740481C1C}">
                <a14:useLocalDpi xmlns:a14="http://schemas.microsoft.com/office/drawing/2010/main" val="0"/>
              </a:ext>
            </a:extLst>
          </a:blip>
          <a:srcRect t="14186" b="15500"/>
          <a:stretch>
            <a:fillRect/>
          </a:stretch>
        </p:blipFill>
        <p:spPr bwMode="auto">
          <a:xfrm>
            <a:off x="1112345" y="3004845"/>
            <a:ext cx="4620777" cy="3241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typespace2"/>
          <p:cNvPicPr>
            <a:picLocks noChangeAspect="1" noChangeArrowheads="1"/>
          </p:cNvPicPr>
          <p:nvPr/>
        </p:nvPicPr>
        <p:blipFill>
          <a:blip r:embed="rId3" cstate="print">
            <a:extLst>
              <a:ext uri="{28A0092B-C50C-407E-A947-70E740481C1C}">
                <a14:useLocalDpi xmlns:a14="http://schemas.microsoft.com/office/drawing/2010/main" val="0"/>
              </a:ext>
            </a:extLst>
          </a:blip>
          <a:srcRect t="14053" b="14053"/>
          <a:stretch>
            <a:fillRect/>
          </a:stretch>
        </p:blipFill>
        <p:spPr bwMode="auto">
          <a:xfrm>
            <a:off x="6289653" y="2916282"/>
            <a:ext cx="4620777" cy="33299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9864723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53295" y="1602380"/>
            <a:ext cx="8298287" cy="2492990"/>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字体</a:t>
            </a:r>
            <a:r>
              <a:rPr lang="zh-CN" altLang="en-US" sz="2400" dirty="0">
                <a:solidFill>
                  <a:schemeClr val="accent4">
                    <a:lumMod val="75000"/>
                  </a:schemeClr>
                </a:solidFill>
              </a:rPr>
              <a:t>应用的</a:t>
            </a:r>
            <a:r>
              <a:rPr lang="zh-CN" altLang="en-US" sz="2400" dirty="0" smtClean="0">
                <a:solidFill>
                  <a:schemeClr val="accent4">
                    <a:lumMod val="75000"/>
                  </a:schemeClr>
                </a:solidFill>
              </a:rPr>
              <a:t>原则</a:t>
            </a:r>
            <a:endParaRPr lang="zh-CN" altLang="en-US" sz="2000" dirty="0">
              <a:solidFill>
                <a:schemeClr val="accent4">
                  <a:lumMod val="75000"/>
                </a:schemeClr>
              </a:solidFill>
            </a:endParaRPr>
          </a:p>
          <a:p>
            <a:pPr>
              <a:lnSpc>
                <a:spcPct val="150000"/>
              </a:lnSpc>
            </a:pPr>
            <a:r>
              <a:rPr lang="zh-CN" altLang="en-US" sz="2000" dirty="0">
                <a:solidFill>
                  <a:schemeClr val="accent3">
                    <a:lumMod val="75000"/>
                  </a:schemeClr>
                </a:solidFill>
              </a:rPr>
              <a:t>(1)字体即设计。</a:t>
            </a:r>
            <a:r>
              <a:rPr lang="zh-CN" altLang="en-US" sz="2000" dirty="0"/>
              <a:t>字体是网站风格与形式的重要组成元素，应根据网站的设计风格和主题谨慎选择字体方案。</a:t>
            </a:r>
          </a:p>
          <a:p>
            <a:pPr>
              <a:lnSpc>
                <a:spcPct val="150000"/>
              </a:lnSpc>
            </a:pPr>
            <a:r>
              <a:rPr lang="zh-CN" altLang="en-US" sz="2000" dirty="0">
                <a:solidFill>
                  <a:schemeClr val="accent3">
                    <a:lumMod val="75000"/>
                  </a:schemeClr>
                </a:solidFill>
              </a:rPr>
              <a:t>(2)字体种类不宜过多。</a:t>
            </a:r>
            <a:r>
              <a:rPr lang="zh-CN" altLang="en-US" sz="2000" dirty="0"/>
              <a:t>越多的字体只会让事情更糟糕，因为创造力和审美感是不能受到过多选择的干扰的。</a:t>
            </a: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9814580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11627" y="636619"/>
            <a:ext cx="8955111" cy="2954655"/>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文案</a:t>
            </a:r>
            <a:r>
              <a:rPr lang="zh-CN" altLang="en-US" sz="2400" dirty="0">
                <a:solidFill>
                  <a:schemeClr val="accent4">
                    <a:lumMod val="75000"/>
                  </a:schemeClr>
                </a:solidFill>
              </a:rPr>
              <a:t>写作</a:t>
            </a:r>
          </a:p>
          <a:p>
            <a:pPr marL="342900" indent="-342900">
              <a:lnSpc>
                <a:spcPct val="150000"/>
              </a:lnSpc>
              <a:buFont typeface="Arial" panose="020B0604020202020204" pitchFamily="34" charset="0"/>
              <a:buChar char="•"/>
            </a:pPr>
            <a:r>
              <a:rPr lang="zh-CN" altLang="en-US" sz="2000" dirty="0" smtClean="0"/>
              <a:t>网站</a:t>
            </a:r>
            <a:r>
              <a:rPr lang="zh-CN" altLang="en-US" sz="2000" dirty="0"/>
              <a:t>的文案写作与一般平面印刷媒体的写作大不相同</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比</a:t>
            </a:r>
            <a:r>
              <a:rPr lang="zh-CN" altLang="en-US" sz="2000" dirty="0"/>
              <a:t>起平常从左至右、从头至尾的阅读方式，网站用户会在文案中扫描关键词及概念，以便大致了解网页内容</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我们</a:t>
            </a:r>
            <a:r>
              <a:rPr lang="zh-CN" altLang="en-US" sz="2000" dirty="0"/>
              <a:t>在撰写网站文案时，应根据用户浏览网站的行为与思维模式来开展。</a:t>
            </a:r>
          </a:p>
          <a:p>
            <a:pPr>
              <a:lnSpc>
                <a:spcPct val="150000"/>
              </a:lnSpc>
            </a:pPr>
            <a:r>
              <a:rPr lang="zh-CN" altLang="en-US" sz="2000" dirty="0"/>
              <a:t>　　</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600863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3358887120"/>
              </p:ext>
            </p:extLst>
          </p:nvPr>
        </p:nvGraphicFramePr>
        <p:xfrm>
          <a:off x="1333681" y="515156"/>
          <a:ext cx="10231547" cy="5576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278768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1679194489"/>
              </p:ext>
            </p:extLst>
          </p:nvPr>
        </p:nvGraphicFramePr>
        <p:xfrm>
          <a:off x="705766" y="1306321"/>
          <a:ext cx="11299066" cy="43990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5489721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7835" y="725886"/>
            <a:ext cx="10204361" cy="400110"/>
          </a:xfrm>
          <a:prstGeom prst="rect">
            <a:avLst/>
          </a:prstGeom>
        </p:spPr>
        <p:txBody>
          <a:bodyPr wrap="square">
            <a:spAutoFit/>
          </a:bodyPr>
          <a:lstStyle/>
          <a:p>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如</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图，蓝色虚线部分的文案内容，简洁地凝练了该网站产品和服务的内容、重点和优势</a:t>
            </a: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a:t>
            </a:r>
            <a:r>
              <a:rPr lang="zh-CN" altLang="en-US" dirty="0" smtClean="0">
                <a:solidFill>
                  <a:schemeClr val="accent3">
                    <a:lumMod val="75000"/>
                  </a:schemeClr>
                </a:solidFill>
                <a:latin typeface="华文新魏" panose="02010800040101010101" pitchFamily="2" charset="-122"/>
                <a:ea typeface="华文新魏" panose="02010800040101010101" pitchFamily="2" charset="-122"/>
              </a:rPr>
              <a:t>　</a:t>
            </a:r>
            <a:endParaRPr lang="zh-CN" altLang="en-US" dirty="0">
              <a:solidFill>
                <a:schemeClr val="accent3">
                  <a:lumMod val="75000"/>
                </a:schemeClr>
              </a:solidFill>
              <a:latin typeface="华文新魏" panose="02010800040101010101" pitchFamily="2" charset="-122"/>
              <a:ea typeface="华文新魏" panose="0201080004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4686" y="1204617"/>
            <a:ext cx="6870658" cy="5300059"/>
          </a:xfrm>
          <a:prstGeom prst="rect">
            <a:avLst/>
          </a:prstGeom>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9679799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44201" y="913515"/>
            <a:ext cx="9431629" cy="3739485"/>
          </a:xfrm>
          <a:prstGeom prst="rect">
            <a:avLst/>
          </a:prstGeom>
        </p:spPr>
        <p:txBody>
          <a:bodyPr wrap="square">
            <a:spAutoFit/>
          </a:bodyPr>
          <a:lstStyle/>
          <a:p>
            <a:pPr>
              <a:lnSpc>
                <a:spcPct val="150000"/>
              </a:lnSpc>
            </a:pPr>
            <a:r>
              <a:rPr lang="zh-CN" altLang="en-US" sz="2000" dirty="0" smtClean="0"/>
              <a:t>网站</a:t>
            </a:r>
            <a:r>
              <a:rPr lang="zh-CN" altLang="en-US" sz="2000" dirty="0"/>
              <a:t>的文案内容要划分一定的等第，分清楚哪些是第一等第的内容，也就是用户必须了解的内容，哪些是次要等第的内容，也就是部分用户必须了解的内容</a:t>
            </a:r>
            <a:r>
              <a:rPr lang="zh-CN" altLang="en-US" sz="2000" dirty="0" smtClean="0"/>
              <a:t>。</a:t>
            </a:r>
            <a:endParaRPr lang="en-US" altLang="zh-CN" sz="2000" dirty="0" smtClean="0"/>
          </a:p>
          <a:p>
            <a:pPr>
              <a:lnSpc>
                <a:spcPct val="150000"/>
              </a:lnSpc>
            </a:pP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例如</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新闻网站，对一则新闻的文案撰写，首先第一段内容是对该则新闻的简要概述，包含了该则新闻的所有重点，如时间、地点、人物、事情、后果等</a:t>
            </a: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a:t>
            </a:r>
            <a:endParaRPr lang="en-US" altLang="zh-CN" sz="2000" dirty="0" smtClean="0">
              <a:solidFill>
                <a:schemeClr val="accent3">
                  <a:lumMod val="75000"/>
                </a:schemeClr>
              </a:solidFill>
              <a:latin typeface="华文新魏" panose="02010800040101010101" pitchFamily="2" charset="-122"/>
              <a:ea typeface="华文新魏" panose="02010800040101010101" pitchFamily="2" charset="-122"/>
            </a:endParaRPr>
          </a:p>
          <a:p>
            <a:pPr>
              <a:lnSpc>
                <a:spcPct val="150000"/>
              </a:lnSpc>
            </a:pPr>
            <a:r>
              <a:rPr lang="zh-CN" altLang="en-US" sz="2000" dirty="0" smtClean="0"/>
              <a:t>对于</a:t>
            </a:r>
            <a:r>
              <a:rPr lang="zh-CN" altLang="en-US" sz="2000" dirty="0"/>
              <a:t>那些没有时间仔细阅读每一条新闻的用户，只需要阅读第一段，就能基本了解该则新闻的大概内容。然而，后面的段落则对该则新闻进行详细的记述与描写，满足那些有空闲时间、希望进一步更细致了解新闻原委的用户。</a:t>
            </a:r>
          </a:p>
          <a:p>
            <a:pPr>
              <a:lnSpc>
                <a:spcPct val="150000"/>
              </a:lnSpc>
            </a:pPr>
            <a:r>
              <a:rPr lang="zh-CN" altLang="en-US" dirty="0" smtClean="0"/>
              <a:t>　</a:t>
            </a:r>
            <a:endParaRPr lang="zh-CN" altLang="en-US"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8433177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89656" y="289333"/>
            <a:ext cx="9096778" cy="2305696"/>
          </a:xfrm>
          <a:prstGeom prst="rect">
            <a:avLst/>
          </a:prstGeom>
        </p:spPr>
        <p:txBody>
          <a:bodyPr wrap="square">
            <a:spAutoFit/>
          </a:bodyPr>
          <a:lstStyle/>
          <a:p>
            <a:pPr>
              <a:lnSpc>
                <a:spcPct val="150000"/>
              </a:lnSpc>
            </a:pPr>
            <a:r>
              <a:rPr lang="zh-CN" altLang="en-US" sz="2000" dirty="0" smtClean="0"/>
              <a:t>我们</a:t>
            </a:r>
            <a:r>
              <a:rPr lang="zh-CN" altLang="en-US" sz="2000" dirty="0"/>
              <a:t>要注意，从网站页面的总体文案分布来看，越重要的文字内容，越要放在页面的靠上方，字体也尽可能越醒目（色彩或大小或粗细）</a:t>
            </a:r>
            <a:r>
              <a:rPr lang="zh-CN" altLang="en-US" sz="2000" dirty="0" smtClean="0"/>
              <a:t>。</a:t>
            </a:r>
            <a:endParaRPr lang="en-US" altLang="zh-CN" sz="2000" dirty="0" smtClean="0"/>
          </a:p>
          <a:p>
            <a:pPr>
              <a:lnSpc>
                <a:spcPct val="150000"/>
              </a:lnSpc>
            </a:pPr>
            <a:r>
              <a:rPr lang="zh-CN" altLang="en-US" sz="2000" dirty="0" smtClean="0"/>
              <a:t>整个</a:t>
            </a:r>
            <a:r>
              <a:rPr lang="zh-CN" altLang="en-US" sz="2000" dirty="0"/>
              <a:t>网站的文案分布应遵循页面从上至下、重要性依次递减的趋势，一般最次要的内容放在页面最底部</a:t>
            </a:r>
            <a:r>
              <a:rPr lang="zh-CN" altLang="en-US" sz="2000" dirty="0" smtClean="0"/>
              <a:t>。</a:t>
            </a:r>
            <a:r>
              <a:rPr lang="zh-CN" altLang="en-US" sz="2000" dirty="0" smtClean="0">
                <a:solidFill>
                  <a:schemeClr val="accent3">
                    <a:lumMod val="75000"/>
                  </a:schemeClr>
                </a:solidFill>
              </a:rPr>
              <a:t>越</a:t>
            </a:r>
            <a:r>
              <a:rPr lang="zh-CN" altLang="en-US" sz="2000" dirty="0">
                <a:solidFill>
                  <a:schemeClr val="accent3">
                    <a:lumMod val="75000"/>
                  </a:schemeClr>
                </a:solidFill>
              </a:rPr>
              <a:t>重要的内容越要让用户尽早看到。</a:t>
            </a:r>
          </a:p>
          <a:p>
            <a:pPr>
              <a:lnSpc>
                <a:spcPct val="150000"/>
              </a:lnSpc>
            </a:pPr>
            <a:endParaRPr lang="zh-CN" altLang="en-US"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8974" y="2278164"/>
            <a:ext cx="6592635" cy="4039214"/>
          </a:xfrm>
          <a:prstGeom prst="rect">
            <a:avLst/>
          </a:prstGeom>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6" name="矩形 5"/>
          <p:cNvSpPr/>
          <p:nvPr/>
        </p:nvSpPr>
        <p:spPr>
          <a:xfrm>
            <a:off x="2094964" y="5037666"/>
            <a:ext cx="3108101" cy="923330"/>
          </a:xfrm>
          <a:prstGeom prst="rect">
            <a:avLst/>
          </a:prstGeom>
        </p:spPr>
        <p:txBody>
          <a:bodyPr wrap="square">
            <a:spAutoFit/>
          </a:bodyPr>
          <a:lstStyle/>
          <a:p>
            <a:endParaRPr lang="zh-CN" altLang="en-US" dirty="0"/>
          </a:p>
          <a:p>
            <a:r>
              <a:rPr lang="zh-CN" altLang="en-US" dirty="0">
                <a:solidFill>
                  <a:schemeClr val="accent3">
                    <a:lumMod val="75000"/>
                  </a:schemeClr>
                </a:solidFill>
                <a:latin typeface="华文新魏" panose="02010800040101010101" pitchFamily="2" charset="-122"/>
                <a:ea typeface="华文新魏" panose="02010800040101010101" pitchFamily="2" charset="-122"/>
              </a:rPr>
              <a:t>如图，越靠近页面上方的文字越醒目，字体越</a:t>
            </a:r>
            <a:r>
              <a:rPr lang="zh-CN" altLang="en-US" dirty="0" smtClean="0">
                <a:solidFill>
                  <a:schemeClr val="accent3">
                    <a:lumMod val="75000"/>
                  </a:schemeClr>
                </a:solidFill>
                <a:latin typeface="华文新魏" panose="02010800040101010101" pitchFamily="2" charset="-122"/>
                <a:ea typeface="华文新魏" panose="02010800040101010101" pitchFamily="2" charset="-122"/>
              </a:rPr>
              <a:t>大。</a:t>
            </a:r>
            <a:endParaRPr lang="zh-CN" altLang="en-US" dirty="0">
              <a:solidFill>
                <a:schemeClr val="accent3">
                  <a:lumMod val="7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3484420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53296" y="783482"/>
            <a:ext cx="8787684" cy="2908489"/>
          </a:xfrm>
          <a:prstGeom prst="rect">
            <a:avLst/>
          </a:prstGeom>
        </p:spPr>
        <p:txBody>
          <a:bodyPr wrap="square">
            <a:spAutoFit/>
          </a:bodyPr>
          <a:lstStyle/>
          <a:p>
            <a:r>
              <a:rPr lang="zh-CN" altLang="en-US" sz="2800" dirty="0">
                <a:solidFill>
                  <a:schemeClr val="accent4">
                    <a:lumMod val="75000"/>
                  </a:schemeClr>
                </a:solidFill>
                <a:latin typeface="华文隶书" panose="02010800040101010101" pitchFamily="2" charset="-122"/>
                <a:ea typeface="华文隶书" panose="02010800040101010101" pitchFamily="2" charset="-122"/>
              </a:rPr>
              <a:t>4、导航</a:t>
            </a:r>
          </a:p>
          <a:p>
            <a:endParaRPr lang="zh-CN" altLang="en-US" sz="2000" dirty="0"/>
          </a:p>
          <a:p>
            <a:pPr>
              <a:lnSpc>
                <a:spcPct val="150000"/>
              </a:lnSpc>
            </a:pPr>
            <a:r>
              <a:rPr lang="zh-CN" altLang="en-US" sz="2000" dirty="0"/>
              <a:t>在大数据、互联网＋时代，大量的后台数据与信息甄别耗费人们的时间。如何让用户通过便捷的途径找到信息，并在过程中获得优异的产品体验，就是优秀网站导航应该做到的事。——《深入浅出的WEB设计》</a:t>
            </a:r>
          </a:p>
          <a:p>
            <a:pPr>
              <a:lnSpc>
                <a:spcPct val="150000"/>
              </a:lnSpc>
            </a:pPr>
            <a:r>
              <a:rPr lang="zh-CN" altLang="en-US" dirty="0" smtClean="0"/>
              <a:t>　　</a:t>
            </a:r>
          </a:p>
          <a:p>
            <a:r>
              <a:rPr lang="zh-CN" altLang="en-US" dirty="0" smtClean="0"/>
              <a:t>　</a:t>
            </a:r>
          </a:p>
        </p:txBody>
      </p:sp>
      <p:pic>
        <p:nvPicPr>
          <p:cNvPr id="18434" name="Picture 2" descr="nav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3296" y="4123951"/>
            <a:ext cx="8830107" cy="115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2999972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2991" y="2168640"/>
            <a:ext cx="9174051" cy="2400657"/>
          </a:xfrm>
          <a:prstGeom prst="rect">
            <a:avLst/>
          </a:prstGeom>
        </p:spPr>
        <p:txBody>
          <a:bodyPr wrap="square">
            <a:spAutoFit/>
          </a:bodyPr>
          <a:lstStyle/>
          <a:p>
            <a:pPr marL="342900" indent="-342900">
              <a:lnSpc>
                <a:spcPct val="150000"/>
              </a:lnSpc>
              <a:buFont typeface="Wingdings" panose="05000000000000000000" pitchFamily="2" charset="2"/>
              <a:buChar char="n"/>
            </a:pPr>
            <a:r>
              <a:rPr lang="zh-CN" altLang="en-US" sz="2000" dirty="0" smtClean="0"/>
              <a:t>导航</a:t>
            </a:r>
            <a:r>
              <a:rPr lang="zh-CN" altLang="en-US" sz="2000" dirty="0"/>
              <a:t>是网站最重要的组成元素之一，导航的设计、位置和内容都会以不同的方式来协助传达网站信息，因此对网站上四处浏览的用户来说，导航极其重要</a:t>
            </a:r>
            <a:r>
              <a:rPr lang="zh-CN" altLang="en-US" sz="2000" dirty="0" smtClean="0"/>
              <a:t>。</a:t>
            </a:r>
            <a:endParaRPr lang="en-US" altLang="zh-CN" sz="2000" dirty="0" smtClean="0"/>
          </a:p>
          <a:p>
            <a:pPr marL="342900" indent="-342900">
              <a:lnSpc>
                <a:spcPct val="150000"/>
              </a:lnSpc>
              <a:buFont typeface="Wingdings" panose="05000000000000000000" pitchFamily="2" charset="2"/>
              <a:buChar char="n"/>
            </a:pPr>
            <a:r>
              <a:rPr lang="zh-CN" altLang="en-US" sz="2000" dirty="0" smtClean="0"/>
              <a:t>对</a:t>
            </a:r>
            <a:r>
              <a:rPr lang="zh-CN" altLang="en-US" sz="2000" dirty="0"/>
              <a:t>用户而言，导航是网站的“指路牌”，是“固定空间”，展示了网站的规模、存储方式，帮助用户快速查阅，为“迷失”的用户提供重新开始的路径，也能将网站的主要框架和内容直接传递给新用户。</a:t>
            </a: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0052894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20604" y="913515"/>
            <a:ext cx="9573297" cy="424731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000" dirty="0" smtClean="0"/>
              <a:t>亚马逊</a:t>
            </a:r>
            <a:r>
              <a:rPr lang="zh-CN" altLang="en-US" sz="2000" dirty="0"/>
              <a:t>（Amazon.com）公司是率先用标签来设计导航的网站之一，也是第一个正确使用标签的网站</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随着</a:t>
            </a:r>
            <a:r>
              <a:rPr lang="zh-CN" altLang="en-US" sz="2000" dirty="0"/>
              <a:t>时间的推移，他们不断进行推敲和调整</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由于</a:t>
            </a:r>
            <a:r>
              <a:rPr lang="zh-CN" altLang="en-US" sz="2000" dirty="0"/>
              <a:t>公司市场的扩展，他们不断增加标签数量，为了使用户更准确寻找产品，他们把标签命名的隐喻用到了极致</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最后</a:t>
            </a:r>
            <a:r>
              <a:rPr lang="zh-CN" altLang="en-US" sz="2000" dirty="0"/>
              <a:t>，把网站导航发展到近乎完美的状态</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随着</a:t>
            </a:r>
            <a:r>
              <a:rPr lang="zh-CN" altLang="en-US" sz="2000" dirty="0"/>
              <a:t>网站技术的更新和时代的发展，今天的亚马逊网站已经彻底摒弃了巨大的标签导航，取而代之的是一个综合了导航与搜索功能的简约设计</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在</a:t>
            </a:r>
            <a:r>
              <a:rPr lang="zh-CN" altLang="en-US" sz="2000" dirty="0"/>
              <a:t>导航的发展过程中，亚马逊始终走在前列。</a:t>
            </a:r>
            <a:endParaRPr lang="zh-CN" altLang="en-US" sz="2000" dirty="0"/>
          </a:p>
        </p:txBody>
      </p:sp>
      <p:pic>
        <p:nvPicPr>
          <p:cNvPr id="19458" name="Picture 2" descr="amazon+appiness+day+deal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13157" y="4551876"/>
            <a:ext cx="2080744" cy="20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2021323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7960" y="2751194"/>
            <a:ext cx="4157304" cy="1323439"/>
          </a:xfrm>
          <a:prstGeom prst="rect">
            <a:avLst/>
          </a:prstGeom>
        </p:spPr>
        <p:txBody>
          <a:bodyPr wrap="square">
            <a:spAutoFit/>
          </a:bodyPr>
          <a:lstStyle/>
          <a:p>
            <a:r>
              <a:rPr lang="zh-CN" altLang="en-US" sz="2000" dirty="0" smtClean="0">
                <a:solidFill>
                  <a:srgbClr val="00B050"/>
                </a:solidFill>
                <a:latin typeface="华文新魏" panose="02010800040101010101" pitchFamily="2" charset="-122"/>
                <a:ea typeface="华文新魏" panose="02010800040101010101" pitchFamily="2" charset="-122"/>
              </a:rPr>
              <a:t>　　（图）亚马逊导航发展过程</a:t>
            </a:r>
          </a:p>
          <a:p>
            <a:endParaRPr lang="en-US" altLang="zh-CN" sz="2000" dirty="0" smtClean="0">
              <a:solidFill>
                <a:srgbClr val="00B050"/>
              </a:solidFill>
              <a:latin typeface="华文新魏" panose="02010800040101010101" pitchFamily="2" charset="-122"/>
              <a:ea typeface="华文新魏" panose="02010800040101010101" pitchFamily="2" charset="-122"/>
            </a:endParaRPr>
          </a:p>
          <a:p>
            <a:endParaRPr lang="zh-CN" altLang="en-US" sz="2000" dirty="0" smtClean="0">
              <a:solidFill>
                <a:srgbClr val="00B050"/>
              </a:solidFill>
              <a:latin typeface="华文新魏" panose="02010800040101010101" pitchFamily="2" charset="-122"/>
              <a:ea typeface="华文新魏" panose="02010800040101010101" pitchFamily="2" charset="-122"/>
            </a:endParaRPr>
          </a:p>
          <a:p>
            <a:r>
              <a:rPr lang="zh-CN" altLang="en-US" sz="2000" dirty="0" smtClean="0">
                <a:solidFill>
                  <a:srgbClr val="00B050"/>
                </a:solidFill>
                <a:latin typeface="华文新魏" panose="02010800040101010101" pitchFamily="2" charset="-122"/>
                <a:ea typeface="华文新魏" panose="02010800040101010101" pitchFamily="2" charset="-122"/>
              </a:rPr>
              <a:t>　　（图）如今的亚马逊导航</a:t>
            </a:r>
            <a:endParaRPr lang="zh-CN" altLang="en-US" sz="2000" dirty="0">
              <a:solidFill>
                <a:srgbClr val="00B050"/>
              </a:solidFill>
              <a:latin typeface="华文新魏" panose="02010800040101010101" pitchFamily="2" charset="-122"/>
              <a:ea typeface="华文新魏" panose="02010800040101010101" pitchFamily="2" charset="-122"/>
            </a:endParaRPr>
          </a:p>
        </p:txBody>
      </p:sp>
      <p:pic>
        <p:nvPicPr>
          <p:cNvPr id="20482" name="Picture 2" descr="nav2"/>
          <p:cNvPicPr>
            <a:picLocks noChangeAspect="1" noChangeArrowheads="1"/>
          </p:cNvPicPr>
          <p:nvPr/>
        </p:nvPicPr>
        <p:blipFill>
          <a:blip r:embed="rId2" cstate="print">
            <a:extLst>
              <a:ext uri="{28A0092B-C50C-407E-A947-70E740481C1C}">
                <a14:useLocalDpi xmlns:a14="http://schemas.microsoft.com/office/drawing/2010/main" val="0"/>
              </a:ext>
            </a:extLst>
          </a:blip>
          <a:srcRect l="6465" t="11145" r="4640" b="14992"/>
          <a:stretch>
            <a:fillRect/>
          </a:stretch>
        </p:blipFill>
        <p:spPr bwMode="auto">
          <a:xfrm>
            <a:off x="5267459" y="80842"/>
            <a:ext cx="6293475" cy="523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3" descr="nav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319712"/>
            <a:ext cx="5270500" cy="1538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3" name="下箭头 2"/>
          <p:cNvSpPr/>
          <p:nvPr/>
        </p:nvSpPr>
        <p:spPr>
          <a:xfrm>
            <a:off x="2635250" y="4323118"/>
            <a:ext cx="450761" cy="485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右箭头 3"/>
          <p:cNvSpPr/>
          <p:nvPr/>
        </p:nvSpPr>
        <p:spPr>
          <a:xfrm>
            <a:off x="4812831" y="2829137"/>
            <a:ext cx="235687" cy="3226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61399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47233" y="636619"/>
            <a:ext cx="9650570" cy="5262979"/>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导航</a:t>
            </a:r>
            <a:r>
              <a:rPr lang="zh-CN" altLang="en-US" sz="2400" dirty="0">
                <a:solidFill>
                  <a:schemeClr val="accent4">
                    <a:lumMod val="75000"/>
                  </a:schemeClr>
                </a:solidFill>
              </a:rPr>
              <a:t>的样式</a:t>
            </a:r>
          </a:p>
          <a:p>
            <a:pPr>
              <a:lnSpc>
                <a:spcPct val="150000"/>
              </a:lnSpc>
            </a:pPr>
            <a:r>
              <a:rPr lang="zh-CN" altLang="en-US" sz="2000" dirty="0"/>
              <a:t>　　导航的设计丰富多样，设计者可以根据网站的视觉定位与页面布局自行选择适合的导航样式</a:t>
            </a:r>
            <a:r>
              <a:rPr lang="zh-CN" altLang="en-US" sz="2000" dirty="0" smtClean="0"/>
              <a:t>。</a:t>
            </a:r>
            <a:endParaRPr lang="en-US" altLang="zh-CN" sz="2000" dirty="0" smtClean="0"/>
          </a:p>
          <a:p>
            <a:pPr>
              <a:lnSpc>
                <a:spcPct val="150000"/>
              </a:lnSpc>
            </a:pPr>
            <a:r>
              <a:rPr lang="zh-CN" altLang="en-US" sz="2000" dirty="0" smtClean="0"/>
              <a:t>目前</a:t>
            </a:r>
            <a:r>
              <a:rPr lang="zh-CN" altLang="en-US" sz="2000" dirty="0"/>
              <a:t>已有的网站为设计者提供了大量参考和模版，但对于导航样式的选择还是要谨慎思考，综合考虑，找到最佳方案。</a:t>
            </a:r>
          </a:p>
          <a:p>
            <a:pPr marL="800100" lvl="1" indent="-342900">
              <a:lnSpc>
                <a:spcPct val="150000"/>
              </a:lnSpc>
              <a:buFont typeface="Wingdings" panose="05000000000000000000" pitchFamily="2" charset="2"/>
              <a:buChar char="n"/>
            </a:pPr>
            <a:r>
              <a:rPr lang="zh-CN" altLang="en-US" sz="2000" dirty="0" smtClean="0"/>
              <a:t>网站</a:t>
            </a:r>
            <a:r>
              <a:rPr lang="zh-CN" altLang="en-US" sz="2000" dirty="0"/>
              <a:t>的一级导航，我们也叫主导航，一般出现在主页较为显眼的位置，为用户仔细浏览提供路径。对于内容较复杂、较大的网站，还会需要次级导航</a:t>
            </a:r>
            <a:r>
              <a:rPr lang="zh-CN" altLang="en-US" sz="2000" dirty="0" smtClean="0"/>
              <a:t>。</a:t>
            </a:r>
            <a:endParaRPr lang="en-US" altLang="zh-CN" sz="2000" dirty="0" smtClean="0"/>
          </a:p>
          <a:p>
            <a:pPr marL="800100" lvl="1" indent="-342900">
              <a:lnSpc>
                <a:spcPct val="150000"/>
              </a:lnSpc>
              <a:buFont typeface="Wingdings" panose="05000000000000000000" pitchFamily="2" charset="2"/>
              <a:buChar char="n"/>
            </a:pPr>
            <a:r>
              <a:rPr lang="zh-CN" altLang="en-US" sz="2000" dirty="0" smtClean="0"/>
              <a:t>次级</a:t>
            </a:r>
            <a:r>
              <a:rPr lang="zh-CN" altLang="en-US" sz="2000" dirty="0"/>
              <a:t>导航，有时也叫二级导航，呈现的是主导航条目下的内容，是对主导航内容的细分与补充</a:t>
            </a:r>
            <a:r>
              <a:rPr lang="zh-CN" altLang="en-US" sz="2000" dirty="0" smtClean="0"/>
              <a:t>。</a:t>
            </a:r>
            <a:endParaRPr lang="en-US" altLang="zh-CN" sz="2000" dirty="0" smtClean="0"/>
          </a:p>
          <a:p>
            <a:pPr>
              <a:lnSpc>
                <a:spcPct val="150000"/>
              </a:lnSpc>
            </a:pPr>
            <a:r>
              <a:rPr lang="zh-CN" altLang="en-US" sz="2000" dirty="0" smtClean="0"/>
              <a:t>我们</a:t>
            </a:r>
            <a:r>
              <a:rPr lang="zh-CN" altLang="en-US" sz="2000" dirty="0"/>
              <a:t>推荐较大较复杂的网站都要使用次级导航，简化主导航的内容，以免出现过于繁冗庞杂的主导航，降低了用户浏览的耐心，也使网站页面显得不够简洁明了。</a:t>
            </a: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8537223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86637" y="5530231"/>
            <a:ext cx="3520225" cy="369332"/>
          </a:xfrm>
          <a:prstGeom prst="rect">
            <a:avLst/>
          </a:prstGeom>
        </p:spPr>
        <p:txBody>
          <a:bodyPr wrap="square">
            <a:spAutoFit/>
          </a:bodyPr>
          <a:lstStyle/>
          <a:p>
            <a:r>
              <a:rPr lang="zh-CN" altLang="en-US" dirty="0" smtClean="0"/>
              <a:t>（图）网站导航与次级导航</a:t>
            </a:r>
          </a:p>
        </p:txBody>
      </p:sp>
      <p:pic>
        <p:nvPicPr>
          <p:cNvPr id="21506" name="Picture 2" descr="nav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3789" y="521505"/>
            <a:ext cx="10125195" cy="376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491395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5139" y="913515"/>
            <a:ext cx="5995071" cy="5109091"/>
          </a:xfrm>
          <a:prstGeom prst="rect">
            <a:avLst/>
          </a:prstGeom>
        </p:spPr>
        <p:txBody>
          <a:bodyPr wrap="square">
            <a:spAutoFit/>
          </a:bodyPr>
          <a:lstStyle/>
          <a:p>
            <a:r>
              <a:rPr lang="zh-CN" altLang="en-US" sz="2800" dirty="0">
                <a:solidFill>
                  <a:schemeClr val="accent4">
                    <a:lumMod val="75000"/>
                  </a:schemeClr>
                </a:solidFill>
                <a:latin typeface="华文隶书" panose="02010800040101010101" pitchFamily="2" charset="-122"/>
                <a:ea typeface="华文隶书" panose="02010800040101010101" pitchFamily="2" charset="-122"/>
              </a:rPr>
              <a:t>1、按钮</a:t>
            </a:r>
          </a:p>
          <a:p>
            <a:r>
              <a:rPr lang="zh-CN" altLang="en-US" sz="2000" dirty="0"/>
              <a:t>　　按钮是网站常见的视觉元素，是重要链接的一种“视觉形式”，有利于引起用户的注意，在视觉与功能上强化了交互的方式。</a:t>
            </a:r>
          </a:p>
          <a:p>
            <a:endParaRPr lang="zh-CN" altLang="en-US" sz="2000" dirty="0"/>
          </a:p>
          <a:p>
            <a:pPr marL="342900" indent="-342900">
              <a:buFont typeface="Wingdings" panose="05000000000000000000" pitchFamily="2" charset="2"/>
              <a:buChar char="Ø"/>
            </a:pPr>
            <a:r>
              <a:rPr lang="zh-CN" altLang="en-US" sz="2000" dirty="0" smtClean="0">
                <a:solidFill>
                  <a:schemeClr val="accent4">
                    <a:lumMod val="75000"/>
                  </a:schemeClr>
                </a:solidFill>
              </a:rPr>
              <a:t>按钮</a:t>
            </a:r>
            <a:r>
              <a:rPr lang="zh-CN" altLang="en-US" sz="2000" dirty="0">
                <a:solidFill>
                  <a:schemeClr val="accent4">
                    <a:lumMod val="75000"/>
                  </a:schemeClr>
                </a:solidFill>
              </a:rPr>
              <a:t>的使用范围</a:t>
            </a:r>
          </a:p>
          <a:p>
            <a:pPr marL="342900" indent="-342900">
              <a:buFont typeface="Arial" panose="020B0604020202020204" pitchFamily="34" charset="0"/>
              <a:buChar char="•"/>
            </a:pPr>
            <a:r>
              <a:rPr lang="zh-CN" altLang="en-US" sz="2000" dirty="0" smtClean="0"/>
              <a:t>按钮在网页中随处可见，早期的导航大多是采用按钮</a:t>
            </a:r>
            <a:r>
              <a:rPr lang="zh-CN" altLang="en-US" sz="2000" dirty="0"/>
              <a:t>的设计形式，现在导航的风格多样了，</a:t>
            </a:r>
            <a:r>
              <a:rPr lang="zh-CN" altLang="en-US" sz="2000" dirty="0" smtClean="0"/>
              <a:t>但使用</a:t>
            </a:r>
            <a:r>
              <a:rPr lang="zh-CN" altLang="en-US" sz="2000" dirty="0"/>
              <a:t>按钮设计的依然还有不少</a:t>
            </a:r>
            <a:r>
              <a:rPr lang="zh-CN" altLang="en-US" sz="2000" dirty="0" smtClean="0"/>
              <a:t>。</a:t>
            </a:r>
            <a:endParaRPr lang="en-US" altLang="zh-CN" sz="2000" dirty="0" smtClean="0"/>
          </a:p>
          <a:p>
            <a:pPr marL="342900" indent="-342900">
              <a:buFont typeface="Arial" panose="020B0604020202020204" pitchFamily="34" charset="0"/>
              <a:buChar char="•"/>
            </a:pPr>
            <a:r>
              <a:rPr lang="zh-CN" altLang="en-US" sz="2000" dirty="0" smtClean="0"/>
              <a:t>其次</a:t>
            </a:r>
            <a:r>
              <a:rPr lang="zh-CN" altLang="en-US" sz="2000" dirty="0"/>
              <a:t>在一些小的功能模块中也需要按钮，如搜索框的搜索按钮、表单中的</a:t>
            </a:r>
            <a:r>
              <a:rPr lang="zh-CN" altLang="en-US" sz="2000" dirty="0" smtClean="0"/>
              <a:t>“确定” “取消”</a:t>
            </a:r>
            <a:r>
              <a:rPr lang="zh-CN" altLang="en-US" sz="2000" dirty="0"/>
              <a:t>等按钮，登陆框中的</a:t>
            </a:r>
            <a:r>
              <a:rPr lang="zh-CN" altLang="en-US" sz="2000" dirty="0" smtClean="0"/>
              <a:t>“登录” “注册”</a:t>
            </a:r>
            <a:r>
              <a:rPr lang="zh-CN" altLang="en-US" sz="2000" dirty="0"/>
              <a:t>等按钮，还有重要的交互功能、连接通道、提示窗口、操作步骤以及一些需要放在显著位置的链接都可以设计成按钮的样式。</a:t>
            </a:r>
          </a:p>
          <a:p>
            <a:pPr marL="285750" indent="-285750">
              <a:buFont typeface="Arial" panose="020B0604020202020204" pitchFamily="34" charset="0"/>
              <a:buChar char="•"/>
            </a:pPr>
            <a:endParaRPr lang="zh-CN" altLang="en-US" dirty="0" smtClean="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0246" y="913515"/>
            <a:ext cx="2749304" cy="2749304"/>
          </a:xfrm>
          <a:prstGeom prst="rect">
            <a:avLst/>
          </a:prstGeom>
        </p:spPr>
      </p:pic>
      <p:pic>
        <p:nvPicPr>
          <p:cNvPr id="1026" name="Picture 2" descr="sheet"/>
          <p:cNvPicPr>
            <a:picLocks noChangeAspect="1" noChangeArrowheads="1"/>
          </p:cNvPicPr>
          <p:nvPr/>
        </p:nvPicPr>
        <p:blipFill>
          <a:blip r:embed="rId3" cstate="print">
            <a:extLst>
              <a:ext uri="{28A0092B-C50C-407E-A947-70E740481C1C}">
                <a14:useLocalDpi xmlns:a14="http://schemas.microsoft.com/office/drawing/2010/main" val="0"/>
              </a:ext>
            </a:extLst>
          </a:blip>
          <a:srcRect b="13882"/>
          <a:stretch>
            <a:fillRect/>
          </a:stretch>
        </p:blipFill>
        <p:spPr bwMode="auto">
          <a:xfrm>
            <a:off x="8030246" y="3850783"/>
            <a:ext cx="3310143" cy="262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6529094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54050" y="236509"/>
            <a:ext cx="8452833" cy="400110"/>
          </a:xfrm>
          <a:prstGeom prst="rect">
            <a:avLst/>
          </a:prstGeom>
        </p:spPr>
        <p:txBody>
          <a:bodyPr wrap="square">
            <a:spAutoFit/>
          </a:bodyPr>
          <a:lstStyle/>
          <a:p>
            <a:r>
              <a:rPr lang="zh-CN" altLang="en-US" sz="2000" dirty="0"/>
              <a:t> 从导航设计的视觉风格看，我们可以把导航样式分为以下几类</a:t>
            </a:r>
            <a:r>
              <a:rPr lang="zh-CN" altLang="en-US" sz="2000" dirty="0" smtClean="0"/>
              <a:t>：</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graphicFrame>
        <p:nvGraphicFramePr>
          <p:cNvPr id="6" name="图示 5"/>
          <p:cNvGraphicFramePr/>
          <p:nvPr>
            <p:extLst>
              <p:ext uri="{D42A27DB-BD31-4B8C-83A1-F6EECF244321}">
                <p14:modId xmlns:p14="http://schemas.microsoft.com/office/powerpoint/2010/main" val="2812578164"/>
              </p:ext>
            </p:extLst>
          </p:nvPr>
        </p:nvGraphicFramePr>
        <p:xfrm>
          <a:off x="2346101" y="837127"/>
          <a:ext cx="6868732" cy="60208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04572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20721" y="705110"/>
            <a:ext cx="6971763" cy="5016758"/>
          </a:xfrm>
          <a:prstGeom prst="rect">
            <a:avLst/>
          </a:prstGeom>
        </p:spPr>
        <p:txBody>
          <a:bodyPr wrap="square">
            <a:spAutoFit/>
          </a:bodyPr>
          <a:lstStyle/>
          <a:p>
            <a:pPr marL="342900" indent="-342900">
              <a:buAutoNum type="arabicPeriod"/>
            </a:pPr>
            <a:r>
              <a:rPr lang="zh-CN" altLang="en-US" sz="2000" dirty="0" smtClean="0"/>
              <a:t>纯文本式：适合简约风格网站。</a:t>
            </a:r>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r>
              <a:rPr lang="zh-CN" altLang="en-US" sz="2000" dirty="0" smtClean="0"/>
              <a:t>2 菜单栏式：简单易懂，适用人群广。</a:t>
            </a:r>
            <a:endParaRPr lang="en-US" altLang="zh-CN" sz="2000" dirty="0" smtClean="0"/>
          </a:p>
          <a:p>
            <a:endParaRPr lang="en-US" altLang="zh-CN" sz="2000" dirty="0"/>
          </a:p>
          <a:p>
            <a:endParaRPr lang="en-US" altLang="zh-CN" sz="2000" dirty="0" smtClean="0"/>
          </a:p>
          <a:p>
            <a:endParaRPr lang="en-US" altLang="zh-CN" sz="2000" dirty="0" smtClean="0"/>
          </a:p>
          <a:p>
            <a:endParaRPr lang="en-US" altLang="zh-CN" sz="2000" dirty="0"/>
          </a:p>
          <a:p>
            <a:endParaRPr lang="en-US" altLang="zh-CN" sz="2000" dirty="0"/>
          </a:p>
          <a:p>
            <a:endParaRPr lang="zh-CN" altLang="en-US" sz="2000" dirty="0" smtClean="0"/>
          </a:p>
          <a:p>
            <a:endParaRPr lang="en-US" altLang="zh-CN" sz="2000" dirty="0" smtClean="0"/>
          </a:p>
          <a:p>
            <a:r>
              <a:rPr lang="zh-CN" altLang="en-US" sz="2000" dirty="0" smtClean="0"/>
              <a:t>3</a:t>
            </a:r>
            <a:r>
              <a:rPr lang="en-US" altLang="zh-CN" sz="2000" dirty="0" smtClean="0"/>
              <a:t>. </a:t>
            </a:r>
            <a:r>
              <a:rPr lang="zh-CN" altLang="en-US" sz="2000" dirty="0" smtClean="0"/>
              <a:t>按钮式：语义清晰，风格突出。</a:t>
            </a:r>
            <a:endParaRPr lang="en-US" altLang="zh-CN" sz="2000" dirty="0" smtClean="0"/>
          </a:p>
        </p:txBody>
      </p:sp>
      <p:pic>
        <p:nvPicPr>
          <p:cNvPr id="22530" name="Picture 2" descr="nav-text"/>
          <p:cNvPicPr>
            <a:picLocks noChangeAspect="1" noChangeArrowheads="1"/>
          </p:cNvPicPr>
          <p:nvPr/>
        </p:nvPicPr>
        <p:blipFill>
          <a:blip r:embed="rId2" cstate="print">
            <a:extLst>
              <a:ext uri="{28A0092B-C50C-407E-A947-70E740481C1C}">
                <a14:useLocalDpi xmlns:a14="http://schemas.microsoft.com/office/drawing/2010/main" val="0"/>
              </a:ext>
            </a:extLst>
          </a:blip>
          <a:srcRect b="29912"/>
          <a:stretch>
            <a:fillRect/>
          </a:stretch>
        </p:blipFill>
        <p:spPr bwMode="auto">
          <a:xfrm>
            <a:off x="1625914" y="1435000"/>
            <a:ext cx="9565959" cy="82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31" name="Picture 3" descr="nav-man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5914" y="3365334"/>
            <a:ext cx="9591939" cy="1248860"/>
          </a:xfrm>
          <a:prstGeom prst="rect">
            <a:avLst/>
          </a:prstGeom>
          <a:noFill/>
          <a:extLst>
            <a:ext uri="{909E8E84-426E-40DD-AFC4-6F175D3DCCD1}">
              <a14:hiddenFill xmlns:a14="http://schemas.microsoft.com/office/drawing/2010/main">
                <a:solidFill>
                  <a:srgbClr val="FFFFFF"/>
                </a:solidFill>
              </a14:hiddenFill>
            </a:ext>
          </a:extLst>
        </p:spPr>
      </p:pic>
      <p:pic>
        <p:nvPicPr>
          <p:cNvPr id="2253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1831" y="5864027"/>
            <a:ext cx="9670042" cy="82335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9" name="椭圆 8"/>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2819928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9053" y="824623"/>
            <a:ext cx="6971763" cy="4401205"/>
          </a:xfrm>
          <a:prstGeom prst="rect">
            <a:avLst/>
          </a:prstGeom>
        </p:spPr>
        <p:txBody>
          <a:bodyPr wrap="square">
            <a:spAutoFit/>
          </a:bodyPr>
          <a:lstStyle/>
          <a:p>
            <a:r>
              <a:rPr lang="zh-CN" altLang="en-US" sz="2000" dirty="0" smtClean="0"/>
              <a:t>4</a:t>
            </a:r>
            <a:r>
              <a:rPr lang="en-US" altLang="zh-CN" sz="2000" dirty="0" smtClean="0"/>
              <a:t>. </a:t>
            </a:r>
            <a:r>
              <a:rPr lang="zh-CN" altLang="en-US" sz="2000" dirty="0" smtClean="0"/>
              <a:t>分页标签式：分类直观，让用户有文件分类的熟悉感。</a:t>
            </a:r>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zh-CN" altLang="en-US" sz="2000" dirty="0" smtClean="0"/>
          </a:p>
          <a:p>
            <a:endParaRPr lang="en-US" altLang="zh-CN" sz="2000" dirty="0" smtClean="0"/>
          </a:p>
          <a:p>
            <a:r>
              <a:rPr lang="zh-CN" altLang="en-US" sz="2000" dirty="0" smtClean="0"/>
              <a:t>5</a:t>
            </a:r>
            <a:r>
              <a:rPr lang="en-US" altLang="zh-CN" sz="2000" dirty="0" smtClean="0"/>
              <a:t>. </a:t>
            </a:r>
            <a:r>
              <a:rPr lang="zh-CN" altLang="en-US" sz="2000" dirty="0" smtClean="0"/>
              <a:t>图形式：生动趣味，个性化强。</a:t>
            </a:r>
            <a:endParaRPr lang="en-US" altLang="zh-CN" sz="2000" dirty="0" smtClean="0"/>
          </a:p>
          <a:p>
            <a:endParaRPr lang="en-US" altLang="zh-CN" sz="2000" dirty="0"/>
          </a:p>
          <a:p>
            <a:endParaRPr lang="en-US" altLang="zh-CN" sz="2000" dirty="0" smtClean="0"/>
          </a:p>
          <a:p>
            <a:endParaRPr lang="en-US" altLang="zh-CN" sz="2000" dirty="0"/>
          </a:p>
          <a:p>
            <a:endParaRPr lang="zh-CN" altLang="en-US" sz="2000" dirty="0" smtClean="0"/>
          </a:p>
          <a:p>
            <a:endParaRPr lang="zh-CN" altLang="en-US" sz="2000" dirty="0" smtClean="0"/>
          </a:p>
        </p:txBody>
      </p:sp>
      <p:pic>
        <p:nvPicPr>
          <p:cNvPr id="2355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16675" y="1268569"/>
            <a:ext cx="9902013" cy="1255690"/>
          </a:xfrm>
          <a:prstGeom prst="rect">
            <a:avLst/>
          </a:prstGeom>
          <a:noFill/>
          <a:extLst>
            <a:ext uri="{909E8E84-426E-40DD-AFC4-6F175D3DCCD1}">
              <a14:hiddenFill xmlns:a14="http://schemas.microsoft.com/office/drawing/2010/main">
                <a:solidFill>
                  <a:srgbClr val="FFFFFF"/>
                </a:solidFill>
              </a14:hiddenFill>
            </a:ext>
          </a:extLst>
        </p:spPr>
      </p:pic>
      <p:pic>
        <p:nvPicPr>
          <p:cNvPr id="23557" name="Picture 5" descr="nav-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675" y="3841079"/>
            <a:ext cx="10015471" cy="81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7" name="椭圆 6"/>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7251937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0112" y="499056"/>
            <a:ext cx="6971763" cy="707886"/>
          </a:xfrm>
          <a:prstGeom prst="rect">
            <a:avLst/>
          </a:prstGeom>
        </p:spPr>
        <p:txBody>
          <a:bodyPr wrap="square">
            <a:spAutoFit/>
          </a:bodyPr>
          <a:lstStyle/>
          <a:p>
            <a:endParaRPr lang="en-US" altLang="zh-CN" sz="2000" dirty="0" smtClean="0"/>
          </a:p>
          <a:p>
            <a:r>
              <a:rPr lang="zh-CN" altLang="en-US" sz="2000" dirty="0" smtClean="0"/>
              <a:t>6</a:t>
            </a:r>
            <a:r>
              <a:rPr lang="en-US" altLang="zh-CN" sz="2000" dirty="0" smtClean="0"/>
              <a:t>. </a:t>
            </a:r>
            <a:r>
              <a:rPr lang="zh-CN" altLang="en-US" sz="2000" dirty="0" smtClean="0"/>
              <a:t>多媒体式：动态的效果形式丰富、有创意，能引人入胜。</a:t>
            </a:r>
            <a:endParaRPr lang="en-US" altLang="zh-CN" sz="2000" dirty="0" smtClean="0"/>
          </a:p>
        </p:txBody>
      </p:sp>
      <p:sp>
        <p:nvSpPr>
          <p:cNvPr id="4" name="Rectangle 4"/>
          <p:cNvSpPr>
            <a:spLocks noChangeArrowheads="1"/>
          </p:cNvSpPr>
          <p:nvPr/>
        </p:nvSpPr>
        <p:spPr bwMode="auto">
          <a:xfrm>
            <a:off x="103031" y="27045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4578" name="Picture 2" descr="nav-medi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4539" y="1675842"/>
            <a:ext cx="6777336" cy="37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21367236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0112" y="499056"/>
            <a:ext cx="6971763" cy="3170099"/>
          </a:xfrm>
          <a:prstGeom prst="rect">
            <a:avLst/>
          </a:prstGeom>
        </p:spPr>
        <p:txBody>
          <a:bodyPr wrap="square">
            <a:spAutoFit/>
          </a:bodyPr>
          <a:lstStyle/>
          <a:p>
            <a:endParaRPr lang="zh-CN" altLang="en-US" dirty="0" smtClean="0"/>
          </a:p>
          <a:p>
            <a:pPr marL="342900" indent="-342900">
              <a:buAutoNum type="arabicPeriod" startAt="7"/>
            </a:pPr>
            <a:r>
              <a:rPr lang="zh-CN" altLang="en-US" sz="2000" dirty="0"/>
              <a:t>隐藏式画面整洁，有互动性，变化丰富</a:t>
            </a:r>
            <a:r>
              <a:rPr lang="zh-CN" altLang="en-US" dirty="0" smtClean="0"/>
              <a:t>。</a:t>
            </a:r>
            <a:endParaRPr lang="en-US" altLang="zh-CN" dirty="0" smtClean="0"/>
          </a:p>
          <a:p>
            <a:pPr marL="342900" indent="-342900">
              <a:buAutoNum type="arabicPeriod" startAt="7"/>
            </a:pPr>
            <a:endParaRPr lang="en-US" altLang="zh-CN" dirty="0"/>
          </a:p>
          <a:p>
            <a:pPr marL="342900" indent="-342900">
              <a:buAutoNum type="arabicPeriod" startAt="7"/>
            </a:pPr>
            <a:endParaRPr lang="en-US" altLang="zh-CN" dirty="0" smtClean="0"/>
          </a:p>
          <a:p>
            <a:pPr marL="342900" indent="-342900">
              <a:buAutoNum type="arabicPeriod" startAt="7"/>
            </a:pPr>
            <a:endParaRPr lang="zh-CN" altLang="en-US" dirty="0" smtClean="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zh-CN" altLang="en-US" sz="2000" dirty="0"/>
              <a:t>8</a:t>
            </a:r>
            <a:r>
              <a:rPr lang="en-US" altLang="zh-CN" sz="2000" dirty="0"/>
              <a:t>. </a:t>
            </a:r>
            <a:r>
              <a:rPr lang="zh-CN" altLang="en-US" sz="2000" dirty="0"/>
              <a:t>复合功能式：将导航与其他功能混合在一起。</a:t>
            </a:r>
            <a:endParaRPr lang="zh-CN" altLang="en-US" sz="2000" dirty="0"/>
          </a:p>
        </p:txBody>
      </p:sp>
      <p:sp>
        <p:nvSpPr>
          <p:cNvPr id="4" name="Rectangle 4"/>
          <p:cNvSpPr>
            <a:spLocks noChangeArrowheads="1"/>
          </p:cNvSpPr>
          <p:nvPr/>
        </p:nvSpPr>
        <p:spPr bwMode="auto">
          <a:xfrm>
            <a:off x="103031" y="27045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5601" name="Picture 1" descr="nav-hid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68191" y="1472665"/>
            <a:ext cx="9547668" cy="155387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5603" name="Picture 3" descr="nav-mi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96981" y="4282225"/>
            <a:ext cx="9567533" cy="143599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9" name="椭圆 8"/>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5403294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1779" y="1763057"/>
            <a:ext cx="9766479" cy="1477328"/>
          </a:xfrm>
          <a:prstGeom prst="rect">
            <a:avLst/>
          </a:prstGeom>
        </p:spPr>
        <p:txBody>
          <a:bodyPr wrap="square">
            <a:spAutoFit/>
          </a:bodyPr>
          <a:lstStyle/>
          <a:p>
            <a:pPr>
              <a:lnSpc>
                <a:spcPct val="150000"/>
              </a:lnSpc>
            </a:pPr>
            <a:r>
              <a:rPr lang="zh-CN" altLang="en-US" sz="2000" dirty="0"/>
              <a:t>从方向上，导航还可以分为水平导航和垂直导航，适用于不同的页面布局。</a:t>
            </a:r>
            <a:endParaRPr lang="en-US" altLang="zh-CN" sz="2000" dirty="0"/>
          </a:p>
          <a:p>
            <a:pPr>
              <a:lnSpc>
                <a:spcPct val="150000"/>
              </a:lnSpc>
            </a:pPr>
            <a:r>
              <a:rPr lang="zh-CN" altLang="en-US" sz="2000" dirty="0"/>
              <a:t>无论是水平导航还是垂直导航，都可以有次级导航。</a:t>
            </a:r>
            <a:endParaRPr lang="en-US" altLang="zh-CN" sz="2000" dirty="0"/>
          </a:p>
          <a:p>
            <a:pPr>
              <a:lnSpc>
                <a:spcPct val="150000"/>
              </a:lnSpc>
            </a:pPr>
            <a:r>
              <a:rPr lang="zh-CN" altLang="en-US" sz="2000" dirty="0"/>
              <a:t>垂直导航呈现堆叠式的垂直分布，在网站中</a:t>
            </a:r>
            <a:r>
              <a:rPr lang="zh-CN" altLang="en-US" sz="2000" dirty="0" smtClean="0"/>
              <a:t>使用很广，容易阅读，便于查找信息。</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452182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97995" y="275445"/>
            <a:ext cx="1755819" cy="369332"/>
          </a:xfrm>
          <a:prstGeom prst="rect">
            <a:avLst/>
          </a:prstGeom>
        </p:spPr>
        <p:txBody>
          <a:bodyPr wrap="square">
            <a:spAutoFit/>
          </a:bodyPr>
          <a:lstStyle/>
          <a:p>
            <a:r>
              <a:rPr lang="zh-CN" altLang="en-US" dirty="0" smtClean="0"/>
              <a:t>垂直导航</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56845" y="275447"/>
            <a:ext cx="5117184" cy="622128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3786" y="275445"/>
            <a:ext cx="1701671" cy="6221281"/>
          </a:xfrm>
          <a:prstGeom prst="rect">
            <a:avLst/>
          </a:prstGeom>
        </p:spPr>
      </p:pic>
      <p:sp>
        <p:nvSpPr>
          <p:cNvPr id="5" name="矩形 4"/>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0307810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97995" y="275445"/>
            <a:ext cx="1755819" cy="369332"/>
          </a:xfrm>
          <a:prstGeom prst="rect">
            <a:avLst/>
          </a:prstGeom>
        </p:spPr>
        <p:txBody>
          <a:bodyPr wrap="square">
            <a:spAutoFit/>
          </a:bodyPr>
          <a:lstStyle/>
          <a:p>
            <a:r>
              <a:rPr lang="zh-CN" altLang="en-US" dirty="0" smtClean="0"/>
              <a:t>垂直导航</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7906" y="785611"/>
            <a:ext cx="4602082" cy="5643637"/>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3076" y="644777"/>
            <a:ext cx="4323008" cy="6033300"/>
          </a:xfrm>
          <a:prstGeom prst="rect">
            <a:avLst/>
          </a:prstGeom>
        </p:spPr>
      </p:pic>
      <p:sp>
        <p:nvSpPr>
          <p:cNvPr id="5" name="矩形 4"/>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5285410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97995" y="275445"/>
            <a:ext cx="8324044" cy="499689"/>
          </a:xfrm>
          <a:prstGeom prst="rect">
            <a:avLst/>
          </a:prstGeom>
        </p:spPr>
        <p:txBody>
          <a:bodyPr wrap="square">
            <a:spAutoFit/>
          </a:bodyPr>
          <a:lstStyle/>
          <a:p>
            <a:pPr>
              <a:lnSpc>
                <a:spcPct val="150000"/>
              </a:lnSpc>
            </a:pPr>
            <a:r>
              <a:rPr lang="zh-CN" altLang="en-US" sz="2000" dirty="0"/>
              <a:t>“信息域”式导航：以信息域的形式取代导航，也可以叫“无导航”。</a:t>
            </a:r>
            <a:endParaRPr lang="zh-CN" altLang="en-US" sz="2000" dirty="0"/>
          </a:p>
        </p:txBody>
      </p:sp>
      <p:pic>
        <p:nvPicPr>
          <p:cNvPr id="26625" name="Picture 1" descr="nav-bloc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1831" y="2273121"/>
            <a:ext cx="8910726" cy="349661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25241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7977270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2992" y="1714503"/>
            <a:ext cx="9521780" cy="3877985"/>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导航</a:t>
            </a:r>
            <a:r>
              <a:rPr lang="zh-CN" altLang="en-US" sz="2400" dirty="0">
                <a:solidFill>
                  <a:schemeClr val="accent4">
                    <a:lumMod val="75000"/>
                  </a:schemeClr>
                </a:solidFill>
              </a:rPr>
              <a:t>设计的原则</a:t>
            </a:r>
          </a:p>
          <a:p>
            <a:pPr>
              <a:lnSpc>
                <a:spcPct val="150000"/>
              </a:lnSpc>
            </a:pPr>
            <a:r>
              <a:rPr lang="zh-CN" altLang="en-US" sz="2000" dirty="0">
                <a:solidFill>
                  <a:schemeClr val="accent3">
                    <a:lumMod val="75000"/>
                  </a:schemeClr>
                </a:solidFill>
              </a:rPr>
              <a:t>　</a:t>
            </a:r>
            <a:r>
              <a:rPr lang="zh-CN" altLang="en-US" sz="2000" dirty="0">
                <a:solidFill>
                  <a:schemeClr val="accent3">
                    <a:lumMod val="75000"/>
                  </a:schemeClr>
                </a:solidFill>
              </a:rPr>
              <a:t>　(1)简</a:t>
            </a:r>
            <a:r>
              <a:rPr lang="zh-CN" altLang="en-US" sz="2000" dirty="0">
                <a:solidFill>
                  <a:schemeClr val="accent3">
                    <a:lumMod val="75000"/>
                  </a:schemeClr>
                </a:solidFill>
              </a:rPr>
              <a:t>：</a:t>
            </a:r>
          </a:p>
          <a:p>
            <a:pPr>
              <a:lnSpc>
                <a:spcPct val="150000"/>
              </a:lnSpc>
            </a:pPr>
            <a:r>
              <a:rPr lang="zh-CN" altLang="en-US" sz="2000" dirty="0"/>
              <a:t>　　导航设计风格要简洁，过分复杂会增加操作难度，使用户失去耐心。</a:t>
            </a:r>
          </a:p>
          <a:p>
            <a:pPr>
              <a:lnSpc>
                <a:spcPct val="150000"/>
              </a:lnSpc>
            </a:pPr>
            <a:r>
              <a:rPr lang="zh-CN" altLang="en-US" sz="2000" dirty="0">
                <a:solidFill>
                  <a:schemeClr val="accent3">
                    <a:lumMod val="75000"/>
                  </a:schemeClr>
                </a:solidFill>
              </a:rPr>
              <a:t>　　(2)准：</a:t>
            </a:r>
          </a:p>
          <a:p>
            <a:pPr>
              <a:lnSpc>
                <a:spcPct val="150000"/>
              </a:lnSpc>
            </a:pPr>
            <a:r>
              <a:rPr lang="zh-CN" altLang="en-US" sz="2000" dirty="0"/>
              <a:t>　　导航标签的命名应当简短、扼要，要全面准确地概括按下链接后呈现的内容。不使用术语、生僻字。 </a:t>
            </a:r>
          </a:p>
          <a:p>
            <a:pPr>
              <a:lnSpc>
                <a:spcPct val="150000"/>
              </a:lnSpc>
            </a:pPr>
            <a:r>
              <a:rPr lang="zh-CN" altLang="en-US" sz="2000" dirty="0"/>
              <a:t>　</a:t>
            </a:r>
            <a:r>
              <a:rPr lang="zh-CN" altLang="en-US" sz="2000" dirty="0">
                <a:solidFill>
                  <a:schemeClr val="accent3">
                    <a:lumMod val="75000"/>
                  </a:schemeClr>
                </a:solidFill>
              </a:rPr>
              <a:t>　(3)序：</a:t>
            </a:r>
          </a:p>
          <a:p>
            <a:pPr>
              <a:lnSpc>
                <a:spcPct val="150000"/>
              </a:lnSpc>
            </a:pPr>
            <a:r>
              <a:rPr lang="zh-CN" altLang="en-US" sz="2000" dirty="0"/>
              <a:t>　　导航文字的排列一般从左（上）至右（下）重要性依次递减。</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74358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67685" y="284949"/>
            <a:ext cx="9586174" cy="3785652"/>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000" dirty="0" smtClean="0">
                <a:solidFill>
                  <a:schemeClr val="accent4">
                    <a:lumMod val="75000"/>
                  </a:schemeClr>
                </a:solidFill>
              </a:rPr>
              <a:t>按钮</a:t>
            </a:r>
            <a:r>
              <a:rPr lang="zh-CN" altLang="en-US" sz="2000" dirty="0">
                <a:solidFill>
                  <a:schemeClr val="accent4">
                    <a:lumMod val="75000"/>
                  </a:schemeClr>
                </a:solidFill>
              </a:rPr>
              <a:t>的响应状态</a:t>
            </a:r>
          </a:p>
          <a:p>
            <a:pPr>
              <a:lnSpc>
                <a:spcPct val="150000"/>
              </a:lnSpc>
            </a:pPr>
            <a:r>
              <a:rPr lang="zh-CN" altLang="en-US" sz="2000" dirty="0"/>
              <a:t>　　在JS编码中，按钮有以下几种常见响应状态，每种状态对应的视觉效果也不同。</a:t>
            </a:r>
          </a:p>
          <a:p>
            <a:pPr>
              <a:lnSpc>
                <a:spcPct val="150000"/>
              </a:lnSpc>
            </a:pPr>
            <a:r>
              <a:rPr lang="zh-CN" altLang="en-US" sz="2000" dirty="0" smtClean="0"/>
              <a:t>①弹起状态</a:t>
            </a:r>
            <a:r>
              <a:rPr lang="en-US" altLang="zh-CN" sz="2000" dirty="0" smtClean="0"/>
              <a:t>——</a:t>
            </a:r>
            <a:r>
              <a:rPr lang="zh-CN" altLang="en-US" sz="2000" dirty="0" smtClean="0"/>
              <a:t>指</a:t>
            </a:r>
            <a:r>
              <a:rPr lang="zh-CN" altLang="en-US" sz="2000" dirty="0"/>
              <a:t>按钮的默认外观或静止时的外观</a:t>
            </a:r>
            <a:r>
              <a:rPr lang="zh-CN" altLang="en-US" sz="2000" dirty="0" smtClean="0"/>
              <a:t>。</a:t>
            </a:r>
            <a:endParaRPr lang="zh-CN" altLang="en-US" sz="2000" dirty="0"/>
          </a:p>
          <a:p>
            <a:pPr>
              <a:lnSpc>
                <a:spcPct val="150000"/>
              </a:lnSpc>
            </a:pPr>
            <a:r>
              <a:rPr lang="zh-CN" altLang="en-US" sz="2000" dirty="0" smtClean="0"/>
              <a:t>②滑</a:t>
            </a:r>
            <a:r>
              <a:rPr lang="zh-CN" altLang="en-US" sz="2000" dirty="0"/>
              <a:t>过</a:t>
            </a:r>
            <a:r>
              <a:rPr lang="zh-CN" altLang="en-US" sz="2000" dirty="0" smtClean="0"/>
              <a:t>状态</a:t>
            </a:r>
            <a:r>
              <a:rPr lang="en-US" altLang="zh-CN" sz="2000" dirty="0" smtClean="0"/>
              <a:t>——</a:t>
            </a:r>
            <a:r>
              <a:rPr lang="zh-CN" altLang="en-US" sz="2000" dirty="0" smtClean="0"/>
              <a:t>指</a:t>
            </a:r>
            <a:r>
              <a:rPr lang="zh-CN" altLang="en-US" sz="2000" dirty="0"/>
              <a:t>当鼠标指针滑过按钮时该按钮的外观，此状态提醒用户单击鼠标时很可能会引发一个动作</a:t>
            </a:r>
            <a:r>
              <a:rPr lang="zh-CN" altLang="en-US" sz="2000" dirty="0" smtClean="0"/>
              <a:t>。</a:t>
            </a:r>
            <a:endParaRPr lang="en-US" altLang="zh-CN" sz="2000" dirty="0" smtClean="0"/>
          </a:p>
          <a:p>
            <a:pPr>
              <a:lnSpc>
                <a:spcPct val="150000"/>
              </a:lnSpc>
            </a:pPr>
            <a:r>
              <a:rPr lang="zh-CN" altLang="en-US" sz="2000" dirty="0" smtClean="0"/>
              <a:t>③按下状态</a:t>
            </a:r>
            <a:r>
              <a:rPr lang="en-US" altLang="zh-CN" sz="2000" dirty="0" smtClean="0"/>
              <a:t>——</a:t>
            </a:r>
            <a:r>
              <a:rPr lang="zh-CN" altLang="en-US" sz="2000" dirty="0" smtClean="0"/>
              <a:t>指</a:t>
            </a:r>
            <a:r>
              <a:rPr lang="zh-CN" altLang="en-US" sz="2000" dirty="0"/>
              <a:t>鼠标单击后的按钮外观，此按钮状态通常在多按钮导航栏上表示当前</a:t>
            </a:r>
            <a:r>
              <a:rPr lang="zh-CN" altLang="en-US" sz="2000" dirty="0" smtClean="0"/>
              <a:t>网页。</a:t>
            </a:r>
            <a:endParaRPr lang="en-US" altLang="zh-CN" sz="2000" dirty="0" smtClean="0"/>
          </a:p>
          <a:p>
            <a:pPr>
              <a:lnSpc>
                <a:spcPct val="150000"/>
              </a:lnSpc>
            </a:pPr>
            <a:r>
              <a:rPr lang="zh-CN" altLang="en-US" sz="2000" dirty="0" smtClean="0"/>
              <a:t>④按下</a:t>
            </a:r>
            <a:r>
              <a:rPr lang="zh-CN" altLang="en-US" sz="2000" dirty="0"/>
              <a:t>时滑过</a:t>
            </a:r>
            <a:r>
              <a:rPr lang="zh-CN" altLang="en-US" sz="2000" dirty="0" smtClean="0"/>
              <a:t>状态</a:t>
            </a:r>
            <a:r>
              <a:rPr lang="en-US" altLang="zh-CN" sz="2000" dirty="0" smtClean="0"/>
              <a:t>——</a:t>
            </a:r>
            <a:r>
              <a:rPr lang="zh-CN" altLang="en-US" sz="2000" dirty="0" smtClean="0"/>
              <a:t>指</a:t>
            </a:r>
            <a:r>
              <a:rPr lang="zh-CN" altLang="en-US" sz="2000" dirty="0"/>
              <a:t>当鼠标指针滑过处于按下状态时按钮的外观。</a:t>
            </a:r>
            <a:endParaRPr lang="zh-CN" altLang="en-US" sz="2000" dirty="0"/>
          </a:p>
        </p:txBody>
      </p:sp>
      <p:pic>
        <p:nvPicPr>
          <p:cNvPr id="2050" name="Picture 2" descr="button2"/>
          <p:cNvPicPr>
            <a:picLocks noChangeAspect="1" noChangeArrowheads="1"/>
          </p:cNvPicPr>
          <p:nvPr/>
        </p:nvPicPr>
        <p:blipFill>
          <a:blip r:embed="rId2" cstate="print">
            <a:extLst>
              <a:ext uri="{28A0092B-C50C-407E-A947-70E740481C1C}">
                <a14:useLocalDpi xmlns:a14="http://schemas.microsoft.com/office/drawing/2010/main" val="0"/>
              </a:ext>
            </a:extLst>
          </a:blip>
          <a:srcRect t="23732" b="21672"/>
          <a:stretch>
            <a:fillRect/>
          </a:stretch>
        </p:blipFill>
        <p:spPr bwMode="auto">
          <a:xfrm>
            <a:off x="2521970" y="4499490"/>
            <a:ext cx="3387429" cy="1836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0825290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11628" y="506645"/>
            <a:ext cx="9521780" cy="4339650"/>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导航</a:t>
            </a:r>
            <a:r>
              <a:rPr lang="zh-CN" altLang="en-US" sz="2400" dirty="0">
                <a:solidFill>
                  <a:schemeClr val="accent4">
                    <a:lumMod val="75000"/>
                  </a:schemeClr>
                </a:solidFill>
              </a:rPr>
              <a:t>设计的注意事项</a:t>
            </a:r>
          </a:p>
          <a:p>
            <a:pPr>
              <a:lnSpc>
                <a:spcPct val="150000"/>
              </a:lnSpc>
            </a:pPr>
            <a:r>
              <a:rPr lang="zh-CN" altLang="en-US" sz="2000" dirty="0"/>
              <a:t>　　如何形成统一、清晰、实用的导航系统是设计者需要仔细考虑的。首先，导航在每个页面中的位置要相对固定。一个网站可能只有几十个页面，也可能有几百个页面，导航在主要页面中的位置要相对固定，不能每到一个新页面，都要用户重新寻找导航，大大降低了浏览的效率</a:t>
            </a:r>
            <a:r>
              <a:rPr lang="zh-CN" altLang="en-US" sz="2000" dirty="0" smtClean="0"/>
              <a:t>。</a:t>
            </a:r>
            <a:endParaRPr lang="en-US" altLang="zh-CN" sz="2000" dirty="0" smtClean="0"/>
          </a:p>
          <a:p>
            <a:pPr>
              <a:lnSpc>
                <a:spcPct val="150000"/>
              </a:lnSpc>
            </a:pPr>
            <a:endParaRPr lang="zh-CN" altLang="en-US" sz="2000" dirty="0"/>
          </a:p>
          <a:p>
            <a:pPr>
              <a:lnSpc>
                <a:spcPct val="150000"/>
              </a:lnSpc>
            </a:pPr>
            <a:r>
              <a:rPr lang="zh-CN" altLang="en-US" sz="2000" dirty="0"/>
              <a:t>　　其次，导航命名的语法和字数要有韵律节奏。同一层级的导航标签格式要相近（如都是A格式，或A+B格式），字数尽量统一，且不宜过多（2-5个字数最佳），简洁、扼要、准确地概括内容</a:t>
            </a:r>
            <a:r>
              <a:rPr lang="zh-CN" altLang="en-US" sz="2000" dirty="0" smtClean="0"/>
              <a:t>。</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5" name="圆角矩形 4"/>
          <p:cNvSpPr/>
          <p:nvPr/>
        </p:nvSpPr>
        <p:spPr>
          <a:xfrm>
            <a:off x="1313645" y="3189076"/>
            <a:ext cx="10019763" cy="515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30386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11628" y="506645"/>
            <a:ext cx="9354355" cy="3877985"/>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导航</a:t>
            </a:r>
            <a:r>
              <a:rPr lang="zh-CN" altLang="en-US" sz="2400" dirty="0">
                <a:solidFill>
                  <a:schemeClr val="accent4">
                    <a:lumMod val="75000"/>
                  </a:schemeClr>
                </a:solidFill>
              </a:rPr>
              <a:t>设计的注意事项</a:t>
            </a:r>
          </a:p>
          <a:p>
            <a:pPr>
              <a:lnSpc>
                <a:spcPct val="150000"/>
              </a:lnSpc>
            </a:pPr>
            <a:r>
              <a:rPr lang="zh-CN" altLang="en-US" sz="2000" dirty="0"/>
              <a:t>　　再次，当前某页面所对应导航的标签应对用户进行某种提示，表示进入页面所对应的标签已选中，暗示用户当前所在“位置”。同时，激活与未激活的内容要有清晰的色彩或视觉差异，以免色彩障碍者无法识别</a:t>
            </a:r>
            <a:r>
              <a:rPr lang="zh-CN" altLang="en-US" sz="2000" dirty="0" smtClean="0"/>
              <a:t>。</a:t>
            </a:r>
            <a:endParaRPr lang="en-US" altLang="zh-CN" sz="2000" dirty="0" smtClean="0"/>
          </a:p>
          <a:p>
            <a:pPr>
              <a:lnSpc>
                <a:spcPct val="150000"/>
              </a:lnSpc>
            </a:pPr>
            <a:endParaRPr lang="en-US" altLang="zh-CN" sz="2000" dirty="0" smtClean="0"/>
          </a:p>
          <a:p>
            <a:pPr>
              <a:lnSpc>
                <a:spcPct val="150000"/>
              </a:lnSpc>
            </a:pPr>
            <a:r>
              <a:rPr lang="zh-CN" altLang="en-US" sz="2000" dirty="0"/>
              <a:t>　　最后，导航层级信息必须准确清晰，在命名准确的基础上还要处理好主导航和次级导航之间的层级关系，一定要避免导航层级信息的混乱，以免影响网站的阅读性。同时，要注意导航形式具有美感和创造性，但绝不影响文字信息的传递功能。</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5" name="圆角矩形 4"/>
          <p:cNvSpPr/>
          <p:nvPr/>
        </p:nvSpPr>
        <p:spPr>
          <a:xfrm>
            <a:off x="1478923" y="2699679"/>
            <a:ext cx="10019763" cy="515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93373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nav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2062" y="1991340"/>
            <a:ext cx="10175778" cy="1656094"/>
          </a:xfrm>
          <a:prstGeom prst="rect">
            <a:avLst/>
          </a:prstGeom>
          <a:noFill/>
          <a:extLst>
            <a:ext uri="{909E8E84-426E-40DD-AFC4-6F175D3DCCD1}">
              <a14:hiddenFill xmlns:a14="http://schemas.microsoft.com/office/drawing/2010/main">
                <a:solidFill>
                  <a:srgbClr val="FFFFFF"/>
                </a:solidFill>
              </a14:hiddenFill>
            </a:ext>
          </a:extLst>
        </p:spPr>
      </p:pic>
      <p:pic>
        <p:nvPicPr>
          <p:cNvPr id="27649" name="Picture 1" descr="nav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0462" y="4510505"/>
            <a:ext cx="10157378" cy="79124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322350" y="959640"/>
            <a:ext cx="10242878" cy="400110"/>
          </a:xfrm>
          <a:prstGeom prst="rect">
            <a:avLst/>
          </a:prstGeom>
        </p:spPr>
        <p:txBody>
          <a:bodyPr wrap="square">
            <a:spAutoFit/>
          </a:bodyPr>
          <a:lstStyle/>
          <a:p>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（图）颜色编码：未激活的标签与当前标签之间强烈的对比，使得色盲的人也能注意到。</a:t>
            </a:r>
            <a:endParaRPr lang="zh-CN" altLang="en-US" sz="2000" dirty="0">
              <a:solidFill>
                <a:schemeClr val="accent3">
                  <a:lumMod val="75000"/>
                </a:schemeClr>
              </a:solidFill>
              <a:latin typeface="华文新魏" panose="02010800040101010101" pitchFamily="2" charset="-122"/>
              <a:ea typeface="华文新魏" panose="02010800040101010101" pitchFamily="2" charset="-122"/>
            </a:endParaRPr>
          </a:p>
        </p:txBody>
      </p:sp>
      <p:sp>
        <p:nvSpPr>
          <p:cNvPr id="6" name="矩形 5"/>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7" name="椭圆 6"/>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9731047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09352" y="114244"/>
            <a:ext cx="6508124" cy="2585323"/>
          </a:xfrm>
          <a:prstGeom prst="rect">
            <a:avLst/>
          </a:prstGeom>
        </p:spPr>
        <p:txBody>
          <a:bodyPr wrap="square">
            <a:spAutoFit/>
          </a:bodyPr>
          <a:lstStyle/>
          <a:p>
            <a:pPr>
              <a:lnSpc>
                <a:spcPct val="150000"/>
              </a:lnSpc>
            </a:pPr>
            <a:r>
              <a:rPr lang="zh-CN" altLang="en-US" sz="2800" dirty="0">
                <a:solidFill>
                  <a:schemeClr val="accent4">
                    <a:lumMod val="75000"/>
                  </a:schemeClr>
                </a:solidFill>
                <a:latin typeface="华文隶书" panose="02010800040101010101" pitchFamily="2" charset="-122"/>
                <a:ea typeface="华文隶书" panose="02010800040101010101" pitchFamily="2" charset="-122"/>
              </a:rPr>
              <a:t>5、侧边栏</a:t>
            </a:r>
          </a:p>
          <a:p>
            <a:pPr>
              <a:lnSpc>
                <a:spcPct val="150000"/>
              </a:lnSpc>
            </a:pPr>
            <a:r>
              <a:rPr lang="zh-CN" altLang="en-US" sz="2000" dirty="0"/>
              <a:t>　　分栏式的网站布局中，较小、靠边的一栏叫做侧边栏。首先要明确，侧边栏可以放置任何内容，包括公告、链接、表单、广告、功能菜单等等主体额外的重要内容。对于辅助导航和分类链接，侧边栏也是不错的选择</a:t>
            </a:r>
            <a:r>
              <a:rPr lang="zh-CN" altLang="en-US" sz="2000" dirty="0" smtClean="0"/>
              <a:t>。</a:t>
            </a:r>
            <a:endParaRPr lang="zh-CN" altLang="en-US" sz="2000" dirty="0"/>
          </a:p>
        </p:txBody>
      </p:sp>
      <p:pic>
        <p:nvPicPr>
          <p:cNvPr id="28674" name="Picture 2" descr="side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9352" y="3144127"/>
            <a:ext cx="6446349" cy="322901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graphicFrame>
        <p:nvGraphicFramePr>
          <p:cNvPr id="6" name="图示 5"/>
          <p:cNvGraphicFramePr/>
          <p:nvPr>
            <p:extLst>
              <p:ext uri="{D42A27DB-BD31-4B8C-83A1-F6EECF244321}">
                <p14:modId xmlns:p14="http://schemas.microsoft.com/office/powerpoint/2010/main" val="3746479469"/>
              </p:ext>
            </p:extLst>
          </p:nvPr>
        </p:nvGraphicFramePr>
        <p:xfrm>
          <a:off x="8421062" y="359724"/>
          <a:ext cx="3412855" cy="5731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724789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2991" y="264703"/>
            <a:ext cx="6096000" cy="4985980"/>
          </a:xfrm>
          <a:prstGeom prst="rect">
            <a:avLst/>
          </a:prstGeom>
        </p:spPr>
        <p:txBody>
          <a:bodyPr>
            <a:spAutoFit/>
          </a:bodyPr>
          <a:lstStyle/>
          <a:p>
            <a:pPr>
              <a:lnSpc>
                <a:spcPct val="150000"/>
              </a:lnSpc>
            </a:pPr>
            <a:r>
              <a:rPr lang="zh-CN" altLang="en-US" dirty="0" smtClean="0">
                <a:solidFill>
                  <a:schemeClr val="accent3">
                    <a:lumMod val="75000"/>
                  </a:schemeClr>
                </a:solidFill>
              </a:rPr>
              <a:t>　　</a:t>
            </a:r>
            <a:r>
              <a:rPr lang="zh-CN" altLang="en-US" sz="2000" dirty="0">
                <a:solidFill>
                  <a:schemeClr val="accent3">
                    <a:lumMod val="75000"/>
                  </a:schemeClr>
                </a:solidFill>
              </a:rPr>
              <a:t>(1)尺寸大小</a:t>
            </a:r>
          </a:p>
          <a:p>
            <a:pPr>
              <a:lnSpc>
                <a:spcPct val="150000"/>
              </a:lnSpc>
            </a:pPr>
            <a:r>
              <a:rPr lang="zh-CN" altLang="en-US" sz="2000" dirty="0"/>
              <a:t>　　侧边栏的宽度不宜过大，最好控制在主体内容部分宽度的三分之一到二分之一以内。过于狭窄的侧边栏也不行，不仅影响视觉比例的美感，也不利于内容的布局。</a:t>
            </a:r>
          </a:p>
          <a:p>
            <a:pPr>
              <a:lnSpc>
                <a:spcPct val="150000"/>
              </a:lnSpc>
            </a:pPr>
            <a:r>
              <a:rPr lang="zh-CN" altLang="en-US" sz="2000" dirty="0"/>
              <a:t>　</a:t>
            </a:r>
            <a:r>
              <a:rPr lang="zh-CN" altLang="en-US" sz="2000" dirty="0">
                <a:solidFill>
                  <a:schemeClr val="accent3">
                    <a:lumMod val="75000"/>
                  </a:schemeClr>
                </a:solidFill>
              </a:rPr>
              <a:t>　(2)色彩样式</a:t>
            </a:r>
          </a:p>
          <a:p>
            <a:pPr>
              <a:lnSpc>
                <a:spcPct val="150000"/>
              </a:lnSpc>
            </a:pPr>
            <a:r>
              <a:rPr lang="zh-CN" altLang="en-US" sz="2000" dirty="0"/>
              <a:t>　　在色彩样式上，侧边栏与整个页面应保持和谐，使用简单、不过于突出的色彩。通常好的侧边栏都是通过排版、图片、字体等因素，适当地吸引用户的吸引力，而不是使用炫目的色彩来破坏页面的平衡。</a:t>
            </a:r>
          </a:p>
          <a:p>
            <a:r>
              <a:rPr lang="zh-CN" altLang="en-US" dirty="0" smtClean="0"/>
              <a:t>　　　</a:t>
            </a:r>
            <a:endParaRPr lang="zh-CN" altLang="en-US" dirty="0"/>
          </a:p>
        </p:txBody>
      </p:sp>
      <p:pic>
        <p:nvPicPr>
          <p:cNvPr id="29698" name="Picture 2" descr="sidebar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7849" y="981969"/>
            <a:ext cx="3183565" cy="4993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41004796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1779" y="797606"/>
            <a:ext cx="8800563" cy="5170646"/>
          </a:xfrm>
          <a:prstGeom prst="rect">
            <a:avLst/>
          </a:prstGeom>
        </p:spPr>
        <p:txBody>
          <a:bodyPr wrap="square">
            <a:spAutoFit/>
          </a:bodyPr>
          <a:lstStyle/>
          <a:p>
            <a:pPr algn="just">
              <a:lnSpc>
                <a:spcPct val="150000"/>
              </a:lnSpc>
            </a:pPr>
            <a:r>
              <a:rPr lang="zh-CN" altLang="en-US" sz="2000" dirty="0">
                <a:solidFill>
                  <a:schemeClr val="accent3">
                    <a:lumMod val="75000"/>
                  </a:schemeClr>
                </a:solidFill>
              </a:rPr>
              <a:t>　(3)排版设计</a:t>
            </a:r>
          </a:p>
          <a:p>
            <a:pPr algn="just">
              <a:lnSpc>
                <a:spcPct val="150000"/>
              </a:lnSpc>
            </a:pPr>
            <a:r>
              <a:rPr lang="zh-CN" altLang="en-US" sz="2000" dirty="0"/>
              <a:t>　　侧边栏是用户获取内容的重要途径，它经常被使用，但有时并非用户的主要目标。它很多时候常驻于页面侧面，需要根据用户习惯、网站的设计需求和整体风格进行系统化的排版设计</a:t>
            </a:r>
            <a:r>
              <a:rPr lang="zh-CN" altLang="en-US" sz="2000" dirty="0" smtClean="0"/>
              <a:t>。</a:t>
            </a:r>
            <a:endParaRPr lang="en-US" altLang="zh-CN" sz="2000" dirty="0" smtClean="0"/>
          </a:p>
          <a:p>
            <a:pPr algn="just">
              <a:lnSpc>
                <a:spcPct val="150000"/>
              </a:lnSpc>
            </a:pPr>
            <a:endParaRPr lang="zh-CN" altLang="en-US" sz="2000" dirty="0"/>
          </a:p>
          <a:p>
            <a:pPr algn="just">
              <a:lnSpc>
                <a:spcPct val="150000"/>
              </a:lnSpc>
            </a:pPr>
            <a:r>
              <a:rPr lang="zh-CN" altLang="en-US" sz="2000" dirty="0">
                <a:solidFill>
                  <a:schemeClr val="accent3">
                    <a:lumMod val="75000"/>
                  </a:schemeClr>
                </a:solidFill>
              </a:rPr>
              <a:t>　　(4)位置</a:t>
            </a:r>
          </a:p>
          <a:p>
            <a:pPr algn="just">
              <a:lnSpc>
                <a:spcPct val="150000"/>
              </a:lnSpc>
            </a:pPr>
            <a:r>
              <a:rPr lang="zh-CN" altLang="en-US" sz="2000" dirty="0"/>
              <a:t>　　侧边栏的位置无非是左边或者右边两种。通常用户浏览页面是从左向右，所以一般放在左侧会获得更多的关注度（在阿拉伯世界应该是正好相反的）。但是它终究是引导用户获取内容的渠道，放在右侧获得关注度相对少点，但是它对于整个网站视觉的影响也会少点，让用户更加专注于左侧主体内容。所以，左右位置各有优缺点。</a:t>
            </a: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5" name="虚尾箭头 4"/>
          <p:cNvSpPr/>
          <p:nvPr/>
        </p:nvSpPr>
        <p:spPr>
          <a:xfrm>
            <a:off x="1901779" y="2751194"/>
            <a:ext cx="8630994" cy="334851"/>
          </a:xfrm>
          <a:prstGeom prst="striped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37111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2839" y="454267"/>
            <a:ext cx="8890716" cy="3046988"/>
          </a:xfrm>
          <a:prstGeom prst="rect">
            <a:avLst/>
          </a:prstGeom>
        </p:spPr>
        <p:txBody>
          <a:bodyPr wrap="square">
            <a:spAutoFit/>
          </a:bodyPr>
          <a:lstStyle/>
          <a:p>
            <a:pPr>
              <a:lnSpc>
                <a:spcPct val="150000"/>
              </a:lnSpc>
            </a:pPr>
            <a:r>
              <a:rPr lang="zh-CN" altLang="en-US" sz="2800" dirty="0">
                <a:solidFill>
                  <a:schemeClr val="accent4">
                    <a:lumMod val="75000"/>
                  </a:schemeClr>
                </a:solidFill>
                <a:latin typeface="华文隶书" panose="02010800040101010101" pitchFamily="2" charset="-122"/>
                <a:ea typeface="华文隶书" panose="02010800040101010101" pitchFamily="2" charset="-122"/>
              </a:rPr>
              <a:t>6、留白</a:t>
            </a:r>
          </a:p>
          <a:p>
            <a:pPr>
              <a:lnSpc>
                <a:spcPct val="150000"/>
              </a:lnSpc>
            </a:pPr>
            <a:r>
              <a:rPr lang="zh-CN" altLang="en-US" sz="2000" dirty="0"/>
              <a:t>　　网页设计中的留白，也叫负空间，是网站上各种设计元素之间的区域，能将页面中的图片、文字等元素合理地分割、布局在整个页面空间中，使页面整体和谐、优雅，具有良好的空间结构关系。留白不仅能帮助分割内容快，还可以让用户在浏览时适当休息眼睛，并把注意力集中导向浏览内容。下面我们介绍一下留白的运用方式</a:t>
            </a:r>
            <a:r>
              <a:rPr lang="zh-CN" altLang="en-US" sz="2000" dirty="0" smtClean="0"/>
              <a:t>：</a:t>
            </a:r>
            <a:r>
              <a:rPr lang="zh-CN" altLang="en-US" dirty="0" smtClean="0"/>
              <a:t>　　 </a:t>
            </a:r>
            <a:endParaRPr lang="zh-CN" altLang="en-US"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graphicFrame>
        <p:nvGraphicFramePr>
          <p:cNvPr id="6" name="图示 5"/>
          <p:cNvGraphicFramePr/>
          <p:nvPr>
            <p:extLst>
              <p:ext uri="{D42A27DB-BD31-4B8C-83A1-F6EECF244321}">
                <p14:modId xmlns:p14="http://schemas.microsoft.com/office/powerpoint/2010/main" val="4263025348"/>
              </p:ext>
            </p:extLst>
          </p:nvPr>
        </p:nvGraphicFramePr>
        <p:xfrm>
          <a:off x="2378297" y="3501255"/>
          <a:ext cx="7203585" cy="3323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77724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negati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022" y="560141"/>
            <a:ext cx="9138977" cy="5093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4828570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2230" y="656294"/>
            <a:ext cx="5567967" cy="5262979"/>
          </a:xfrm>
          <a:prstGeom prst="rect">
            <a:avLst/>
          </a:prstGeom>
        </p:spPr>
        <p:txBody>
          <a:bodyPr wrap="square">
            <a:spAutoFit/>
          </a:bodyPr>
          <a:lstStyle/>
          <a:p>
            <a:endParaRPr lang="zh-CN" altLang="en-US" dirty="0" smtClean="0"/>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1）保持导航和内容的清晰流畅</a:t>
            </a:r>
          </a:p>
          <a:p>
            <a:pPr>
              <a:lnSpc>
                <a:spcPct val="150000"/>
              </a:lnSpc>
            </a:pPr>
            <a:r>
              <a:rPr lang="zh-CN" altLang="en-US" sz="2000" dirty="0"/>
              <a:t>　　留白不一定就是白色，而是预留出一些距离、范围来组织页面空间中的元素，组织页面中的细节，形成清晰、稳重的元素布局</a:t>
            </a:r>
            <a:r>
              <a:rPr lang="zh-CN" altLang="en-US" sz="2000" dirty="0" smtClean="0"/>
              <a:t>。</a:t>
            </a:r>
            <a:endParaRPr lang="en-US" altLang="zh-CN" sz="2000" dirty="0" smtClean="0"/>
          </a:p>
          <a:p>
            <a:pPr>
              <a:lnSpc>
                <a:spcPct val="150000"/>
              </a:lnSpc>
            </a:pPr>
            <a:endParaRPr lang="zh-CN" altLang="en-US" sz="2000" dirty="0"/>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2）增强文字和图片的可读性</a:t>
            </a:r>
          </a:p>
          <a:p>
            <a:pPr>
              <a:lnSpc>
                <a:spcPct val="150000"/>
              </a:lnSpc>
            </a:pPr>
            <a:r>
              <a:rPr lang="zh-CN" altLang="en-US" sz="2000" dirty="0"/>
              <a:t>　　即使创作简洁的页面，其设计过程也是复杂的。尤其在元素种类多、空间布局关系复杂的时候，标题与摘要、侧边栏与正文区、图片与文字等都需要通过细腻的留白设计增加可读性。</a:t>
            </a:r>
          </a:p>
          <a:p>
            <a:r>
              <a:rPr lang="zh-CN" altLang="en-US" dirty="0" smtClean="0"/>
              <a:t>　　</a:t>
            </a:r>
            <a:endParaRPr lang="zh-CN" altLang="en-US"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0806" y="1204617"/>
            <a:ext cx="4529070" cy="4529070"/>
          </a:xfrm>
          <a:prstGeom prst="rect">
            <a:avLst/>
          </a:prstGeom>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21435513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0112" y="1204617"/>
            <a:ext cx="9727844" cy="4247317"/>
          </a:xfrm>
          <a:prstGeom prst="rect">
            <a:avLst/>
          </a:prstGeom>
        </p:spPr>
        <p:txBody>
          <a:bodyPr wrap="square">
            <a:spAutoFit/>
          </a:bodyPr>
          <a:lstStyle/>
          <a:p>
            <a:pPr>
              <a:lnSpc>
                <a:spcPct val="150000"/>
              </a:lnSpc>
            </a:pPr>
            <a:r>
              <a:rPr lang="zh-CN" altLang="en-US" sz="2000" dirty="0" smtClean="0">
                <a:solidFill>
                  <a:schemeClr val="accent3">
                    <a:lumMod val="75000"/>
                  </a:schemeClr>
                </a:solidFill>
              </a:rPr>
              <a:t>（3</a:t>
            </a:r>
            <a:r>
              <a:rPr lang="zh-CN" altLang="en-US" sz="2000" dirty="0">
                <a:solidFill>
                  <a:schemeClr val="accent3">
                    <a:lumMod val="75000"/>
                  </a:schemeClr>
                </a:solidFill>
              </a:rPr>
              <a:t>）建立平衡和谐的布局</a:t>
            </a:r>
          </a:p>
          <a:p>
            <a:pPr>
              <a:lnSpc>
                <a:spcPct val="150000"/>
              </a:lnSpc>
            </a:pPr>
            <a:r>
              <a:rPr lang="zh-CN" altLang="en-US" sz="2000" dirty="0"/>
              <a:t>　　前面的章节已经提到，网格化布局是网页布局的基础，保持各种网格模块的轻重平衡是一门深奥的学问。留白也是建立平衡稳定布局的重要手段之一，合理运用留白，可以使版式设计千变万化。</a:t>
            </a:r>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4）减少视觉疲劳</a:t>
            </a:r>
          </a:p>
          <a:p>
            <a:pPr>
              <a:lnSpc>
                <a:spcPct val="150000"/>
              </a:lnSpc>
            </a:pPr>
            <a:r>
              <a:rPr lang="zh-CN" altLang="en-US" sz="2000" dirty="0"/>
              <a:t>　　充分利用色彩、光、影来适配人的视觉系统，减少疲劳，调配感官色。</a:t>
            </a:r>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5）给元素的艺术表现提供可持续的空间</a:t>
            </a:r>
          </a:p>
          <a:p>
            <a:pPr>
              <a:lnSpc>
                <a:spcPct val="150000"/>
              </a:lnSpc>
            </a:pPr>
            <a:r>
              <a:rPr lang="zh-CN" altLang="en-US" sz="2000" dirty="0"/>
              <a:t>　　留白给整个页面预留了存储空间，人的活动空间，文字的表达空间。从视觉上，便于人们视觉的扩展和利用。</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269516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1161735228"/>
              </p:ext>
            </p:extLst>
          </p:nvPr>
        </p:nvGraphicFramePr>
        <p:xfrm>
          <a:off x="3447246" y="913515"/>
          <a:ext cx="4061137" cy="49906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descr="button3"/>
          <p:cNvPicPr>
            <a:picLocks noChangeAspect="1" noChangeArrowheads="1"/>
          </p:cNvPicPr>
          <p:nvPr/>
        </p:nvPicPr>
        <p:blipFill>
          <a:blip r:embed="rId7" cstate="print">
            <a:extLst>
              <a:ext uri="{28A0092B-C50C-407E-A947-70E740481C1C}">
                <a14:useLocalDpi xmlns:a14="http://schemas.microsoft.com/office/drawing/2010/main" val="0"/>
              </a:ext>
            </a:extLst>
          </a:blip>
          <a:srcRect l="32590" t="13396" r="32684" b="31073"/>
          <a:stretch>
            <a:fillRect/>
          </a:stretch>
        </p:blipFill>
        <p:spPr bwMode="auto">
          <a:xfrm>
            <a:off x="8916943" y="431354"/>
            <a:ext cx="2495645" cy="39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grpSp>
        <p:nvGrpSpPr>
          <p:cNvPr id="7" name="组合 6"/>
          <p:cNvGrpSpPr/>
          <p:nvPr/>
        </p:nvGrpSpPr>
        <p:grpSpPr>
          <a:xfrm rot="16200000">
            <a:off x="687469" y="3072362"/>
            <a:ext cx="4843340" cy="672958"/>
            <a:chOff x="350094" y="226875"/>
            <a:chExt cx="3644417" cy="453550"/>
          </a:xfrm>
        </p:grpSpPr>
        <p:sp>
          <p:nvSpPr>
            <p:cNvPr id="8" name="矩形 7"/>
            <p:cNvSpPr/>
            <p:nvPr/>
          </p:nvSpPr>
          <p:spPr>
            <a:xfrm>
              <a:off x="350094" y="226875"/>
              <a:ext cx="3644417" cy="453550"/>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矩形 8"/>
            <p:cNvSpPr/>
            <p:nvPr/>
          </p:nvSpPr>
          <p:spPr>
            <a:xfrm>
              <a:off x="350094" y="226875"/>
              <a:ext cx="3644417" cy="453550"/>
            </a:xfrm>
            <a:prstGeom prst="rect">
              <a:avLst/>
            </a:prstGeom>
          </p:spPr>
          <p:style>
            <a:lnRef idx="0">
              <a:scrgbClr r="0" g="0" b="0"/>
            </a:lnRef>
            <a:fillRef idx="0">
              <a:scrgbClr r="0" g="0" b="0"/>
            </a:fillRef>
            <a:effectRef idx="0">
              <a:scrgbClr r="0" g="0" b="0"/>
            </a:effectRef>
            <a:fontRef idx="minor">
              <a:schemeClr val="lt1"/>
            </a:fontRef>
          </p:style>
          <p:txBody>
            <a:bodyPr spcFirstLastPara="0" vert="vert" wrap="square" lIns="360006" tIns="50800" rIns="50800" bIns="50800" numCol="1" spcCol="1270" anchor="ctr" anchorCtr="0">
              <a:noAutofit/>
            </a:bodyPr>
            <a:lstStyle/>
            <a:p>
              <a:pPr lvl="0" algn="l" defTabSz="889000" rtl="0">
                <a:lnSpc>
                  <a:spcPct val="90000"/>
                </a:lnSpc>
                <a:spcBef>
                  <a:spcPct val="0"/>
                </a:spcBef>
                <a:spcAft>
                  <a:spcPct val="35000"/>
                </a:spcAft>
              </a:pPr>
              <a:r>
                <a:rPr lang="zh-CN" sz="2800" kern="1200" dirty="0" smtClean="0"/>
                <a:t>按钮的设计原则</a:t>
              </a:r>
              <a:endParaRPr lang="zh-CN" sz="2800" kern="1200" dirty="0"/>
            </a:p>
          </p:txBody>
        </p:sp>
      </p:grpSp>
    </p:spTree>
    <p:extLst>
      <p:ext uri="{BB962C8B-B14F-4D97-AF65-F5344CB8AC3E}">
        <p14:creationId xmlns:p14="http://schemas.microsoft.com/office/powerpoint/2010/main" val="8938972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96473" y="810484"/>
            <a:ext cx="10590727" cy="5355312"/>
          </a:xfrm>
          <a:prstGeom prst="rect">
            <a:avLst/>
          </a:prstGeom>
        </p:spPr>
        <p:txBody>
          <a:bodyPr wrap="square">
            <a:spAutoFit/>
          </a:bodyPr>
          <a:lstStyle/>
          <a:p>
            <a:pPr>
              <a:lnSpc>
                <a:spcPct val="150000"/>
              </a:lnSpc>
            </a:pPr>
            <a:r>
              <a:rPr lang="zh-CN" altLang="en-US" sz="2800" dirty="0">
                <a:solidFill>
                  <a:schemeClr val="accent4">
                    <a:lumMod val="75000"/>
                  </a:schemeClr>
                </a:solidFill>
                <a:latin typeface="华文隶书" panose="02010800040101010101" pitchFamily="2" charset="-122"/>
                <a:ea typeface="华文隶书" panose="02010800040101010101" pitchFamily="2" charset="-122"/>
              </a:rPr>
              <a:t>7、页脚</a:t>
            </a:r>
          </a:p>
          <a:p>
            <a:pPr marL="342900" indent="-342900">
              <a:lnSpc>
                <a:spcPct val="150000"/>
              </a:lnSpc>
              <a:buFont typeface="Arial" panose="020B0604020202020204" pitchFamily="34" charset="0"/>
              <a:buChar char="•"/>
            </a:pPr>
            <a:r>
              <a:rPr lang="zh-CN" altLang="en-US" sz="2000" dirty="0" smtClean="0"/>
              <a:t>当</a:t>
            </a:r>
            <a:r>
              <a:rPr lang="zh-CN" altLang="en-US" sz="2000" dirty="0"/>
              <a:t>浏览者打开一个网页时，首先看到的是网页的标头部分，其次是网页的主体内容部分，最后才是页脚</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网站</a:t>
            </a:r>
            <a:r>
              <a:rPr lang="zh-CN" altLang="en-US" sz="2000" dirty="0"/>
              <a:t>页脚的位置通常是用户不太关注的地方，但是页脚里的信息有时候却很重要</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有</a:t>
            </a:r>
            <a:r>
              <a:rPr lang="zh-CN" altLang="en-US" sz="2000" dirty="0"/>
              <a:t>的用户打开网站后首先看的是页脚，希望从页脚的位置找到自己所需要的信息。</a:t>
            </a:r>
          </a:p>
          <a:p>
            <a:pPr marL="342900" indent="-342900">
              <a:lnSpc>
                <a:spcPct val="150000"/>
              </a:lnSpc>
              <a:buFont typeface="Arial" panose="020B0604020202020204" pitchFamily="34" charset="0"/>
              <a:buChar char="•"/>
            </a:pPr>
            <a:r>
              <a:rPr lang="zh-CN" altLang="en-US" sz="2000" dirty="0" smtClean="0"/>
              <a:t>页脚</a:t>
            </a:r>
            <a:r>
              <a:rPr lang="zh-CN" altLang="en-US" sz="2000" dirty="0"/>
              <a:t>里的信息通常都是一些比较“冷门”但又必不可少的信息</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我们</a:t>
            </a:r>
            <a:r>
              <a:rPr lang="zh-CN" altLang="en-US" sz="2000" dirty="0"/>
              <a:t>发现很多专业设计师有时也会草草对付页脚设计</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绝不</a:t>
            </a:r>
            <a:r>
              <a:rPr lang="zh-CN" altLang="en-US" sz="2000" dirty="0"/>
              <a:t>能因为页脚在页面最底部而忽视了它的重要性，这会导致整个页面设计头重脚轻，不够美观协调</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页脚</a:t>
            </a:r>
            <a:r>
              <a:rPr lang="zh-CN" altLang="en-US" sz="2000" dirty="0"/>
              <a:t>也许并不会出现伟大的设计或者令人印象深刻的内容，但这里是用户寻找信息的地方</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作为</a:t>
            </a:r>
            <a:r>
              <a:rPr lang="zh-CN" altLang="en-US" sz="2000" dirty="0"/>
              <a:t>页面的结尾篇章，在设计网站页脚的时候千万不要忽略大意。</a:t>
            </a: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26851862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92349" y="5874793"/>
            <a:ext cx="4743719" cy="369332"/>
          </a:xfrm>
          <a:prstGeom prst="rect">
            <a:avLst/>
          </a:prstGeom>
        </p:spPr>
        <p:txBody>
          <a:bodyPr wrap="square">
            <a:spAutoFit/>
          </a:bodyPr>
          <a:lstStyle/>
          <a:p>
            <a:r>
              <a:rPr lang="zh-CN" altLang="en-US" dirty="0" smtClean="0">
                <a:solidFill>
                  <a:schemeClr val="accent3">
                    <a:lumMod val="75000"/>
                  </a:schemeClr>
                </a:solidFill>
                <a:latin typeface="华文新魏" panose="02010800040101010101" pitchFamily="2" charset="-122"/>
                <a:ea typeface="华文新魏" panose="02010800040101010101" pitchFamily="2" charset="-122"/>
              </a:rPr>
              <a:t>（</a:t>
            </a:r>
            <a:r>
              <a:rPr lang="zh-CN" altLang="en-US" dirty="0" smtClean="0">
                <a:solidFill>
                  <a:schemeClr val="accent3">
                    <a:lumMod val="75000"/>
                  </a:schemeClr>
                </a:solidFill>
                <a:latin typeface="华文新魏" panose="02010800040101010101" pitchFamily="2" charset="-122"/>
                <a:ea typeface="华文新魏" panose="02010800040101010101" pitchFamily="2" charset="-122"/>
              </a:rPr>
              <a:t>图）网易（www.163.com）的页脚设计</a:t>
            </a:r>
            <a:endParaRPr lang="zh-CN" altLang="en-US" dirty="0">
              <a:solidFill>
                <a:schemeClr val="accent3">
                  <a:lumMod val="75000"/>
                </a:schemeClr>
              </a:solidFill>
              <a:latin typeface="华文新魏" panose="02010800040101010101" pitchFamily="2" charset="-122"/>
              <a:ea typeface="华文新魏" panose="02010800040101010101" pitchFamily="2" charset="-122"/>
            </a:endParaRPr>
          </a:p>
        </p:txBody>
      </p:sp>
      <p:pic>
        <p:nvPicPr>
          <p:cNvPr id="31746" name="Picture 2" descr="foote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1600" y="970678"/>
            <a:ext cx="9125219" cy="445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04853028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69959" y="579106"/>
            <a:ext cx="9328597" cy="5170646"/>
          </a:xfrm>
          <a:prstGeom prst="rect">
            <a:avLst/>
          </a:prstGeom>
        </p:spPr>
        <p:txBody>
          <a:bodyPr wrap="square">
            <a:spAutoFit/>
          </a:bodyPr>
          <a:lstStyle/>
          <a:p>
            <a:pPr>
              <a:lnSpc>
                <a:spcPct val="150000"/>
              </a:lnSpc>
            </a:pPr>
            <a:r>
              <a:rPr lang="zh-CN" altLang="en-US" sz="2000" dirty="0"/>
              <a:t>设计者首先要清楚，同侧边栏一样，页脚可以放置任何内容，并没有绝对的约束和规定。但是，目前网络上大部分的网站页脚主要放置了以下内容</a:t>
            </a:r>
            <a:r>
              <a:rPr lang="zh-CN" altLang="en-US" sz="2000" dirty="0" smtClean="0"/>
              <a:t>：</a:t>
            </a:r>
            <a:endParaRPr lang="en-US" altLang="zh-CN" sz="2000" dirty="0" smtClean="0"/>
          </a:p>
          <a:p>
            <a:pPr>
              <a:lnSpc>
                <a:spcPct val="150000"/>
              </a:lnSpc>
            </a:pPr>
            <a:endParaRPr lang="zh-CN" altLang="en-US" sz="2000" dirty="0"/>
          </a:p>
          <a:p>
            <a:pPr>
              <a:lnSpc>
                <a:spcPct val="150000"/>
              </a:lnSpc>
            </a:pPr>
            <a:r>
              <a:rPr lang="zh-CN" altLang="en-US" sz="2000" dirty="0" smtClean="0">
                <a:solidFill>
                  <a:schemeClr val="accent3">
                    <a:lumMod val="75000"/>
                  </a:schemeClr>
                </a:solidFill>
              </a:rPr>
              <a:t> </a:t>
            </a:r>
            <a:r>
              <a:rPr lang="zh-CN" altLang="en-US" sz="2000" dirty="0">
                <a:solidFill>
                  <a:schemeClr val="accent3">
                    <a:lumMod val="75000"/>
                  </a:schemeClr>
                </a:solidFill>
              </a:rPr>
              <a:t>(1)网站的版权信息。</a:t>
            </a:r>
            <a:r>
              <a:rPr lang="zh-CN" altLang="en-US" sz="2000" dirty="0"/>
              <a:t>网站的版权信息一般都加到页脚的位置，格式主要是“版权所有：XXX公司”之类的，有的还加上英文单词表示的字样，这样的信息没必要放在网页上很显眼的地方，只需要在页脚位置做个说明即可。</a:t>
            </a:r>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2)法律声明信息</a:t>
            </a:r>
            <a:r>
              <a:rPr lang="zh-CN" altLang="en-US" sz="2000" dirty="0"/>
              <a:t>。对于一些网站上含有版权内容的，和一些大型的网站，一般都会在页脚的位置上加上一些法律声明，比如“本站内容不得转载，违者必究”，“本站内容受国家法律著作权保护，未经许可，不得复制和采集”等等。</a:t>
            </a:r>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3)网站的备案信息</a:t>
            </a:r>
            <a:r>
              <a:rPr lang="zh-CN" altLang="en-US" sz="2000" dirty="0"/>
              <a:t>。网站的备案信息一般也放在页脚</a:t>
            </a:r>
            <a:r>
              <a:rPr lang="zh-CN" altLang="en-US" sz="2000" dirty="0" smtClean="0"/>
              <a:t>的</a:t>
            </a:r>
            <a:r>
              <a:rPr lang="zh-CN" altLang="en-US" sz="2000" dirty="0"/>
              <a:t>位置，如“备案号：豫ICP备11027744号”等格式</a:t>
            </a:r>
            <a:r>
              <a:rPr lang="zh-CN" altLang="en-US" sz="2000" dirty="0" smtClean="0"/>
              <a:t>。</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3548489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6478" y="758093"/>
            <a:ext cx="9148293" cy="4247317"/>
          </a:xfrm>
          <a:prstGeom prst="rect">
            <a:avLst/>
          </a:prstGeom>
        </p:spPr>
        <p:txBody>
          <a:bodyPr wrap="square">
            <a:spAutoFit/>
          </a:bodyPr>
          <a:lstStyle/>
          <a:p>
            <a:pPr>
              <a:lnSpc>
                <a:spcPct val="150000"/>
              </a:lnSpc>
            </a:pPr>
            <a:r>
              <a:rPr lang="zh-CN" altLang="en-US" sz="2000" dirty="0"/>
              <a:t>　</a:t>
            </a:r>
            <a:r>
              <a:rPr lang="zh-CN" altLang="en-US" sz="2000" dirty="0">
                <a:solidFill>
                  <a:schemeClr val="accent3">
                    <a:lumMod val="75000"/>
                  </a:schemeClr>
                </a:solidFill>
              </a:rPr>
              <a:t>　(4)网页内容导航。</a:t>
            </a:r>
            <a:r>
              <a:rPr lang="zh-CN" altLang="en-US" sz="2000" dirty="0"/>
              <a:t>有的网站为了方便用户的操作，除了在网站标头上方放置主导航条以外，还在页脚的位置放上相同或不同风格的导航条或网站地图列表，这样做主要是为了方便用户的操作，尤其是内容较多、规模较大的网站。</a:t>
            </a:r>
          </a:p>
          <a:p>
            <a:pPr>
              <a:lnSpc>
                <a:spcPct val="150000"/>
              </a:lnSpc>
            </a:pPr>
            <a:r>
              <a:rPr lang="zh-CN" altLang="en-US" sz="2000" dirty="0">
                <a:solidFill>
                  <a:schemeClr val="accent3">
                    <a:lumMod val="75000"/>
                  </a:schemeClr>
                </a:solidFill>
              </a:rPr>
              <a:t>　　(5)友情链接信息。</a:t>
            </a:r>
            <a:r>
              <a:rPr lang="zh-CN" altLang="en-US" sz="2000" dirty="0"/>
              <a:t>大多数网站的友情链接都放置在网页的页脚位置，也有放置在网页的侧边。</a:t>
            </a:r>
          </a:p>
          <a:p>
            <a:pPr>
              <a:lnSpc>
                <a:spcPct val="150000"/>
              </a:lnSpc>
            </a:pPr>
            <a:r>
              <a:rPr lang="zh-CN" altLang="en-US" sz="2000" dirty="0"/>
              <a:t>　</a:t>
            </a:r>
            <a:r>
              <a:rPr lang="zh-CN" altLang="en-US" sz="2000" dirty="0">
                <a:solidFill>
                  <a:schemeClr val="accent3">
                    <a:lumMod val="75000"/>
                  </a:schemeClr>
                </a:solidFill>
              </a:rPr>
              <a:t>　(6)网站的LOGO图片。</a:t>
            </a:r>
            <a:r>
              <a:rPr lang="zh-CN" altLang="en-US" sz="2000" dirty="0"/>
              <a:t>有的网站也把企业的LOGO图片除了放置在顶部标头的位置外，也放置在了页脚的位置。这有两个好处，一来可以强化提升企业形象，二来也可以对网页的美观起到一些作用。</a:t>
            </a:r>
          </a:p>
          <a:p>
            <a:pPr>
              <a:lnSpc>
                <a:spcPct val="150000"/>
              </a:lnSpc>
            </a:pP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388058151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04811" y="1204617"/>
            <a:ext cx="8530108" cy="3785652"/>
          </a:xfrm>
          <a:prstGeom prst="rect">
            <a:avLst/>
          </a:prstGeom>
        </p:spPr>
        <p:txBody>
          <a:bodyPr wrap="square">
            <a:spAutoFit/>
          </a:bodyPr>
          <a:lstStyle/>
          <a:p>
            <a:pPr>
              <a:lnSpc>
                <a:spcPct val="150000"/>
              </a:lnSpc>
            </a:pPr>
            <a:r>
              <a:rPr lang="zh-CN" altLang="en-US" dirty="0" smtClean="0">
                <a:solidFill>
                  <a:schemeClr val="accent3">
                    <a:lumMod val="75000"/>
                  </a:schemeClr>
                </a:solidFill>
              </a:rPr>
              <a:t> </a:t>
            </a:r>
            <a:r>
              <a:rPr lang="zh-CN" altLang="en-US" sz="2000" dirty="0">
                <a:solidFill>
                  <a:schemeClr val="accent3">
                    <a:lumMod val="75000"/>
                  </a:schemeClr>
                </a:solidFill>
              </a:rPr>
              <a:t>(7)合作伙伴信息。</a:t>
            </a:r>
            <a:r>
              <a:rPr lang="zh-CN" altLang="en-US" sz="2000" dirty="0"/>
              <a:t>有些网站还在页脚的位置列出一些合作伙伴的名称或LOGO图片链接，这样做除了起到友情链接的作用之外，还有向外界展示自身的实力的意味。</a:t>
            </a:r>
          </a:p>
          <a:p>
            <a:pPr>
              <a:lnSpc>
                <a:spcPct val="150000"/>
              </a:lnSpc>
            </a:pPr>
            <a:r>
              <a:rPr lang="zh-CN" altLang="en-US" sz="2000" dirty="0">
                <a:solidFill>
                  <a:schemeClr val="accent3">
                    <a:lumMod val="75000"/>
                  </a:schemeClr>
                </a:solidFill>
              </a:rPr>
              <a:t>    (8)网站的联系方式。</a:t>
            </a:r>
            <a:r>
              <a:rPr lang="zh-CN" altLang="en-US" sz="2000" dirty="0"/>
              <a:t>如联系电话，联系地址，邮编，联系人，社交媒体主页链接，二维码等等，都可以加入到页脚的位置。</a:t>
            </a:r>
          </a:p>
          <a:p>
            <a:pPr>
              <a:lnSpc>
                <a:spcPct val="150000"/>
              </a:lnSpc>
            </a:pPr>
            <a:r>
              <a:rPr lang="zh-CN" altLang="en-US" sz="2000" dirty="0">
                <a:solidFill>
                  <a:schemeClr val="accent3">
                    <a:lumMod val="75000"/>
                  </a:schemeClr>
                </a:solidFill>
              </a:rPr>
              <a:t>　　(9)用户互动功能。</a:t>
            </a:r>
            <a:r>
              <a:rPr lang="zh-CN" altLang="en-US" sz="2000" dirty="0"/>
              <a:t>有的网站会在页脚设计一个与来访用户互动的功能表单，可能是登记来访用户的基本信息，或者是一个用户留言框，或者是方便用户留下邮箱以便订阅网站相关信息的订阅框， </a:t>
            </a: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4815889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2235" y="1321801"/>
            <a:ext cx="8542987" cy="1423018"/>
          </a:xfrm>
          <a:prstGeom prst="rect">
            <a:avLst/>
          </a:prstGeom>
        </p:spPr>
        <p:txBody>
          <a:bodyPr wrap="square">
            <a:spAutoFit/>
          </a:bodyPr>
          <a:lstStyle/>
          <a:p>
            <a:pPr>
              <a:lnSpc>
                <a:spcPct val="150000"/>
              </a:lnSpc>
            </a:pPr>
            <a:r>
              <a:rPr lang="zh-CN" altLang="en-US" dirty="0" smtClean="0">
                <a:solidFill>
                  <a:schemeClr val="accent3">
                    <a:lumMod val="75000"/>
                  </a:schemeClr>
                </a:solidFill>
              </a:rPr>
              <a:t>　　</a:t>
            </a:r>
            <a:r>
              <a:rPr lang="zh-CN" altLang="en-US" sz="2000" dirty="0">
                <a:solidFill>
                  <a:schemeClr val="accent3">
                    <a:lumMod val="75000"/>
                  </a:schemeClr>
                </a:solidFill>
              </a:rPr>
              <a:t>(10)其他的说明。</a:t>
            </a:r>
            <a:r>
              <a:rPr lang="zh-CN" altLang="en-US" sz="2000" dirty="0"/>
              <a:t>比如浏览网站所需要注意的事项，要求使用何种浏览器，要求浏览器的分辨率，还有一些一些感谢话语，比如“感谢XXXX公司提供网络接入服务”，“感谢XX公司的友情赞助”等等</a:t>
            </a:r>
            <a:r>
              <a:rPr lang="zh-CN" altLang="en-US" sz="2000" dirty="0" smtClean="0"/>
              <a:t>。</a:t>
            </a:r>
            <a:endParaRPr lang="en-US" altLang="zh-CN" sz="2000" dirty="0" smtClean="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
        <p:nvSpPr>
          <p:cNvPr id="5" name="云形 4"/>
          <p:cNvSpPr/>
          <p:nvPr/>
        </p:nvSpPr>
        <p:spPr>
          <a:xfrm>
            <a:off x="1730060" y="3503053"/>
            <a:ext cx="9427335" cy="3206839"/>
          </a:xfrm>
          <a:prstGeom prst="clou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nSpc>
                <a:spcPct val="150000"/>
              </a:lnSpc>
            </a:pPr>
            <a:r>
              <a:rPr lang="zh-CN" altLang="en-US" sz="2000" dirty="0">
                <a:latin typeface="华文新魏" panose="02010800040101010101" pitchFamily="2" charset="-122"/>
                <a:ea typeface="华文新魏" panose="02010800040101010101" pitchFamily="2" charset="-122"/>
              </a:rPr>
              <a:t>要注意页脚的设计风格应该根据网站整体风格的需要进行系统化设计。在设计中，要建立该区域良好的视觉层次，运用留白使内容与内容之间清晰地分割开来，保证排版干净，元素有序，空间通透不拥挤</a:t>
            </a:r>
            <a:r>
              <a:rPr lang="zh-CN" altLang="en-US" sz="2000" dirty="0" smtClean="0">
                <a:latin typeface="华文新魏" panose="02010800040101010101" pitchFamily="2" charset="-122"/>
                <a:ea typeface="华文新魏" panose="02010800040101010101" pitchFamily="2" charset="-122"/>
              </a:rPr>
              <a:t>。</a:t>
            </a:r>
            <a:endParaRPr lang="zh-CN" altLang="en-US" sz="20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1403475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footer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4406" y="573110"/>
            <a:ext cx="7616604" cy="2038440"/>
          </a:xfrm>
          <a:prstGeom prst="rect">
            <a:avLst/>
          </a:prstGeom>
          <a:noFill/>
          <a:extLst>
            <a:ext uri="{909E8E84-426E-40DD-AFC4-6F175D3DCCD1}">
              <a14:hiddenFill xmlns:a14="http://schemas.microsoft.com/office/drawing/2010/main">
                <a:solidFill>
                  <a:srgbClr val="FFFFFF"/>
                </a:solidFill>
              </a14:hiddenFill>
            </a:ext>
          </a:extLst>
        </p:spPr>
      </p:pic>
      <p:pic>
        <p:nvPicPr>
          <p:cNvPr id="32769" name="Picture 1" descr="footer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4408" y="3380168"/>
            <a:ext cx="7616602" cy="268578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4"/>
          <p:cNvSpPr>
            <a:spLocks noChangeArrowheads="1"/>
          </p:cNvSpPr>
          <p:nvPr/>
        </p:nvSpPr>
        <p:spPr bwMode="auto">
          <a:xfrm>
            <a:off x="0" y="18669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7" name="椭圆 6"/>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23545814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81070" y="457200"/>
            <a:ext cx="9787944" cy="1661993"/>
          </a:xfrm>
          <a:prstGeom prst="rect">
            <a:avLst/>
          </a:prstGeom>
        </p:spPr>
        <p:txBody>
          <a:bodyPr wrap="square">
            <a:spAutoFit/>
          </a:bodyPr>
          <a:lstStyle/>
          <a:p>
            <a:pPr>
              <a:lnSpc>
                <a:spcPct val="150000"/>
              </a:lnSpc>
            </a:pPr>
            <a:r>
              <a:rPr lang="zh-CN" altLang="en-US" sz="2800" dirty="0">
                <a:solidFill>
                  <a:schemeClr val="accent4">
                    <a:lumMod val="75000"/>
                  </a:schemeClr>
                </a:solidFill>
                <a:latin typeface="华文隶书" panose="02010800040101010101" pitchFamily="2" charset="-122"/>
                <a:ea typeface="华文隶书" panose="02010800040101010101" pitchFamily="2" charset="-122"/>
              </a:rPr>
              <a:t>8、图标符号</a:t>
            </a:r>
          </a:p>
          <a:p>
            <a:pPr>
              <a:lnSpc>
                <a:spcPct val="150000"/>
              </a:lnSpc>
            </a:pPr>
            <a:r>
              <a:rPr lang="zh-CN" altLang="en-US" sz="2000" dirty="0"/>
              <a:t>　</a:t>
            </a:r>
            <a:r>
              <a:rPr lang="zh-CN" altLang="en-US" sz="2000" dirty="0" smtClean="0"/>
              <a:t>我们通过</a:t>
            </a:r>
            <a:r>
              <a:rPr lang="zh-CN" altLang="en-US" sz="2000" dirty="0"/>
              <a:t>图标符号来快速搜寻</a:t>
            </a:r>
            <a:r>
              <a:rPr lang="zh-CN" altLang="en-US" sz="2000" dirty="0" smtClean="0"/>
              <a:t>目标。</a:t>
            </a:r>
            <a:r>
              <a:rPr lang="zh-CN" altLang="en-US" sz="2000" dirty="0"/>
              <a:t>图标符号有着比文字更加快速直观的传达效果，在网站视觉设计中，我们可适当加入图标符号来强化设计</a:t>
            </a:r>
            <a:r>
              <a:rPr lang="zh-CN" altLang="en-US" sz="2000" dirty="0" smtClean="0"/>
              <a:t>。</a:t>
            </a:r>
            <a:endParaRPr lang="zh-CN" altLang="en-US" sz="2000" dirty="0"/>
          </a:p>
        </p:txBody>
      </p:sp>
      <p:pic>
        <p:nvPicPr>
          <p:cNvPr id="33794" name="Picture 2" descr="icon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4254" y="2657364"/>
            <a:ext cx="8531142" cy="29928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3793" name="Picture 1" descr="icon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4253" y="5918865"/>
            <a:ext cx="8531143" cy="7096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23050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8" name="椭圆 7"/>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79450613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8670" y="735919"/>
            <a:ext cx="10346028" cy="2400657"/>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000" dirty="0" smtClean="0"/>
              <a:t>图标</a:t>
            </a:r>
            <a:r>
              <a:rPr lang="zh-CN" altLang="en-US" sz="2000" dirty="0"/>
              <a:t>能代替文字，辅助表达信息</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在</a:t>
            </a:r>
            <a:r>
              <a:rPr lang="zh-CN" altLang="en-US" sz="2000" dirty="0"/>
              <a:t>网站中融入图标系统可以增强网站的用户体验，使信息更生动易懂，传达更快速有效</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创意</a:t>
            </a:r>
            <a:r>
              <a:rPr lang="zh-CN" altLang="en-US" sz="2000" dirty="0"/>
              <a:t>网站的图标应该协助网站结构清晰地进行安排，图标风格能反映或贴合公司形象</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图标</a:t>
            </a:r>
            <a:r>
              <a:rPr lang="zh-CN" altLang="en-US" sz="2000" dirty="0"/>
              <a:t>符号不要滥用，不要超负荷使用过多明亮的图标，在部分设计环节强调几个漂亮的图标符号效果会更好。</a:t>
            </a:r>
            <a:endParaRPr lang="zh-CN" altLang="en-US" sz="2000" dirty="0"/>
          </a:p>
        </p:txBody>
      </p:sp>
      <p:pic>
        <p:nvPicPr>
          <p:cNvPr id="34819" name="Picture 3" descr="icon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11" y="3749554"/>
            <a:ext cx="8509926" cy="2908456"/>
          </a:xfrm>
          <a:prstGeom prst="rect">
            <a:avLst/>
          </a:prstGeom>
          <a:noFill/>
          <a:extLst>
            <a:ext uri="{909E8E84-426E-40DD-AFC4-6F175D3DCCD1}">
              <a14:hiddenFill xmlns:a14="http://schemas.microsoft.com/office/drawing/2010/main">
                <a:solidFill>
                  <a:srgbClr val="FFFFFF"/>
                </a:solidFill>
              </a14:hiddenFill>
            </a:ext>
          </a:extLst>
        </p:spPr>
      </p:pic>
      <p:pic>
        <p:nvPicPr>
          <p:cNvPr id="34818" name="Picture 2" descr="icon6"/>
          <p:cNvPicPr>
            <a:picLocks noChangeAspect="1" noChangeArrowheads="1"/>
          </p:cNvPicPr>
          <p:nvPr/>
        </p:nvPicPr>
        <p:blipFill>
          <a:blip r:embed="rId3">
            <a:extLst>
              <a:ext uri="{28A0092B-C50C-407E-A947-70E740481C1C}">
                <a14:useLocalDpi xmlns:a14="http://schemas.microsoft.com/office/drawing/2010/main" val="0"/>
              </a:ext>
            </a:extLst>
          </a:blip>
          <a:srcRect r="22229"/>
          <a:stretch>
            <a:fillRect/>
          </a:stretch>
        </p:blipFill>
        <p:spPr bwMode="auto">
          <a:xfrm>
            <a:off x="8689327" y="3749554"/>
            <a:ext cx="3162954" cy="1476916"/>
          </a:xfrm>
          <a:prstGeom prst="rect">
            <a:avLst/>
          </a:prstGeom>
          <a:noFill/>
          <a:extLst>
            <a:ext uri="{909E8E84-426E-40DD-AFC4-6F175D3DCCD1}">
              <a14:hiddenFill xmlns:a14="http://schemas.microsoft.com/office/drawing/2010/main">
                <a:solidFill>
                  <a:srgbClr val="FFFFFF"/>
                </a:solidFill>
              </a14:hiddenFill>
            </a:ext>
          </a:extLst>
        </p:spPr>
      </p:pic>
      <p:pic>
        <p:nvPicPr>
          <p:cNvPr id="34817" name="Picture 1" descr="icon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9327" y="5272685"/>
            <a:ext cx="3162954" cy="138532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6"/>
          <p:cNvSpPr>
            <a:spLocks noChangeArrowheads="1"/>
          </p:cNvSpPr>
          <p:nvPr/>
        </p:nvSpPr>
        <p:spPr bwMode="auto">
          <a:xfrm>
            <a:off x="0" y="37909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8" name="矩形 7"/>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9" name="椭圆 8"/>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237823569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34354" y="555148"/>
            <a:ext cx="9599054" cy="2123658"/>
          </a:xfrm>
          <a:prstGeom prst="rect">
            <a:avLst/>
          </a:prstGeom>
        </p:spPr>
        <p:txBody>
          <a:bodyPr wrap="square">
            <a:spAutoFit/>
          </a:bodyPr>
          <a:lstStyle/>
          <a:p>
            <a:pPr>
              <a:lnSpc>
                <a:spcPct val="150000"/>
              </a:lnSpc>
            </a:pPr>
            <a:r>
              <a:rPr lang="zh-CN" altLang="en-US" sz="2800" dirty="0" smtClean="0">
                <a:solidFill>
                  <a:schemeClr val="accent4">
                    <a:lumMod val="75000"/>
                  </a:schemeClr>
                </a:solidFill>
                <a:latin typeface="华文隶书" panose="02010800040101010101" pitchFamily="2" charset="-122"/>
                <a:ea typeface="华文隶书" panose="02010800040101010101" pitchFamily="2" charset="-122"/>
              </a:rPr>
              <a:t>9</a:t>
            </a:r>
            <a:r>
              <a:rPr lang="zh-CN" altLang="en-US" sz="2800" dirty="0">
                <a:solidFill>
                  <a:schemeClr val="accent4">
                    <a:lumMod val="75000"/>
                  </a:schemeClr>
                </a:solidFill>
                <a:latin typeface="华文隶书" panose="02010800040101010101" pitchFamily="2" charset="-122"/>
                <a:ea typeface="华文隶书" panose="02010800040101010101" pitchFamily="2" charset="-122"/>
              </a:rPr>
              <a:t>、背景底纹</a:t>
            </a:r>
          </a:p>
          <a:p>
            <a:pPr>
              <a:lnSpc>
                <a:spcPct val="150000"/>
              </a:lnSpc>
            </a:pPr>
            <a:r>
              <a:rPr lang="zh-CN" altLang="en-US" sz="2000" dirty="0"/>
              <a:t>    网站的背景底纹通常用来烘托氛围、强化主题，是整个网页的有机组成部分之一。背景底纹用得好，将极大突出网站的主体形象，丰富网站的视觉内涵。但如果用的糟糕，则会扰乱用户的视觉体验，产生阅读困难，还会降低页面美感。 </a:t>
            </a:r>
            <a:endParaRPr lang="zh-CN" altLang="en-US" sz="2000" dirty="0"/>
          </a:p>
        </p:txBody>
      </p:sp>
      <p:sp>
        <p:nvSpPr>
          <p:cNvPr id="3" name="Rectangle 2"/>
          <p:cNvSpPr>
            <a:spLocks noChangeArrowheads="1"/>
          </p:cNvSpPr>
          <p:nvPr/>
        </p:nvSpPr>
        <p:spPr bwMode="auto">
          <a:xfrm>
            <a:off x="2030569" y="200910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5841" name="Picture 1" descr="b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1208" y="2825247"/>
            <a:ext cx="7585345" cy="3689797"/>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6" name="椭圆 5"/>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781512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21476" y="966086"/>
            <a:ext cx="8221014" cy="4062651"/>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000" dirty="0" smtClean="0">
                <a:solidFill>
                  <a:schemeClr val="accent4">
                    <a:lumMod val="75000"/>
                  </a:schemeClr>
                </a:solidFill>
              </a:rPr>
              <a:t>按钮</a:t>
            </a:r>
            <a:r>
              <a:rPr lang="zh-CN" altLang="en-US" sz="2000" dirty="0">
                <a:solidFill>
                  <a:schemeClr val="accent4">
                    <a:lumMod val="75000"/>
                  </a:schemeClr>
                </a:solidFill>
              </a:rPr>
              <a:t>的设计原则</a:t>
            </a:r>
          </a:p>
          <a:p>
            <a:pPr>
              <a:lnSpc>
                <a:spcPct val="150000"/>
              </a:lnSpc>
            </a:pPr>
            <a:r>
              <a:rPr lang="zh-CN" altLang="en-US" sz="2000" dirty="0"/>
              <a:t>　　</a:t>
            </a:r>
            <a:r>
              <a:rPr lang="zh-CN" altLang="en-US" sz="2000" dirty="0">
                <a:solidFill>
                  <a:schemeClr val="accent3">
                    <a:lumMod val="75000"/>
                  </a:schemeClr>
                </a:solidFill>
              </a:rPr>
              <a:t>(1)风格恰当：</a:t>
            </a:r>
            <a:r>
              <a:rPr lang="zh-CN" altLang="en-US" sz="2000" dirty="0"/>
              <a:t>按钮要设计的漂亮，让人赏心悦目。</a:t>
            </a:r>
            <a:r>
              <a:rPr lang="zh-CN" altLang="en-US" sz="2000" dirty="0"/>
              <a:t>但同时，按钮的设计风格要遵从网站品牌、形象、LOGO的设计风格，无论在色调、形式上都能保证网站视觉的整体性。</a:t>
            </a:r>
          </a:p>
          <a:p>
            <a:pPr>
              <a:lnSpc>
                <a:spcPct val="150000"/>
              </a:lnSpc>
            </a:pPr>
            <a:r>
              <a:rPr lang="zh-CN" altLang="en-US" sz="2000" dirty="0"/>
              <a:t>　</a:t>
            </a:r>
            <a:r>
              <a:rPr lang="zh-CN" altLang="en-US" sz="2000" dirty="0">
                <a:solidFill>
                  <a:schemeClr val="accent3">
                    <a:lumMod val="75000"/>
                  </a:schemeClr>
                </a:solidFill>
              </a:rPr>
              <a:t>　(2)位置合理</a:t>
            </a:r>
            <a:r>
              <a:rPr lang="zh-CN" altLang="en-US" sz="2000" dirty="0"/>
              <a:t>：按钮设计时要考虑在上下文间的位置，符合用户的行为逻辑，也不能突兀。一般按钮主要放在文章或内容的下方或后方，但有时候我们也要根据情况合理设置。按钮位置能够影响点击的次数，因此合理摆放非常有</a:t>
            </a:r>
            <a:r>
              <a:rPr lang="zh-CN" altLang="en-US" sz="2000" dirty="0"/>
              <a:t>必要。</a:t>
            </a:r>
          </a:p>
          <a:p>
            <a:r>
              <a:rPr lang="zh-CN" altLang="en-US" dirty="0" smtClean="0"/>
              <a:t>　</a:t>
            </a:r>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93617718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8597" y="1566088"/>
            <a:ext cx="9058141" cy="3323987"/>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2000" dirty="0" smtClean="0"/>
              <a:t>通常</a:t>
            </a:r>
            <a:r>
              <a:rPr lang="zh-CN" altLang="en-US" sz="2000" dirty="0"/>
              <a:t>，最佳的背景底纹效果应该使主体内容和背景之间采用高对比度，使前景焦点内容更加突出、清晰、易读，不影响前景内容的阅读效率</a:t>
            </a:r>
            <a:r>
              <a:rPr lang="zh-CN" altLang="en-US" sz="2000" dirty="0" smtClean="0"/>
              <a:t>。</a:t>
            </a:r>
            <a:endParaRPr lang="en-US" altLang="zh-CN" sz="2000" dirty="0" smtClean="0"/>
          </a:p>
          <a:p>
            <a:pPr marL="342900" indent="-342900">
              <a:lnSpc>
                <a:spcPct val="150000"/>
              </a:lnSpc>
              <a:buFont typeface="Wingdings" panose="05000000000000000000" pitchFamily="2" charset="2"/>
              <a:buChar char="n"/>
            </a:pPr>
            <a:r>
              <a:rPr lang="zh-CN" altLang="en-US" sz="2000" dirty="0" smtClean="0"/>
              <a:t>背景</a:t>
            </a:r>
            <a:r>
              <a:rPr lang="zh-CN" altLang="en-US" sz="2000" dirty="0"/>
              <a:t>底纹只能是氛围与色彩的烘托，我们绝不可能用背景底纹来传递重要信息，更不能滥用背景底纹装饰网站标题、导航或文本内容</a:t>
            </a:r>
            <a:r>
              <a:rPr lang="zh-CN" altLang="en-US" sz="2000" dirty="0" smtClean="0"/>
              <a:t>。</a:t>
            </a:r>
            <a:endParaRPr lang="en-US" altLang="zh-CN" sz="2000" dirty="0" smtClean="0"/>
          </a:p>
          <a:p>
            <a:pPr marL="342900" indent="-342900">
              <a:lnSpc>
                <a:spcPct val="150000"/>
              </a:lnSpc>
              <a:buFont typeface="Wingdings" panose="05000000000000000000" pitchFamily="2" charset="2"/>
              <a:buChar char="n"/>
            </a:pPr>
            <a:r>
              <a:rPr lang="zh-CN" altLang="en-US" sz="2000" dirty="0" smtClean="0"/>
              <a:t>有</a:t>
            </a:r>
            <a:r>
              <a:rPr lang="zh-CN" altLang="en-US" sz="2000" dirty="0"/>
              <a:t>的设计者出于页面视觉效果和加载速度的考虑，干脆使用没有色彩图样或纯色背景作网站背景，也是为了避免过于花俏的背景底纹干扰画面视感</a:t>
            </a:r>
            <a:r>
              <a:rPr lang="zh-CN" altLang="en-US" sz="2000" dirty="0" smtClean="0"/>
              <a:t>。</a:t>
            </a:r>
            <a:endParaRPr lang="en-US" altLang="zh-CN" sz="2000" dirty="0" smtClean="0"/>
          </a:p>
          <a:p>
            <a:pPr marL="342900" indent="-342900">
              <a:lnSpc>
                <a:spcPct val="150000"/>
              </a:lnSpc>
              <a:buFont typeface="Wingdings" panose="05000000000000000000" pitchFamily="2" charset="2"/>
              <a:buChar char="n"/>
            </a:pPr>
            <a:r>
              <a:rPr lang="zh-CN" altLang="en-US" sz="2000" dirty="0" smtClean="0"/>
              <a:t>为</a:t>
            </a:r>
            <a:r>
              <a:rPr lang="zh-CN" altLang="en-US" sz="2000" dirty="0"/>
              <a:t>网站选择合适的背景底纹是一个艰巨而慎重的思考过程。</a:t>
            </a:r>
            <a:endParaRPr lang="zh-CN" altLang="en-US" sz="2000"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14515061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6777" y="359724"/>
            <a:ext cx="9444507" cy="3600986"/>
          </a:xfrm>
          <a:prstGeom prst="rect">
            <a:avLst/>
          </a:prstGeom>
        </p:spPr>
        <p:txBody>
          <a:bodyPr wrap="square">
            <a:spAutoFit/>
          </a:bodyPr>
          <a:lstStyle/>
          <a:p>
            <a:pPr>
              <a:lnSpc>
                <a:spcPct val="150000"/>
              </a:lnSpc>
            </a:pPr>
            <a:r>
              <a:rPr lang="zh-CN" altLang="en-US" sz="2800" dirty="0" smtClean="0">
                <a:solidFill>
                  <a:schemeClr val="accent4">
                    <a:lumMod val="75000"/>
                  </a:schemeClr>
                </a:solidFill>
                <a:latin typeface="华文隶书" panose="02010800040101010101" pitchFamily="2" charset="-122"/>
                <a:ea typeface="华文隶书" panose="02010800040101010101" pitchFamily="2" charset="-122"/>
              </a:rPr>
              <a:t>1</a:t>
            </a:r>
            <a:r>
              <a:rPr lang="zh-CN" altLang="en-US" sz="2800" dirty="0">
                <a:solidFill>
                  <a:schemeClr val="accent4">
                    <a:lumMod val="75000"/>
                  </a:schemeClr>
                </a:solidFill>
                <a:latin typeface="华文隶书" panose="02010800040101010101" pitchFamily="2" charset="-122"/>
                <a:ea typeface="华文隶书" panose="02010800040101010101" pitchFamily="2" charset="-122"/>
              </a:rPr>
              <a:t>、色彩基本原理</a:t>
            </a:r>
          </a:p>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三原色</a:t>
            </a:r>
            <a:endParaRPr lang="zh-CN" altLang="en-US" sz="2400" dirty="0">
              <a:solidFill>
                <a:schemeClr val="accent4">
                  <a:lumMod val="75000"/>
                </a:schemeClr>
              </a:solidFill>
            </a:endParaRPr>
          </a:p>
          <a:p>
            <a:pPr>
              <a:lnSpc>
                <a:spcPct val="150000"/>
              </a:lnSpc>
            </a:pPr>
            <a:r>
              <a:rPr lang="zh-CN" altLang="en-US" sz="2000" dirty="0"/>
              <a:t>　　红，黄，蓝是色彩的三原色，任何色彩都可以用这三原色调和而成。网页代码语言中的色彩表达即是用这三种颜色的数值表示例如：红色是color （255,0,0），十六进制的表示方法为（FF0000），白色为（FFFFFF）, 我们经常看到的"bgColor=#FFFFFF"就是指背景色为白色。</a:t>
            </a:r>
          </a:p>
          <a:p>
            <a:pPr>
              <a:lnSpc>
                <a:spcPct val="150000"/>
              </a:lnSpc>
            </a:pPr>
            <a:endParaRPr lang="zh-CN" altLang="en-US" sz="2000" dirty="0"/>
          </a:p>
        </p:txBody>
      </p:sp>
      <p:pic>
        <p:nvPicPr>
          <p:cNvPr id="36866" name="Picture 2" descr="色轮"/>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76125" y="3542197"/>
            <a:ext cx="3045159" cy="304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21293497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66929" y="462755"/>
            <a:ext cx="9367233" cy="2031325"/>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色彩</a:t>
            </a:r>
            <a:r>
              <a:rPr lang="zh-CN" altLang="en-US" sz="2400" dirty="0">
                <a:solidFill>
                  <a:schemeClr val="accent4">
                    <a:lumMod val="75000"/>
                  </a:schemeClr>
                </a:solidFill>
              </a:rPr>
              <a:t>的基本属性</a:t>
            </a:r>
          </a:p>
          <a:p>
            <a:pPr>
              <a:lnSpc>
                <a:spcPct val="150000"/>
              </a:lnSpc>
            </a:pPr>
            <a:r>
              <a:rPr lang="zh-CN" altLang="en-US" sz="2000" dirty="0"/>
              <a:t>　　</a:t>
            </a:r>
            <a:endParaRPr lang="en-US" altLang="zh-CN" sz="2000" dirty="0" smtClean="0"/>
          </a:p>
          <a:p>
            <a:pPr>
              <a:lnSpc>
                <a:spcPct val="150000"/>
              </a:lnSpc>
            </a:pPr>
            <a:r>
              <a:rPr lang="zh-CN" altLang="en-US" sz="2000" dirty="0" smtClean="0"/>
              <a:t>色彩</a:t>
            </a:r>
            <a:r>
              <a:rPr lang="zh-CN" altLang="en-US" sz="2000" dirty="0"/>
              <a:t>具有三个基本属性，即明度、色相、纯度。这三者相互联系、不可分割。</a:t>
            </a:r>
          </a:p>
          <a:p>
            <a:pPr>
              <a:lnSpc>
                <a:spcPct val="150000"/>
              </a:lnSpc>
            </a:pPr>
            <a:r>
              <a:rPr lang="zh-CN" altLang="en-US" sz="2000" dirty="0" smtClean="0"/>
              <a:t> </a:t>
            </a:r>
            <a:endParaRPr lang="zh-CN" altLang="en-US" sz="2000"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graphicFrame>
        <p:nvGraphicFramePr>
          <p:cNvPr id="6" name="图示 5"/>
          <p:cNvGraphicFramePr/>
          <p:nvPr>
            <p:extLst>
              <p:ext uri="{D42A27DB-BD31-4B8C-83A1-F6EECF244321}">
                <p14:modId xmlns:p14="http://schemas.microsoft.com/office/powerpoint/2010/main" val="1350913013"/>
              </p:ext>
            </p:extLst>
          </p:nvPr>
        </p:nvGraphicFramePr>
        <p:xfrm>
          <a:off x="3393204" y="2716299"/>
          <a:ext cx="4681849" cy="3349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37047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95717" y="913515"/>
            <a:ext cx="9367233" cy="4708981"/>
          </a:xfrm>
          <a:prstGeom prst="rect">
            <a:avLst/>
          </a:prstGeom>
        </p:spPr>
        <p:txBody>
          <a:bodyPr wrap="square">
            <a:spAutoFit/>
          </a:bodyPr>
          <a:lstStyle/>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色相：</a:t>
            </a:r>
            <a:r>
              <a:rPr lang="zh-CN" altLang="en-US" sz="2000" dirty="0"/>
              <a:t>即每种色彩的相貌、名称，如红、桔红、翠绿、湖蓝，群青等。色相是区分色彩的主要依据，是色彩的最大特征。色相的称谓，即色彩与颜料的命名有多种类型与方法。</a:t>
            </a:r>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明度：</a:t>
            </a:r>
            <a:r>
              <a:rPr lang="zh-CN" altLang="en-US" sz="2000" dirty="0"/>
              <a:t>即色彩的明暗差别，也即深浅差别。色彩的明度差别包括两个方面：一是指某一色相的深浅变化，如粉红、大红、深红，都是红，但一种比一种深。二是指不同色相间存在的明度差别，如六标准色中黄最浅，紫最深，橙和绿、红和蓝处于相近的明度之间。</a:t>
            </a:r>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纯度：</a:t>
            </a:r>
            <a:r>
              <a:rPr lang="zh-CN" altLang="en-US" sz="2000" dirty="0"/>
              <a:t>即各色彩中包含的单种标准色成分的多少。纯的色感强，即色度强，所以纯度亦是色彩感觉强弱的标志。不同色相所能达到的纯度是不同的，其中红色纯度最高，绿色纯度相对低些，其余色相居中，同时明度也不相同。</a:t>
            </a:r>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113910830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descr="color1"/>
          <p:cNvPicPr>
            <a:picLocks noChangeAspect="1" noChangeArrowheads="1"/>
          </p:cNvPicPr>
          <p:nvPr/>
        </p:nvPicPr>
        <p:blipFill>
          <a:blip r:embed="rId2" cstate="print">
            <a:extLst>
              <a:ext uri="{28A0092B-C50C-407E-A947-70E740481C1C}">
                <a14:useLocalDpi xmlns:a14="http://schemas.microsoft.com/office/drawing/2010/main" val="0"/>
              </a:ext>
            </a:extLst>
          </a:blip>
          <a:srcRect t="10669" b="19266"/>
          <a:stretch>
            <a:fillRect/>
          </a:stretch>
        </p:blipFill>
        <p:spPr bwMode="auto">
          <a:xfrm>
            <a:off x="1262129" y="1809482"/>
            <a:ext cx="9748088" cy="456556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089551" y="913515"/>
            <a:ext cx="6093243" cy="461665"/>
          </a:xfrm>
          <a:prstGeom prst="rect">
            <a:avLst/>
          </a:prstGeom>
        </p:spPr>
        <p:txBody>
          <a:bodyPr wrap="square">
            <a:spAutoFit/>
          </a:bodyPr>
          <a:lstStyle/>
          <a:p>
            <a:r>
              <a:rPr lang="zh-CN" altLang="en-US" sz="2400" dirty="0" smtClean="0">
                <a:solidFill>
                  <a:schemeClr val="accent3">
                    <a:lumMod val="75000"/>
                  </a:schemeClr>
                </a:solidFill>
                <a:latin typeface="华文新魏" panose="02010800040101010101" pitchFamily="2" charset="-122"/>
                <a:ea typeface="华文新魏" panose="02010800040101010101" pitchFamily="2" charset="-122"/>
              </a:rPr>
              <a:t>（</a:t>
            </a:r>
            <a:r>
              <a:rPr lang="zh-CN" altLang="en-US" sz="2400" dirty="0" smtClean="0">
                <a:solidFill>
                  <a:schemeClr val="accent3">
                    <a:lumMod val="75000"/>
                  </a:schemeClr>
                </a:solidFill>
                <a:latin typeface="华文新魏" panose="02010800040101010101" pitchFamily="2" charset="-122"/>
                <a:ea typeface="华文新魏" panose="02010800040101010101" pitchFamily="2" charset="-122"/>
              </a:rPr>
              <a:t>图）同一色彩的三个基本属性</a:t>
            </a:r>
            <a:endParaRPr lang="zh-CN" altLang="en-US" sz="2400" dirty="0">
              <a:solidFill>
                <a:schemeClr val="accent3">
                  <a:lumMod val="75000"/>
                </a:schemeClr>
              </a:solidFill>
              <a:latin typeface="华文新魏" panose="02010800040101010101" pitchFamily="2" charset="-122"/>
              <a:ea typeface="华文新魏" panose="02010800040101010101" pitchFamily="2" charset="-122"/>
            </a:endParaRPr>
          </a:p>
        </p:txBody>
      </p:sp>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20060913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6777" y="913515"/>
            <a:ext cx="9289961" cy="4339650"/>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色彩</a:t>
            </a:r>
            <a:r>
              <a:rPr lang="zh-CN" altLang="en-US" sz="2400" dirty="0">
                <a:solidFill>
                  <a:schemeClr val="accent4">
                    <a:lumMod val="75000"/>
                  </a:schemeClr>
                </a:solidFill>
              </a:rPr>
              <a:t>理论</a:t>
            </a:r>
          </a:p>
          <a:p>
            <a:pPr marL="800100" lvl="1" indent="-342900">
              <a:lnSpc>
                <a:spcPct val="150000"/>
              </a:lnSpc>
              <a:buFont typeface="Wingdings" panose="05000000000000000000" pitchFamily="2" charset="2"/>
              <a:buChar char="n"/>
            </a:pPr>
            <a:r>
              <a:rPr lang="zh-CN" altLang="en-US" sz="2000" dirty="0" smtClean="0"/>
              <a:t>色彩</a:t>
            </a:r>
            <a:r>
              <a:rPr lang="zh-CN" altLang="en-US" sz="2000" dirty="0"/>
              <a:t>主要研究纯色和它们之间的混合效果</a:t>
            </a:r>
            <a:r>
              <a:rPr lang="zh-CN" altLang="en-US" sz="2000" dirty="0" smtClean="0"/>
              <a:t>。</a:t>
            </a:r>
            <a:endParaRPr lang="en-US" altLang="zh-CN" sz="2000" dirty="0" smtClean="0"/>
          </a:p>
          <a:p>
            <a:pPr marL="800100" lvl="1" indent="-342900">
              <a:lnSpc>
                <a:spcPct val="150000"/>
              </a:lnSpc>
              <a:buFont typeface="Wingdings" panose="05000000000000000000" pitchFamily="2" charset="2"/>
              <a:buChar char="n"/>
            </a:pPr>
            <a:r>
              <a:rPr lang="zh-CN" altLang="en-US" sz="2000" dirty="0" smtClean="0"/>
              <a:t>在</a:t>
            </a:r>
            <a:r>
              <a:rPr lang="zh-CN" altLang="en-US" sz="2000" dirty="0"/>
              <a:t>网页设计中，设计者需要了解最广泛的色彩关系或配色方案，以便在实践中较好地运用</a:t>
            </a:r>
            <a:r>
              <a:rPr lang="zh-CN" altLang="en-US" sz="2000" dirty="0" smtClean="0"/>
              <a:t>。</a:t>
            </a:r>
            <a:endParaRPr lang="en-US" altLang="zh-CN" sz="2000" dirty="0" smtClean="0"/>
          </a:p>
          <a:p>
            <a:pPr marL="800100" lvl="1" indent="-342900">
              <a:lnSpc>
                <a:spcPct val="150000"/>
              </a:lnSpc>
              <a:buFont typeface="Wingdings" panose="05000000000000000000" pitchFamily="2" charset="2"/>
              <a:buChar char="n"/>
            </a:pPr>
            <a:r>
              <a:rPr lang="zh-CN" altLang="en-US" sz="2000" dirty="0" smtClean="0"/>
              <a:t>每个</a:t>
            </a:r>
            <a:r>
              <a:rPr lang="zh-CN" altLang="en-US" sz="2000" dirty="0"/>
              <a:t>网站都是自己独特的一套配色方案，研究配色方案的关键之一是决定将哪些色彩放在一起能组成最佳的视觉效果，这不但能使网站赏心悦目，有时还能通过色彩感帮助用户理解和使用网站</a:t>
            </a:r>
            <a:r>
              <a:rPr lang="zh-CN" altLang="en-US" sz="2000" dirty="0" smtClean="0"/>
              <a:t>。</a:t>
            </a:r>
            <a:endParaRPr lang="en-US" altLang="zh-CN" sz="2000" dirty="0" smtClean="0"/>
          </a:p>
          <a:p>
            <a:pPr marL="800100" lvl="1" indent="-342900">
              <a:lnSpc>
                <a:spcPct val="150000"/>
              </a:lnSpc>
              <a:buFont typeface="Wingdings" panose="05000000000000000000" pitchFamily="2" charset="2"/>
              <a:buChar char="n"/>
            </a:pPr>
            <a:r>
              <a:rPr lang="zh-CN" altLang="en-US" sz="2000" dirty="0" smtClean="0"/>
              <a:t>没有</a:t>
            </a:r>
            <a:r>
              <a:rPr lang="zh-CN" altLang="en-US" sz="2000" dirty="0"/>
              <a:t>哪种设计元素比色彩更能激起用户的视觉感受了，我们如今会给网站添加不同的色调，用丰富的色彩理论来充实网站的使用体验</a:t>
            </a:r>
            <a:r>
              <a:rPr lang="zh-CN" altLang="en-US" sz="2000" dirty="0" smtClean="0"/>
              <a:t>。</a:t>
            </a:r>
            <a:endParaRPr lang="zh-CN" altLang="en-US" sz="2000"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40283893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4658" y="636619"/>
            <a:ext cx="9289961" cy="3785652"/>
          </a:xfrm>
          <a:prstGeom prst="rect">
            <a:avLst/>
          </a:prstGeom>
        </p:spPr>
        <p:txBody>
          <a:bodyPr wrap="square">
            <a:spAutoFit/>
          </a:bodyPr>
          <a:lstStyle/>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1）易用性</a:t>
            </a:r>
          </a:p>
          <a:p>
            <a:pPr>
              <a:lnSpc>
                <a:spcPct val="150000"/>
              </a:lnSpc>
            </a:pPr>
            <a:r>
              <a:rPr lang="zh-CN" altLang="en-US" sz="2000" dirty="0"/>
              <a:t>　　通过色彩的对比关系能使网站的一些元素，如字体、按钮等，在一定色彩的背景下显得更加突出。有时，用户使用网站中出现的错误，会以醒目的颜色表示出来，如用户填写表单时错误的地方会用红色给出反馈。</a:t>
            </a:r>
          </a:p>
          <a:p>
            <a:pPr>
              <a:lnSpc>
                <a:spcPct val="150000"/>
              </a:lnSpc>
            </a:pPr>
            <a:r>
              <a:rPr lang="zh-CN" altLang="en-US" sz="2000" dirty="0" smtClean="0">
                <a:solidFill>
                  <a:schemeClr val="accent3">
                    <a:lumMod val="75000"/>
                  </a:schemeClr>
                </a:solidFill>
              </a:rPr>
              <a:t>（</a:t>
            </a:r>
            <a:r>
              <a:rPr lang="zh-CN" altLang="en-US" sz="2000" dirty="0">
                <a:solidFill>
                  <a:schemeClr val="accent3">
                    <a:lumMod val="75000"/>
                  </a:schemeClr>
                </a:solidFill>
              </a:rPr>
              <a:t>2）注意力</a:t>
            </a:r>
          </a:p>
          <a:p>
            <a:pPr>
              <a:lnSpc>
                <a:spcPct val="150000"/>
              </a:lnSpc>
            </a:pPr>
            <a:r>
              <a:rPr lang="zh-CN" altLang="en-US" sz="2000" dirty="0"/>
              <a:t>　　色彩能使用户更加集中专注地使用网站。比如利用生动的色彩吸引用户关注网站的重点，在众多相似网站元素中利用色彩的差异使用户发现并锁定目标，利用色彩突出页面中可点击的元素，等等。</a:t>
            </a:r>
            <a:endParaRPr lang="zh-CN" altLang="en-US" sz="2000"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233877793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07841" y="660161"/>
            <a:ext cx="8530107" cy="5724644"/>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400" dirty="0" smtClean="0">
                <a:solidFill>
                  <a:schemeClr val="accent4">
                    <a:lumMod val="75000"/>
                  </a:schemeClr>
                </a:solidFill>
              </a:rPr>
              <a:t>色彩</a:t>
            </a:r>
            <a:r>
              <a:rPr lang="zh-CN" altLang="en-US" sz="2400" dirty="0">
                <a:solidFill>
                  <a:schemeClr val="accent4">
                    <a:lumMod val="75000"/>
                  </a:schemeClr>
                </a:solidFill>
              </a:rPr>
              <a:t>的视觉心理与象征性</a:t>
            </a:r>
          </a:p>
          <a:p>
            <a:pPr>
              <a:lnSpc>
                <a:spcPct val="150000"/>
              </a:lnSpc>
            </a:pPr>
            <a:r>
              <a:rPr lang="zh-CN" altLang="en-US" sz="2000" dirty="0" smtClean="0"/>
              <a:t>（</a:t>
            </a:r>
            <a:r>
              <a:rPr lang="en-US" altLang="zh-CN" sz="2000" dirty="0" smtClean="0">
                <a:solidFill>
                  <a:schemeClr val="accent3">
                    <a:lumMod val="75000"/>
                  </a:schemeClr>
                </a:solidFill>
              </a:rPr>
              <a:t>1</a:t>
            </a:r>
            <a:r>
              <a:rPr lang="zh-CN" altLang="en-US" sz="2000" dirty="0" smtClean="0">
                <a:solidFill>
                  <a:schemeClr val="accent3">
                    <a:lumMod val="75000"/>
                  </a:schemeClr>
                </a:solidFill>
              </a:rPr>
              <a:t>）色彩</a:t>
            </a:r>
            <a:r>
              <a:rPr lang="zh-CN" altLang="en-US" sz="2000" dirty="0">
                <a:solidFill>
                  <a:schemeClr val="accent3">
                    <a:lumMod val="75000"/>
                  </a:schemeClr>
                </a:solidFill>
              </a:rPr>
              <a:t>的物质性心理错觉</a:t>
            </a:r>
          </a:p>
          <a:p>
            <a:pPr>
              <a:lnSpc>
                <a:spcPct val="150000"/>
              </a:lnSpc>
            </a:pPr>
            <a:r>
              <a:rPr lang="zh-CN" altLang="en-US" sz="2000" dirty="0"/>
              <a:t>　　色彩的直接心理效应来自色彩的物理光刺激对人的生理发生的直接影响。心理学家对此曾做过许多实验</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在</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红色环境中，人的脉搏会加快，血压有所升高，情绪兴奋冲动。而处在蓝色环境中，脉搏会减缓，情绪也较沉静</a:t>
            </a: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a:t>
            </a:r>
            <a:endParaRPr lang="en-US" altLang="zh-CN" sz="2000" dirty="0" smtClean="0">
              <a:solidFill>
                <a:schemeClr val="accent3">
                  <a:lumMod val="75000"/>
                </a:schemeClr>
              </a:solidFill>
              <a:latin typeface="华文新魏" panose="02010800040101010101" pitchFamily="2" charset="-122"/>
              <a:ea typeface="华文新魏" panose="02010800040101010101" pitchFamily="2" charset="-122"/>
            </a:endParaRPr>
          </a:p>
          <a:p>
            <a:pPr marL="800100" lvl="1" indent="-342900">
              <a:lnSpc>
                <a:spcPct val="150000"/>
              </a:lnSpc>
              <a:buFont typeface="Arial" panose="020B0604020202020204" pitchFamily="34" charset="0"/>
              <a:buChar char="•"/>
            </a:pP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有</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的科学家发现，颜色能影响脑电波，脑电波对红色反应是警觉，对蓝色的反应是放松</a:t>
            </a: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a:t>
            </a:r>
            <a:endParaRPr lang="en-US" altLang="zh-CN" sz="2000" dirty="0" smtClean="0">
              <a:solidFill>
                <a:schemeClr val="accent3">
                  <a:lumMod val="75000"/>
                </a:schemeClr>
              </a:solidFill>
              <a:latin typeface="华文新魏" panose="02010800040101010101" pitchFamily="2" charset="-122"/>
              <a:ea typeface="华文新魏" panose="02010800040101010101" pitchFamily="2" charset="-122"/>
            </a:endParaRPr>
          </a:p>
          <a:p>
            <a:pPr>
              <a:lnSpc>
                <a:spcPct val="150000"/>
              </a:lnSpc>
            </a:pPr>
            <a:r>
              <a:rPr lang="zh-CN" altLang="en-US" sz="2000" dirty="0" smtClean="0"/>
              <a:t>自</a:t>
            </a:r>
            <a:r>
              <a:rPr lang="zh-CN" altLang="en-US" sz="2000" dirty="0"/>
              <a:t>19世纪中叶以后，心理学已从哲学转入科学的范畴，心理学家注重实验所验证的色彩心理的效果。不少色彩理论中都对此作过专门的介绍，这些经验向我们明确地肯定了色彩对人心理的影响。</a:t>
            </a:r>
          </a:p>
          <a:p>
            <a:pPr>
              <a:lnSpc>
                <a:spcPct val="150000"/>
              </a:lnSpc>
            </a:pPr>
            <a:r>
              <a:rPr lang="zh-CN" altLang="en-US" sz="2000" dirty="0"/>
              <a:t>　　</a:t>
            </a:r>
            <a:endParaRPr lang="zh-CN" altLang="en-US" sz="2000"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23639931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olor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64687" y="359724"/>
            <a:ext cx="5464936" cy="2774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373746" y="2453537"/>
            <a:ext cx="4460384" cy="3731342"/>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smtClean="0"/>
              <a:t> </a:t>
            </a:r>
            <a:r>
              <a:rPr lang="zh-CN" altLang="en-US" sz="2000" dirty="0"/>
              <a:t>冷色与暖色是依据心理错觉对色彩的物理性分类，对于颜色的物质性印象，大致由冷暖两个色系产生</a:t>
            </a:r>
            <a:r>
              <a:rPr lang="zh-CN" altLang="en-US" sz="2000" dirty="0" smtClean="0"/>
              <a:t>。</a:t>
            </a:r>
            <a:endParaRPr lang="en-US" altLang="zh-CN" sz="2000" dirty="0" smtClean="0"/>
          </a:p>
          <a:p>
            <a:pPr marL="342900" indent="-342900">
              <a:lnSpc>
                <a:spcPct val="150000"/>
              </a:lnSpc>
              <a:buFont typeface="Wingdings" panose="05000000000000000000" pitchFamily="2" charset="2"/>
              <a:buChar char="l"/>
            </a:pPr>
            <a:r>
              <a:rPr lang="zh-CN" altLang="en-US" sz="2000" dirty="0" smtClean="0"/>
              <a:t>波</a:t>
            </a:r>
            <a:r>
              <a:rPr lang="zh-CN" altLang="en-US" sz="2000" dirty="0"/>
              <a:t>长长的红光和橙、黄色光，本身有暖和感，以次光照射到任何色都会有暖和感</a:t>
            </a:r>
            <a:r>
              <a:rPr lang="zh-CN" altLang="en-US" sz="2000" dirty="0" smtClean="0"/>
              <a:t>。</a:t>
            </a:r>
            <a:endParaRPr lang="en-US" altLang="zh-CN" sz="2000" dirty="0" smtClean="0"/>
          </a:p>
          <a:p>
            <a:pPr marL="342900" indent="-342900">
              <a:lnSpc>
                <a:spcPct val="150000"/>
              </a:lnSpc>
              <a:buFont typeface="Wingdings" panose="05000000000000000000" pitchFamily="2" charset="2"/>
              <a:buChar char="l"/>
            </a:pPr>
            <a:r>
              <a:rPr lang="zh-CN" altLang="en-US" sz="2000" dirty="0" smtClean="0"/>
              <a:t>相反</a:t>
            </a:r>
            <a:r>
              <a:rPr lang="zh-CN" altLang="en-US" sz="2000" dirty="0"/>
              <a:t>，波长短的紫色光、蓝色光、绿色光，有寒冷的感觉</a:t>
            </a:r>
            <a:r>
              <a:rPr lang="zh-CN" altLang="en-US" sz="2000" dirty="0" smtClean="0"/>
              <a:t>。</a:t>
            </a:r>
            <a:endParaRPr lang="zh-CN" altLang="en-US" sz="2000" dirty="0"/>
          </a:p>
        </p:txBody>
      </p:sp>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
        <p:nvSpPr>
          <p:cNvPr id="3" name="矩形 2"/>
          <p:cNvSpPr/>
          <p:nvPr/>
        </p:nvSpPr>
        <p:spPr>
          <a:xfrm>
            <a:off x="6164688" y="3784222"/>
            <a:ext cx="5464936" cy="2400657"/>
          </a:xfrm>
          <a:prstGeom prst="rect">
            <a:avLst/>
          </a:prstGeom>
        </p:spPr>
        <p:txBody>
          <a:bodyPr wrap="square">
            <a:spAutoFit/>
          </a:bodyPr>
          <a:lstStyle/>
          <a:p>
            <a:pPr>
              <a:lnSpc>
                <a:spcPct val="150000"/>
              </a:lnSpc>
            </a:pPr>
            <a:r>
              <a:rPr lang="zh-CN" altLang="en-US" sz="2000" dirty="0">
                <a:solidFill>
                  <a:schemeClr val="accent3">
                    <a:lumMod val="75000"/>
                  </a:schemeClr>
                </a:solidFill>
                <a:latin typeface="华文楷体" panose="02010600040101010101" pitchFamily="2" charset="-122"/>
                <a:ea typeface="华文楷体" panose="02010600040101010101" pitchFamily="2" charset="-122"/>
              </a:rPr>
              <a:t>夏日，我们关掉室内的白炽灯，打开日光灯，就会有一种变量双的感觉。颜料也是如此，在冷食或冷的饮料包装上使用冷色，视觉上会引起你对这些食物冰冷的感觉。冬日，把卧室的窗帘换成暖色，就会增加室内的暖和感。</a:t>
            </a:r>
            <a:endParaRPr lang="zh-CN" altLang="en-US" sz="2000" dirty="0">
              <a:solidFill>
                <a:schemeClr val="accent3">
                  <a:lumMod val="75000"/>
                </a:schemeClr>
              </a:solidFill>
              <a:latin typeface="华文楷体" panose="02010600040101010101" pitchFamily="2" charset="-122"/>
              <a:ea typeface="华文楷体" panose="02010600040101010101" pitchFamily="2" charset="-122"/>
            </a:endParaRPr>
          </a:p>
        </p:txBody>
      </p:sp>
      <p:sp>
        <p:nvSpPr>
          <p:cNvPr id="6" name="矩形 5"/>
          <p:cNvSpPr/>
          <p:nvPr/>
        </p:nvSpPr>
        <p:spPr>
          <a:xfrm>
            <a:off x="5976549" y="3276323"/>
            <a:ext cx="45719" cy="28935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94877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8597" y="462755"/>
            <a:ext cx="8903595" cy="4247317"/>
          </a:xfrm>
          <a:prstGeom prst="rect">
            <a:avLst/>
          </a:prstGeom>
        </p:spPr>
        <p:txBody>
          <a:bodyPr wrap="square">
            <a:spAutoFit/>
          </a:bodyPr>
          <a:lstStyle/>
          <a:p>
            <a:pPr>
              <a:lnSpc>
                <a:spcPct val="150000"/>
              </a:lnSpc>
            </a:pPr>
            <a:r>
              <a:rPr lang="zh-CN" altLang="en-US" sz="2000" dirty="0"/>
              <a:t>以上的冷暖感觉，并非来自物理上的真实温度，而是与我们的视觉与心理联想有关</a:t>
            </a:r>
            <a:r>
              <a:rPr lang="zh-CN" altLang="en-US" sz="2000" dirty="0" smtClean="0"/>
              <a:t>。</a:t>
            </a:r>
            <a:endParaRPr lang="en-US" altLang="zh-CN" sz="2000" dirty="0" smtClean="0"/>
          </a:p>
          <a:p>
            <a:pPr>
              <a:lnSpc>
                <a:spcPct val="150000"/>
              </a:lnSpc>
            </a:pPr>
            <a:r>
              <a:rPr lang="zh-CN" altLang="en-US" sz="2000" dirty="0" smtClean="0"/>
              <a:t>总的来说</a:t>
            </a:r>
            <a:r>
              <a:rPr lang="zh-CN" altLang="en-US" sz="2000" dirty="0"/>
              <a:t>，人们在日常生活中既需要暖色，又需要冷色，在色彩的表现上也是如此。</a:t>
            </a:r>
          </a:p>
          <a:p>
            <a:pPr>
              <a:lnSpc>
                <a:spcPct val="150000"/>
              </a:lnSpc>
            </a:pPr>
            <a:r>
              <a:rPr lang="zh-CN" altLang="en-US" sz="2000" dirty="0"/>
              <a:t>　　冷色与暖色除去给我们温度上的不同感觉以外，还会带来其它的一些感受，例如，重量感、湿度感等</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比方说</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，暖色偏重，冷色偏轻；暖色有密度强的感觉，冷色有稀薄的感觉；两者相比较，冷色的透明感更强，暖色则透明感较弱；冷色显得湿润，暖色显得干燥；冷色又很远的感觉，暖色则有迫近感</a:t>
            </a:r>
            <a:r>
              <a:rPr lang="zh-CN" altLang="en-US" sz="2000" dirty="0" smtClean="0">
                <a:solidFill>
                  <a:schemeClr val="accent3">
                    <a:lumMod val="75000"/>
                  </a:schemeClr>
                </a:solidFill>
                <a:latin typeface="华文新魏" panose="02010800040101010101" pitchFamily="2" charset="-122"/>
                <a:ea typeface="华文新魏" panose="02010800040101010101" pitchFamily="2" charset="-122"/>
              </a:rPr>
              <a:t>。</a:t>
            </a:r>
            <a:r>
              <a:rPr lang="en-US" altLang="zh-CN" sz="2000" dirty="0" smtClean="0">
                <a:solidFill>
                  <a:schemeClr val="accent3">
                    <a:lumMod val="75000"/>
                  </a:schemeClr>
                </a:solidFill>
                <a:latin typeface="华文新魏" panose="02010800040101010101" pitchFamily="2" charset="-122"/>
                <a:ea typeface="华文新魏" panose="02010800040101010101" pitchFamily="2" charset="-122"/>
              </a:rPr>
              <a:t> </a:t>
            </a:r>
            <a:endParaRPr lang="zh-CN" altLang="en-US" sz="2000"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2156896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8292" y="1378211"/>
            <a:ext cx="9933905" cy="3277820"/>
          </a:xfrm>
          <a:prstGeom prst="rect">
            <a:avLst/>
          </a:prstGeom>
        </p:spPr>
        <p:txBody>
          <a:bodyPr wrap="square">
            <a:spAutoFit/>
          </a:bodyPr>
          <a:lstStyle/>
          <a:p>
            <a:pPr>
              <a:lnSpc>
                <a:spcPct val="150000"/>
              </a:lnSpc>
            </a:pPr>
            <a:endParaRPr lang="en-US" altLang="zh-CN" sz="2000" dirty="0"/>
          </a:p>
          <a:p>
            <a:pPr>
              <a:lnSpc>
                <a:spcPct val="150000"/>
              </a:lnSpc>
            </a:pPr>
            <a:r>
              <a:rPr lang="zh-CN" altLang="en-US" sz="2000" dirty="0">
                <a:solidFill>
                  <a:schemeClr val="accent3">
                    <a:lumMod val="75000"/>
                  </a:schemeClr>
                </a:solidFill>
              </a:rPr>
              <a:t>　　(3)功能突出</a:t>
            </a:r>
            <a:r>
              <a:rPr lang="zh-CN" altLang="en-US" sz="2000" dirty="0" smtClean="0">
                <a:solidFill>
                  <a:schemeClr val="accent3">
                    <a:lumMod val="75000"/>
                  </a:schemeClr>
                </a:solidFill>
              </a:rPr>
              <a:t>：</a:t>
            </a:r>
            <a:endParaRPr lang="en-US" altLang="zh-CN" sz="2000" dirty="0" smtClean="0">
              <a:solidFill>
                <a:schemeClr val="accent3">
                  <a:lumMod val="75000"/>
                </a:schemeClr>
              </a:solidFill>
            </a:endParaRPr>
          </a:p>
          <a:p>
            <a:pPr marL="342900" indent="-342900">
              <a:lnSpc>
                <a:spcPct val="150000"/>
              </a:lnSpc>
              <a:buFont typeface="Arial" panose="020B0604020202020204" pitchFamily="34" charset="0"/>
              <a:buChar char="•"/>
            </a:pPr>
            <a:r>
              <a:rPr lang="zh-CN" altLang="en-US" sz="2000" dirty="0" smtClean="0"/>
              <a:t>按钮</a:t>
            </a:r>
            <a:r>
              <a:rPr lang="zh-CN" altLang="en-US" sz="2000" dirty="0"/>
              <a:t>首先要让用户能迅速理解它的用途，其次还要确保按钮在页面中不容易被忽视</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有</a:t>
            </a:r>
            <a:r>
              <a:rPr lang="zh-CN" altLang="en-US" sz="2000" dirty="0"/>
              <a:t>的按钮可能很多人都不知道这就是按钮，或者按钮的利用率很低</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还有</a:t>
            </a:r>
            <a:r>
              <a:rPr lang="zh-CN" altLang="en-US" sz="2000" dirty="0"/>
              <a:t>的按钮甚至很难引起用户眼睛的注意，在色彩、字体、大小上很容易被忽略掉</a:t>
            </a:r>
            <a:r>
              <a:rPr lang="zh-CN" altLang="en-US" sz="2000" dirty="0" smtClean="0"/>
              <a:t>。</a:t>
            </a:r>
            <a:endParaRPr lang="en-US" altLang="zh-CN" sz="2000" dirty="0" smtClean="0"/>
          </a:p>
          <a:p>
            <a:pPr marL="342900" indent="-342900">
              <a:lnSpc>
                <a:spcPct val="150000"/>
              </a:lnSpc>
              <a:buFont typeface="Arial" panose="020B0604020202020204" pitchFamily="34" charset="0"/>
              <a:buChar char="•"/>
            </a:pPr>
            <a:r>
              <a:rPr lang="zh-CN" altLang="en-US" sz="2000" dirty="0" smtClean="0"/>
              <a:t>这些</a:t>
            </a:r>
            <a:r>
              <a:rPr lang="zh-CN" altLang="en-US" sz="2000" dirty="0"/>
              <a:t>问题都需要我们在设计时好好斟酌</a:t>
            </a:r>
            <a:r>
              <a:rPr lang="zh-CN" altLang="en-US" sz="2000" dirty="0" smtClean="0"/>
              <a:t>。</a:t>
            </a:r>
            <a:endParaRPr lang="en-US" altLang="zh-CN" sz="2000" dirty="0" smtClean="0"/>
          </a:p>
          <a:p>
            <a:pPr>
              <a:lnSpc>
                <a:spcPct val="150000"/>
              </a:lnSpc>
            </a:pPr>
            <a:r>
              <a:rPr lang="zh-CN" altLang="en-US" dirty="0" smtClean="0"/>
              <a:t>　</a:t>
            </a:r>
            <a:endParaRPr lang="zh-CN" altLang="en-US" dirty="0"/>
          </a:p>
        </p:txBody>
      </p:sp>
      <p:sp>
        <p:nvSpPr>
          <p:cNvPr id="3" name="矩形 2"/>
          <p:cNvSpPr/>
          <p:nvPr/>
        </p:nvSpPr>
        <p:spPr>
          <a:xfrm>
            <a:off x="59435" y="1204617"/>
            <a:ext cx="646331" cy="3093154"/>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a:t>
            </a:r>
            <a:r>
              <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的视觉组成元素</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4.1</a:t>
            </a:r>
            <a:endParaRPr lang="zh-CN" altLang="en-US" dirty="0"/>
          </a:p>
        </p:txBody>
      </p:sp>
    </p:spTree>
    <p:extLst>
      <p:ext uri="{BB962C8B-B14F-4D97-AF65-F5344CB8AC3E}">
        <p14:creationId xmlns:p14="http://schemas.microsoft.com/office/powerpoint/2010/main" val="40431664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1933" y="1171093"/>
            <a:ext cx="8903595" cy="4193007"/>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en-US" sz="2000" dirty="0" smtClean="0"/>
              <a:t>一般说来</a:t>
            </a:r>
            <a:r>
              <a:rPr lang="zh-CN" altLang="en-US" sz="2000" dirty="0"/>
              <a:t>，在狭窄的空间中，若想使它变得宽敞，应该使用明亮的冷调</a:t>
            </a:r>
            <a:r>
              <a:rPr lang="zh-CN" altLang="en-US" sz="2000" dirty="0" smtClean="0"/>
              <a:t>。</a:t>
            </a:r>
            <a:endParaRPr lang="en-US" altLang="zh-CN" sz="2000" dirty="0" smtClean="0"/>
          </a:p>
          <a:p>
            <a:pPr marL="342900" indent="-342900">
              <a:lnSpc>
                <a:spcPct val="150000"/>
              </a:lnSpc>
              <a:buFont typeface="Wingdings" panose="05000000000000000000" pitchFamily="2" charset="2"/>
              <a:buChar char="u"/>
            </a:pPr>
            <a:r>
              <a:rPr lang="zh-CN" altLang="en-US" sz="2000" dirty="0" smtClean="0"/>
              <a:t>由于</a:t>
            </a:r>
            <a:r>
              <a:rPr lang="zh-CN" altLang="en-US" sz="2000" dirty="0"/>
              <a:t>暖色有前进感，冷色有后退感，可在细长的空间中的两壁涂以暖色，近处的两壁涂以冷色，空间就会从心理上感到更接近方形。</a:t>
            </a:r>
          </a:p>
          <a:p>
            <a:pPr marL="342900" indent="-342900">
              <a:lnSpc>
                <a:spcPct val="150000"/>
              </a:lnSpc>
              <a:buFont typeface="Wingdings" panose="05000000000000000000" pitchFamily="2" charset="2"/>
              <a:buChar char="u"/>
            </a:pPr>
            <a:r>
              <a:rPr lang="zh-CN" altLang="en-US" sz="2000" dirty="0" smtClean="0"/>
              <a:t>除去</a:t>
            </a:r>
            <a:r>
              <a:rPr lang="zh-CN" altLang="en-US" sz="2000" dirty="0"/>
              <a:t>寒暖色系具有明显的心理区别以外，色彩的明度与纯度也会引起对色彩物理印象的错觉</a:t>
            </a:r>
            <a:r>
              <a:rPr lang="zh-CN" altLang="en-US" sz="2000" dirty="0" smtClean="0"/>
              <a:t>。</a:t>
            </a:r>
            <a:endParaRPr lang="en-US" altLang="zh-CN" sz="2000" dirty="0" smtClean="0"/>
          </a:p>
          <a:p>
            <a:pPr marL="342900" indent="-342900">
              <a:lnSpc>
                <a:spcPct val="150000"/>
              </a:lnSpc>
              <a:buFont typeface="Wingdings" panose="05000000000000000000" pitchFamily="2" charset="2"/>
              <a:buChar char="u"/>
            </a:pPr>
            <a:r>
              <a:rPr lang="zh-CN" altLang="en-US" sz="2000" dirty="0" smtClean="0"/>
              <a:t>一般来说</a:t>
            </a:r>
            <a:r>
              <a:rPr lang="zh-CN" altLang="en-US" sz="2000" dirty="0"/>
              <a:t>，颜色的重量感主要取决于色彩的明度，暗色给人以重的感觉，明色给人以轻的感觉</a:t>
            </a:r>
            <a:r>
              <a:rPr lang="zh-CN" altLang="en-US" sz="2000" dirty="0" smtClean="0"/>
              <a:t>。</a:t>
            </a:r>
            <a:endParaRPr lang="en-US" altLang="zh-CN" sz="2000" dirty="0" smtClean="0"/>
          </a:p>
          <a:p>
            <a:pPr marL="342900" indent="-342900">
              <a:lnSpc>
                <a:spcPct val="150000"/>
              </a:lnSpc>
              <a:buFont typeface="Wingdings" panose="05000000000000000000" pitchFamily="2" charset="2"/>
              <a:buChar char="u"/>
            </a:pPr>
            <a:r>
              <a:rPr lang="zh-CN" altLang="en-US" sz="2000" dirty="0" smtClean="0"/>
              <a:t>纯度</a:t>
            </a:r>
            <a:r>
              <a:rPr lang="zh-CN" altLang="en-US" sz="2000" dirty="0"/>
              <a:t>与明度的变化给人以色彩软硬的印象，如淡的亮色使人觉得柔软，暗的纯色则有强硬的感觉。</a:t>
            </a:r>
            <a:endParaRPr lang="zh-CN" altLang="en-US" sz="2000"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171797790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3645" y="471869"/>
            <a:ext cx="10058400" cy="2246769"/>
          </a:xfrm>
          <a:prstGeom prst="rect">
            <a:avLst/>
          </a:prstGeom>
        </p:spPr>
        <p:txBody>
          <a:bodyPr wrap="square">
            <a:spAutoFit/>
          </a:bodyPr>
          <a:lstStyle/>
          <a:p>
            <a:pPr>
              <a:lnSpc>
                <a:spcPct val="150000"/>
              </a:lnSpc>
            </a:pPr>
            <a:r>
              <a:rPr lang="zh-CN" altLang="en-US" sz="2000" dirty="0" smtClean="0">
                <a:solidFill>
                  <a:schemeClr val="accent3">
                    <a:lumMod val="75000"/>
                  </a:schemeClr>
                </a:solidFill>
              </a:rPr>
              <a:t>（</a:t>
            </a:r>
            <a:r>
              <a:rPr lang="en-US" altLang="zh-CN" sz="2000" dirty="0" smtClean="0">
                <a:solidFill>
                  <a:schemeClr val="accent3">
                    <a:lumMod val="75000"/>
                  </a:schemeClr>
                </a:solidFill>
              </a:rPr>
              <a:t>2</a:t>
            </a:r>
            <a:r>
              <a:rPr lang="zh-CN" altLang="en-US" sz="2000" dirty="0" smtClean="0">
                <a:solidFill>
                  <a:schemeClr val="accent3">
                    <a:lumMod val="75000"/>
                  </a:schemeClr>
                </a:solidFill>
              </a:rPr>
              <a:t>）色彩</a:t>
            </a:r>
            <a:r>
              <a:rPr lang="zh-CN" altLang="en-US" sz="2000" dirty="0">
                <a:solidFill>
                  <a:schemeClr val="accent3">
                    <a:lumMod val="75000"/>
                  </a:schemeClr>
                </a:solidFill>
              </a:rPr>
              <a:t>表情的</a:t>
            </a:r>
            <a:r>
              <a:rPr lang="zh-CN" altLang="en-US" sz="2000" dirty="0" smtClean="0">
                <a:solidFill>
                  <a:schemeClr val="accent3">
                    <a:lumMod val="75000"/>
                  </a:schemeClr>
                </a:solidFill>
              </a:rPr>
              <a:t>象征性</a:t>
            </a:r>
            <a:endParaRPr lang="en-US" altLang="zh-CN" sz="2000" dirty="0" smtClean="0">
              <a:solidFill>
                <a:schemeClr val="accent3">
                  <a:lumMod val="75000"/>
                </a:schemeClr>
              </a:solidFill>
            </a:endParaRPr>
          </a:p>
          <a:p>
            <a:endParaRPr lang="zh-CN" altLang="en-US" sz="2000" dirty="0">
              <a:solidFill>
                <a:schemeClr val="accent3">
                  <a:lumMod val="75000"/>
                </a:schemeClr>
              </a:solidFill>
            </a:endParaRPr>
          </a:p>
          <a:p>
            <a:pPr lvl="1">
              <a:lnSpc>
                <a:spcPct val="150000"/>
              </a:lnSpc>
            </a:pPr>
            <a:r>
              <a:rPr lang="zh-CN" altLang="en-US" sz="2000" dirty="0" smtClean="0"/>
              <a:t>色彩</a:t>
            </a:r>
            <a:r>
              <a:rPr lang="zh-CN" altLang="en-US" sz="2000" dirty="0"/>
              <a:t>本身是没有灵魂的，它只是一种物理现象，但人们却能感受到色彩的情感，这是因为人们长期生活在一个色彩的世界中，积累着许多视觉经验，一旦知觉经验与外来色彩刺激发生一定的呼应时，就会在人的心理上引出某种情绪</a:t>
            </a:r>
            <a:r>
              <a:rPr lang="zh-CN" altLang="en-US" sz="2000" dirty="0" smtClean="0"/>
              <a:t>。</a:t>
            </a:r>
            <a:endParaRPr lang="zh-CN" altLang="en-US" sz="2000"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graphicFrame>
        <p:nvGraphicFramePr>
          <p:cNvPr id="6" name="图示 5"/>
          <p:cNvGraphicFramePr/>
          <p:nvPr>
            <p:extLst>
              <p:ext uri="{D42A27DB-BD31-4B8C-83A1-F6EECF244321}">
                <p14:modId xmlns:p14="http://schemas.microsoft.com/office/powerpoint/2010/main" val="3702114739"/>
              </p:ext>
            </p:extLst>
          </p:nvPr>
        </p:nvGraphicFramePr>
        <p:xfrm>
          <a:off x="1837387" y="3007954"/>
          <a:ext cx="9289960" cy="32769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5662413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3970" y="359724"/>
            <a:ext cx="10015348" cy="3139321"/>
          </a:xfrm>
          <a:prstGeom prst="rect">
            <a:avLst/>
          </a:prstGeom>
        </p:spPr>
        <p:txBody>
          <a:bodyPr wrap="square">
            <a:spAutoFit/>
          </a:bodyPr>
          <a:lstStyle/>
          <a:p>
            <a:endParaRPr lang="en-US" altLang="zh-CN" dirty="0" smtClean="0"/>
          </a:p>
          <a:p>
            <a:pPr marL="342900" indent="-342900">
              <a:lnSpc>
                <a:spcPct val="150000"/>
              </a:lnSpc>
              <a:buFont typeface="Wingdings" panose="05000000000000000000" pitchFamily="2" charset="2"/>
              <a:buChar char="Ø"/>
            </a:pPr>
            <a:r>
              <a:rPr lang="zh-CN" altLang="en-US" sz="2000" dirty="0" smtClean="0">
                <a:solidFill>
                  <a:srgbClr val="C00000"/>
                </a:solidFill>
              </a:rPr>
              <a:t>红色</a:t>
            </a:r>
            <a:r>
              <a:rPr lang="zh-CN" altLang="en-US" sz="2000" dirty="0"/>
              <a:t>是强有力的色彩，是热烈、冲动的色彩</a:t>
            </a:r>
            <a:r>
              <a:rPr lang="zh-CN" altLang="en-US" sz="2000" dirty="0" smtClean="0"/>
              <a:t>。</a:t>
            </a:r>
            <a:endParaRPr lang="en-US" altLang="zh-CN" sz="2000" dirty="0" smtClean="0"/>
          </a:p>
          <a:p>
            <a:pPr lvl="1">
              <a:lnSpc>
                <a:spcPct val="150000"/>
              </a:lnSpc>
            </a:pPr>
            <a:r>
              <a:rPr lang="zh-CN" altLang="en-US" sz="2000" dirty="0" smtClean="0"/>
              <a:t>包</a:t>
            </a:r>
            <a:r>
              <a:rPr lang="zh-CN" altLang="en-US" sz="2000" dirty="0"/>
              <a:t>豪斯的约翰·伊顿教授描绘了受不同色彩刺激的红色</a:t>
            </a:r>
            <a:r>
              <a:rPr lang="zh-CN" altLang="en-US" sz="2000" dirty="0" smtClean="0"/>
              <a:t>。</a:t>
            </a:r>
            <a:endParaRPr lang="en-US" altLang="zh-CN" sz="2000" dirty="0" smtClean="0"/>
          </a:p>
          <a:p>
            <a:pPr lvl="1">
              <a:lnSpc>
                <a:spcPct val="150000"/>
              </a:lnSpc>
            </a:pPr>
            <a:r>
              <a:rPr lang="zh-CN" altLang="en-US" sz="2000" dirty="0" smtClean="0"/>
              <a:t>他</a:t>
            </a:r>
            <a:r>
              <a:rPr lang="zh-CN" altLang="en-US" sz="2000" dirty="0"/>
              <a:t>说：</a:t>
            </a:r>
            <a:r>
              <a:rPr lang="zh-CN" altLang="en-US" sz="2000" dirty="0">
                <a:solidFill>
                  <a:schemeClr val="accent3">
                    <a:lumMod val="75000"/>
                  </a:schemeClr>
                </a:solidFill>
                <a:latin typeface="华文新魏" panose="02010800040101010101" pitchFamily="2" charset="-122"/>
                <a:ea typeface="华文新魏" panose="02010800040101010101" pitchFamily="2" charset="-122"/>
              </a:rPr>
              <a:t>在深红的底子上，红色平静下来，热度在熄灭着；在蓝绿色底子上，红色就像炽烈燃烧的火焰；在黄绿色底子上，红色变成一种冒失的、莽撞的闯入者，激烈而又寻常；在橙色的底子上，红色似乎被郁积着，暗淡而无生命，好像焦干了似的</a:t>
            </a:r>
            <a:r>
              <a:rPr lang="zh-CN" altLang="en-US" sz="2000" dirty="0"/>
              <a:t>。</a:t>
            </a:r>
          </a:p>
          <a:p>
            <a:pPr>
              <a:lnSpc>
                <a:spcPct val="150000"/>
              </a:lnSpc>
            </a:pPr>
            <a:r>
              <a:rPr lang="zh-CN" altLang="en-US" sz="2000" dirty="0"/>
              <a:t>　　</a:t>
            </a:r>
            <a:r>
              <a:rPr lang="zh-CN" altLang="en-US" sz="2000" dirty="0" smtClean="0">
                <a:solidFill>
                  <a:srgbClr val="FFC000"/>
                </a:solidFill>
              </a:rPr>
              <a:t> </a:t>
            </a:r>
            <a:endParaRPr lang="zh-CN" altLang="en-US" sz="2000" dirty="0"/>
          </a:p>
        </p:txBody>
      </p:sp>
      <p:pic>
        <p:nvPicPr>
          <p:cNvPr id="39938" name="Picture 2" descr="color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2685" y="3375852"/>
            <a:ext cx="5537917" cy="313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396784497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85485" y="636619"/>
            <a:ext cx="9319889" cy="2400657"/>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000" dirty="0" smtClean="0">
                <a:solidFill>
                  <a:srgbClr val="FFC000"/>
                </a:solidFill>
              </a:rPr>
              <a:t>橙色</a:t>
            </a:r>
            <a:r>
              <a:rPr lang="zh-CN" altLang="en-US" sz="2000" dirty="0"/>
              <a:t>的波长仅次于红色，</a:t>
            </a:r>
            <a:r>
              <a:rPr lang="zh-CN" altLang="en-US" sz="2000" dirty="0" smtClean="0"/>
              <a:t>因此。</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它</a:t>
            </a:r>
            <a:r>
              <a:rPr lang="zh-CN" altLang="en-US" sz="2000" dirty="0"/>
              <a:t>也具有长波长导致的特征：使脉搏加速，并有温度升高的感受</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橙色</a:t>
            </a:r>
            <a:r>
              <a:rPr lang="zh-CN" altLang="en-US" sz="2000" dirty="0"/>
              <a:t>是十分活泼的光辉色彩，是暖色系中最温暖的色彩，它使我们联想到金色的秋天，丰硕的果实，因此</a:t>
            </a:r>
            <a:r>
              <a:rPr lang="zh-CN" altLang="en-US" sz="2000" dirty="0">
                <a:solidFill>
                  <a:srgbClr val="FFC000"/>
                </a:solidFill>
              </a:rPr>
              <a:t>是一种富足的、快乐而幸福的色彩。</a:t>
            </a:r>
          </a:p>
          <a:p>
            <a:pPr>
              <a:lnSpc>
                <a:spcPct val="150000"/>
              </a:lnSpc>
            </a:pPr>
            <a:r>
              <a:rPr lang="zh-CN" altLang="en-US" sz="2000" dirty="0"/>
              <a:t>　　</a:t>
            </a:r>
            <a:endParaRPr lang="zh-CN" altLang="en-US" sz="2000" dirty="0"/>
          </a:p>
        </p:txBody>
      </p:sp>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5194" y="3082630"/>
            <a:ext cx="5096816" cy="318254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485" y="3037276"/>
            <a:ext cx="4800600" cy="3048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69090610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16301" y="424839"/>
            <a:ext cx="751266" cy="4507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627034" y="359724"/>
            <a:ext cx="8169498" cy="3323987"/>
          </a:xfrm>
          <a:prstGeom prst="rect">
            <a:avLst/>
          </a:prstGeom>
        </p:spPr>
        <p:txBody>
          <a:bodyPr wrap="square">
            <a:spAutoFit/>
          </a:bodyPr>
          <a:lstStyle/>
          <a:p>
            <a:pPr>
              <a:lnSpc>
                <a:spcPct val="150000"/>
              </a:lnSpc>
            </a:pPr>
            <a:r>
              <a:rPr lang="zh-CN" altLang="en-US" sz="2000" dirty="0" smtClean="0">
                <a:solidFill>
                  <a:srgbClr val="FFFF00"/>
                </a:solidFill>
              </a:rPr>
              <a:t>黄色  </a:t>
            </a:r>
            <a:r>
              <a:rPr lang="zh-CN" altLang="en-US" sz="2000" dirty="0" smtClean="0"/>
              <a:t>是</a:t>
            </a:r>
            <a:r>
              <a:rPr lang="zh-CN" altLang="en-US" sz="2000" dirty="0"/>
              <a:t>亮度最高的</a:t>
            </a:r>
            <a:r>
              <a:rPr lang="zh-CN" altLang="en-US" sz="2000" dirty="0" smtClean="0"/>
              <a:t>色。</a:t>
            </a:r>
            <a:endParaRPr lang="en-US" altLang="zh-CN" sz="2000" dirty="0" smtClean="0"/>
          </a:p>
          <a:p>
            <a:pPr>
              <a:lnSpc>
                <a:spcPct val="150000"/>
              </a:lnSpc>
            </a:pPr>
            <a:r>
              <a:rPr lang="zh-CN" altLang="en-US" sz="2000" dirty="0" smtClean="0"/>
              <a:t>在</a:t>
            </a:r>
            <a:r>
              <a:rPr lang="zh-CN" altLang="en-US" sz="2000" dirty="0"/>
              <a:t>高明度下能够保持很强的纯度</a:t>
            </a:r>
            <a:r>
              <a:rPr lang="zh-CN" altLang="en-US" sz="2000" dirty="0" smtClean="0"/>
              <a:t>。</a:t>
            </a:r>
            <a:endParaRPr lang="en-US" altLang="zh-CN" sz="2000" dirty="0" smtClean="0"/>
          </a:p>
          <a:p>
            <a:pPr>
              <a:lnSpc>
                <a:spcPct val="150000"/>
              </a:lnSpc>
            </a:pPr>
            <a:r>
              <a:rPr lang="zh-CN" altLang="en-US" sz="2000" dirty="0" smtClean="0"/>
              <a:t>黄色</a:t>
            </a:r>
            <a:r>
              <a:rPr lang="zh-CN" altLang="en-US" sz="2000" dirty="0"/>
              <a:t>的灿烂、辉煌，有着太阳般的光辉，因此象征着照亮黑暗的智慧之光；黄色有着金色的光芒，因此又象征着财富和权利，它是骄傲的色彩</a:t>
            </a:r>
            <a:r>
              <a:rPr lang="zh-CN" altLang="en-US" sz="2000" dirty="0" smtClean="0"/>
              <a:t>。</a:t>
            </a:r>
            <a:endParaRPr lang="en-US" altLang="zh-CN" sz="2000" dirty="0" smtClean="0"/>
          </a:p>
          <a:p>
            <a:pPr>
              <a:lnSpc>
                <a:spcPct val="150000"/>
              </a:lnSpc>
            </a:pPr>
            <a:r>
              <a:rPr lang="zh-CN" altLang="en-US" sz="2000" dirty="0" smtClean="0">
                <a:solidFill>
                  <a:schemeClr val="accent5">
                    <a:lumMod val="75000"/>
                  </a:schemeClr>
                </a:solidFill>
                <a:latin typeface="华文新魏" panose="02010800040101010101" pitchFamily="2" charset="-122"/>
                <a:ea typeface="华文新魏" panose="02010800040101010101" pitchFamily="2" charset="-122"/>
              </a:rPr>
              <a:t>黑色</a:t>
            </a:r>
            <a:r>
              <a:rPr lang="zh-CN" altLang="en-US" sz="2000" dirty="0">
                <a:solidFill>
                  <a:schemeClr val="accent5">
                    <a:lumMod val="75000"/>
                  </a:schemeClr>
                </a:solidFill>
                <a:latin typeface="华文新魏" panose="02010800040101010101" pitchFamily="2" charset="-122"/>
                <a:ea typeface="华文新魏" panose="02010800040101010101" pitchFamily="2" charset="-122"/>
              </a:rPr>
              <a:t>或紫色的衬托可以使黄色达到力量无限扩大的强度</a:t>
            </a:r>
            <a:r>
              <a:rPr lang="zh-CN" altLang="en-US" sz="2000" dirty="0" smtClean="0">
                <a:solidFill>
                  <a:schemeClr val="accent5">
                    <a:lumMod val="75000"/>
                  </a:schemeClr>
                </a:solidFill>
                <a:latin typeface="华文新魏" panose="02010800040101010101" pitchFamily="2" charset="-122"/>
                <a:ea typeface="华文新魏" panose="02010800040101010101" pitchFamily="2" charset="-122"/>
              </a:rPr>
              <a:t>。</a:t>
            </a:r>
            <a:endParaRPr lang="en-US" altLang="zh-CN" sz="2000" dirty="0" smtClean="0">
              <a:solidFill>
                <a:schemeClr val="accent5">
                  <a:lumMod val="75000"/>
                </a:schemeClr>
              </a:solidFill>
              <a:latin typeface="华文新魏" panose="02010800040101010101" pitchFamily="2" charset="-122"/>
              <a:ea typeface="华文新魏" panose="02010800040101010101" pitchFamily="2" charset="-122"/>
            </a:endParaRPr>
          </a:p>
          <a:p>
            <a:pPr>
              <a:lnSpc>
                <a:spcPct val="150000"/>
              </a:lnSpc>
            </a:pPr>
            <a:r>
              <a:rPr lang="zh-CN" altLang="en-US" sz="2000" dirty="0" smtClean="0">
                <a:solidFill>
                  <a:schemeClr val="accent5">
                    <a:lumMod val="75000"/>
                  </a:schemeClr>
                </a:solidFill>
                <a:latin typeface="华文新魏" panose="02010800040101010101" pitchFamily="2" charset="-122"/>
                <a:ea typeface="华文新魏" panose="02010800040101010101" pitchFamily="2" charset="-122"/>
              </a:rPr>
              <a:t>白色</a:t>
            </a:r>
            <a:r>
              <a:rPr lang="zh-CN" altLang="en-US" sz="2000" dirty="0">
                <a:solidFill>
                  <a:schemeClr val="accent5">
                    <a:lumMod val="75000"/>
                  </a:schemeClr>
                </a:solidFill>
                <a:latin typeface="华文新魏" panose="02010800040101010101" pitchFamily="2" charset="-122"/>
                <a:ea typeface="华文新魏" panose="02010800040101010101" pitchFamily="2" charset="-122"/>
              </a:rPr>
              <a:t>是吞没黄色的色彩，淡淡的粉红色也可以像美丽的少女一样将黄色这骄傲的王子征服。 </a:t>
            </a:r>
            <a:endParaRPr lang="zh-CN" altLang="en-US" sz="2000" dirty="0">
              <a:solidFill>
                <a:schemeClr val="accent5">
                  <a:lumMod val="75000"/>
                </a:schemeClr>
              </a:solidFill>
              <a:latin typeface="华文新魏" panose="02010800040101010101" pitchFamily="2" charset="-122"/>
              <a:ea typeface="华文新魏" panose="02010800040101010101" pitchFamily="2" charset="-122"/>
            </a:endParaRPr>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2381" y="3683711"/>
            <a:ext cx="2980386" cy="2980386"/>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7567" y="3713045"/>
            <a:ext cx="3030827" cy="2921717"/>
          </a:xfrm>
          <a:prstGeom prst="rect">
            <a:avLst/>
          </a:prstGeom>
        </p:spPr>
      </p:pic>
    </p:spTree>
    <p:extLst>
      <p:ext uri="{BB962C8B-B14F-4D97-AF65-F5344CB8AC3E}">
        <p14:creationId xmlns:p14="http://schemas.microsoft.com/office/powerpoint/2010/main" val="289210147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5110" y="235451"/>
            <a:ext cx="10419009" cy="2677656"/>
          </a:xfrm>
          <a:prstGeom prst="rect">
            <a:avLst/>
          </a:prstGeom>
        </p:spPr>
        <p:txBody>
          <a:bodyPr wrap="square">
            <a:spAutoFit/>
          </a:bodyPr>
          <a:lstStyle/>
          <a:p>
            <a:r>
              <a:rPr lang="zh-CN" altLang="en-US" dirty="0" smtClean="0"/>
              <a:t> </a:t>
            </a:r>
          </a:p>
          <a:p>
            <a:pPr marL="285750" indent="-285750">
              <a:lnSpc>
                <a:spcPct val="150000"/>
              </a:lnSpc>
              <a:buFont typeface="Wingdings" panose="05000000000000000000" pitchFamily="2" charset="2"/>
              <a:buChar char="Ø"/>
            </a:pPr>
            <a:r>
              <a:rPr lang="zh-CN" altLang="en-US" sz="2000" dirty="0" smtClean="0">
                <a:solidFill>
                  <a:srgbClr val="008000"/>
                </a:solidFill>
              </a:rPr>
              <a:t>绿色：</a:t>
            </a:r>
            <a:r>
              <a:rPr lang="zh-CN" altLang="en-US" sz="2000" dirty="0" smtClean="0"/>
              <a:t>非常</a:t>
            </a:r>
            <a:r>
              <a:rPr lang="zh-CN" altLang="en-US" sz="2000" dirty="0"/>
              <a:t>美丽，优雅，特别是用现代化学技术技术创造的最纯的绿色，是很漂亮的的色</a:t>
            </a:r>
            <a:r>
              <a:rPr lang="zh-CN" altLang="en-US" sz="2000" dirty="0" smtClean="0"/>
              <a:t>。</a:t>
            </a:r>
            <a:endParaRPr lang="en-US" altLang="zh-CN" sz="2000" dirty="0" smtClean="0"/>
          </a:p>
          <a:p>
            <a:pPr>
              <a:lnSpc>
                <a:spcPct val="150000"/>
              </a:lnSpc>
            </a:pPr>
            <a:r>
              <a:rPr lang="zh-CN" altLang="en-US" sz="2000" dirty="0" smtClean="0"/>
              <a:t>绿色</a:t>
            </a:r>
            <a:r>
              <a:rPr lang="zh-CN" altLang="en-US" sz="2000" dirty="0"/>
              <a:t>很宽容、大度，</a:t>
            </a:r>
            <a:r>
              <a:rPr lang="zh-CN" altLang="en-US" sz="2000" dirty="0">
                <a:latin typeface="华文新魏" panose="02010800040101010101" pitchFamily="2" charset="-122"/>
                <a:ea typeface="华文新魏" panose="02010800040101010101" pitchFamily="2" charset="-122"/>
              </a:rPr>
              <a:t>无论蓝色还是黄色的渗入，仍旧十分美丽</a:t>
            </a:r>
            <a:r>
              <a:rPr lang="zh-CN" altLang="en-US" sz="2000" dirty="0" smtClean="0">
                <a:latin typeface="华文新魏" panose="02010800040101010101" pitchFamily="2" charset="-122"/>
                <a:ea typeface="华文新魏" panose="02010800040101010101" pitchFamily="2" charset="-122"/>
              </a:rPr>
              <a:t>。</a:t>
            </a:r>
            <a:endParaRPr lang="en-US" altLang="zh-CN" sz="2000" dirty="0" smtClean="0">
              <a:latin typeface="华文新魏" panose="02010800040101010101" pitchFamily="2" charset="-122"/>
              <a:ea typeface="华文新魏" panose="02010800040101010101" pitchFamily="2" charset="-122"/>
            </a:endParaRPr>
          </a:p>
          <a:p>
            <a:pPr>
              <a:lnSpc>
                <a:spcPct val="150000"/>
              </a:lnSpc>
            </a:pPr>
            <a:r>
              <a:rPr lang="zh-CN" altLang="en-US" sz="2000" dirty="0" smtClean="0">
                <a:latin typeface="华文新魏" panose="02010800040101010101" pitchFamily="2" charset="-122"/>
                <a:ea typeface="华文新魏" panose="02010800040101010101" pitchFamily="2" charset="-122"/>
              </a:rPr>
              <a:t>黄绿色</a:t>
            </a:r>
            <a:r>
              <a:rPr lang="zh-CN" altLang="en-US" sz="2000" dirty="0">
                <a:latin typeface="华文新魏" panose="02010800040101010101" pitchFamily="2" charset="-122"/>
                <a:ea typeface="华文新魏" panose="02010800040101010101" pitchFamily="2" charset="-122"/>
              </a:rPr>
              <a:t>单纯，年青；蓝绿色清秀、豁达。含灰的绿色，也是一种宁静、平和的色彩，就像暮色中的森林或晨雾中的田野那样。</a:t>
            </a:r>
          </a:p>
          <a:p>
            <a:pPr>
              <a:lnSpc>
                <a:spcPct val="150000"/>
              </a:lnSpc>
            </a:pPr>
            <a:r>
              <a:rPr lang="zh-CN" altLang="en-US" sz="2000" dirty="0"/>
              <a:t>　　</a:t>
            </a:r>
            <a:endParaRPr lang="zh-CN" altLang="en-US" sz="2000" dirty="0"/>
          </a:p>
        </p:txBody>
      </p:sp>
      <p:pic>
        <p:nvPicPr>
          <p:cNvPr id="40962" name="Picture 2" descr="color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10158" y="2676057"/>
            <a:ext cx="5722325" cy="357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318693361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312" y="984792"/>
            <a:ext cx="6603523" cy="4247317"/>
          </a:xfrm>
          <a:prstGeom prst="rect">
            <a:avLst/>
          </a:prstGeom>
        </p:spPr>
        <p:txBody>
          <a:bodyPr wrap="square">
            <a:spAutoFit/>
          </a:bodyPr>
          <a:lstStyle/>
          <a:p>
            <a:pPr marL="342900" indent="-342900">
              <a:lnSpc>
                <a:spcPct val="150000"/>
              </a:lnSpc>
              <a:buFont typeface="Wingdings" panose="05000000000000000000" pitchFamily="2" charset="2"/>
              <a:buChar char="Ø"/>
            </a:pPr>
            <a:r>
              <a:rPr lang="zh-CN" altLang="en-US" sz="2000" dirty="0">
                <a:solidFill>
                  <a:schemeClr val="tx2">
                    <a:lumMod val="50000"/>
                    <a:lumOff val="50000"/>
                  </a:schemeClr>
                </a:solidFill>
              </a:rPr>
              <a:t>蓝色</a:t>
            </a:r>
            <a:r>
              <a:rPr lang="zh-CN" altLang="en-US" sz="2000" dirty="0"/>
              <a:t>是博大的</a:t>
            </a:r>
            <a:r>
              <a:rPr lang="zh-CN" altLang="en-US" sz="2000" dirty="0" smtClean="0"/>
              <a:t>色彩。</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天空</a:t>
            </a:r>
            <a:r>
              <a:rPr lang="zh-CN" altLang="en-US" sz="2000" dirty="0"/>
              <a:t>和大海着最辽阔的景色都呈蔚蓝色，无论深蓝色还是淡蓝色，都会使我们联想到无垠的宇宙或流动的大气，因此，蓝色也是永恒的象征</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蓝色</a:t>
            </a:r>
            <a:r>
              <a:rPr lang="zh-CN" altLang="en-US" sz="2000" dirty="0"/>
              <a:t>是最冷的色，使人们联想到冰川上的蓝色投影</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蓝色</a:t>
            </a:r>
            <a:r>
              <a:rPr lang="zh-CN" altLang="en-US" sz="2000" dirty="0"/>
              <a:t>在纯净的情况下并不代表感情上的冷漠，它只不过代表一种平静、理智与纯净而已</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真正</a:t>
            </a:r>
            <a:r>
              <a:rPr lang="zh-CN" altLang="en-US" sz="2000" dirty="0"/>
              <a:t>令人的情感缩到冷酷悲哀的色，是那些被弄混浊的蓝色</a:t>
            </a:r>
            <a:r>
              <a:rPr lang="zh-CN" altLang="en-US" sz="2000" dirty="0"/>
              <a:t>。 </a:t>
            </a:r>
            <a:endParaRPr lang="zh-CN" altLang="en-US" sz="2000" dirty="0"/>
          </a:p>
        </p:txBody>
      </p:sp>
      <p:pic>
        <p:nvPicPr>
          <p:cNvPr id="41986" name="Picture 2" descr="color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33386" y="1144422"/>
            <a:ext cx="3928055" cy="392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416545866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0561" y="1137917"/>
            <a:ext cx="7937679" cy="5447645"/>
          </a:xfrm>
          <a:prstGeom prst="rect">
            <a:avLst/>
          </a:prstGeom>
        </p:spPr>
        <p:txBody>
          <a:bodyPr wrap="square">
            <a:spAutoFit/>
          </a:bodyPr>
          <a:lstStyle/>
          <a:p>
            <a:r>
              <a:rPr lang="zh-CN" altLang="en-US" dirty="0" smtClean="0"/>
              <a:t> </a:t>
            </a:r>
          </a:p>
          <a:p>
            <a:pPr marL="285750" indent="-285750">
              <a:lnSpc>
                <a:spcPct val="150000"/>
              </a:lnSpc>
              <a:buFont typeface="Wingdings" panose="05000000000000000000" pitchFamily="2" charset="2"/>
              <a:buChar char="Ø"/>
            </a:pPr>
            <a:r>
              <a:rPr lang="zh-CN" altLang="en-US" sz="2000" dirty="0" smtClean="0">
                <a:solidFill>
                  <a:srgbClr val="7030A0"/>
                </a:solidFill>
              </a:rPr>
              <a:t>紫色</a:t>
            </a:r>
            <a:endParaRPr lang="en-US" altLang="zh-CN" sz="2000" dirty="0" smtClean="0">
              <a:solidFill>
                <a:srgbClr val="7030A0"/>
              </a:solidFill>
            </a:endParaRPr>
          </a:p>
          <a:p>
            <a:pPr marL="800100" lvl="1" indent="-342900">
              <a:lnSpc>
                <a:spcPct val="150000"/>
              </a:lnSpc>
              <a:buFont typeface="Arial" panose="020B0604020202020204" pitchFamily="34" charset="0"/>
              <a:buChar char="•"/>
            </a:pPr>
            <a:r>
              <a:rPr lang="zh-CN" altLang="en-US" sz="2000" dirty="0" smtClean="0"/>
              <a:t>波长</a:t>
            </a:r>
            <a:r>
              <a:rPr lang="zh-CN" altLang="en-US" sz="2000" dirty="0"/>
              <a:t>最短的可见光是</a:t>
            </a:r>
            <a:r>
              <a:rPr lang="zh-CN" altLang="en-US" sz="2000" dirty="0">
                <a:solidFill>
                  <a:srgbClr val="7030A0"/>
                </a:solidFill>
              </a:rPr>
              <a:t>紫色</a:t>
            </a:r>
            <a:r>
              <a:rPr lang="zh-CN" altLang="en-US" sz="2000" dirty="0"/>
              <a:t>波</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通常</a:t>
            </a:r>
            <a:r>
              <a:rPr lang="zh-CN" altLang="en-US" sz="2000" dirty="0"/>
              <a:t>，我们会觉得有很多紫色，因为红色加少许蓝色或蓝色加少许红色都会明显地呈紫味</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所以</a:t>
            </a:r>
            <a:r>
              <a:rPr lang="zh-CN" altLang="en-US" sz="2000" dirty="0"/>
              <a:t>很难确定标准的紫色。紫色是象征虔诚的色相，当紫色深化暗化时，有蒙昧迷信的象征</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潜伏</a:t>
            </a:r>
            <a:r>
              <a:rPr lang="zh-CN" altLang="en-US" sz="2000" dirty="0"/>
              <a:t>的大灾难就常从暗紫色中突然爆发</a:t>
            </a:r>
            <a:r>
              <a:rPr lang="zh-CN" altLang="en-US" sz="2000" dirty="0" smtClean="0"/>
              <a:t>出来。</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一旦</a:t>
            </a:r>
            <a:r>
              <a:rPr lang="zh-CN" altLang="en-US" sz="2000" dirty="0"/>
              <a:t>紫色被淡化，当光明与理解照亮了蒙昧的虔诚之色时，优美可爱的晕色就会</a:t>
            </a:r>
            <a:r>
              <a:rPr lang="zh-CN" altLang="en-US" sz="2000" dirty="0"/>
              <a:t>使我们心醉</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用</a:t>
            </a:r>
            <a:r>
              <a:rPr lang="zh-CN" altLang="en-US" sz="2000" dirty="0"/>
              <a:t>紫色表现混乱、死亡和兴奋，用蓝紫色表现孤独与献身，用红紫色表现神圣的爱和精神的统辖领域。</a:t>
            </a:r>
            <a:endParaRPr lang="zh-CN" altLang="en-US" sz="2000"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7636" y="0"/>
            <a:ext cx="2803783" cy="21028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1423" y="359724"/>
            <a:ext cx="2349500" cy="304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6366" y="4062031"/>
            <a:ext cx="2819614" cy="2058318"/>
          </a:xfrm>
          <a:prstGeom prst="rect">
            <a:avLst/>
          </a:prstGeom>
        </p:spPr>
      </p:pic>
    </p:spTree>
    <p:extLst>
      <p:ext uri="{BB962C8B-B14F-4D97-AF65-F5344CB8AC3E}">
        <p14:creationId xmlns:p14="http://schemas.microsoft.com/office/powerpoint/2010/main" val="177203707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650447" y="1138455"/>
            <a:ext cx="1583148" cy="43876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 name="矩形 1"/>
          <p:cNvSpPr/>
          <p:nvPr/>
        </p:nvSpPr>
        <p:spPr>
          <a:xfrm>
            <a:off x="1030234" y="636619"/>
            <a:ext cx="4406722" cy="5170646"/>
          </a:xfrm>
          <a:prstGeom prst="rect">
            <a:avLst/>
          </a:prstGeom>
        </p:spPr>
        <p:txBody>
          <a:bodyPr wrap="square">
            <a:spAutoFit/>
          </a:bodyPr>
          <a:lstStyle/>
          <a:p>
            <a:pPr>
              <a:lnSpc>
                <a:spcPct val="150000"/>
              </a:lnSpc>
            </a:pPr>
            <a:endParaRPr lang="zh-CN" altLang="en-US" sz="2000" dirty="0"/>
          </a:p>
          <a:p>
            <a:pPr marL="342900" indent="-342900">
              <a:lnSpc>
                <a:spcPct val="150000"/>
              </a:lnSpc>
              <a:buFont typeface="Wingdings" panose="05000000000000000000" pitchFamily="2" charset="2"/>
              <a:buChar char="Ø"/>
            </a:pPr>
            <a:r>
              <a:rPr lang="zh-CN" altLang="en-US" sz="2000" dirty="0"/>
              <a:t>　</a:t>
            </a:r>
            <a:r>
              <a:rPr lang="zh-CN" altLang="en-US" sz="2000" dirty="0" smtClean="0"/>
              <a:t>黑</a:t>
            </a:r>
            <a:r>
              <a:rPr lang="zh-CN" altLang="en-US" sz="2000" dirty="0"/>
              <a:t>、</a:t>
            </a:r>
            <a:r>
              <a:rPr lang="zh-CN" altLang="en-US" sz="2000" dirty="0">
                <a:solidFill>
                  <a:schemeClr val="bg1"/>
                </a:solidFill>
              </a:rPr>
              <a:t>白</a:t>
            </a:r>
            <a:r>
              <a:rPr lang="zh-CN" altLang="en-US" sz="2000" dirty="0"/>
              <a:t>、</a:t>
            </a:r>
            <a:r>
              <a:rPr lang="zh-CN" altLang="en-US" sz="2000" dirty="0">
                <a:solidFill>
                  <a:schemeClr val="bg1">
                    <a:lumMod val="75000"/>
                  </a:schemeClr>
                </a:solidFill>
              </a:rPr>
              <a:t>灰</a:t>
            </a:r>
            <a:r>
              <a:rPr lang="zh-CN" altLang="en-US" sz="2000" dirty="0"/>
              <a:t>色是无</a:t>
            </a:r>
            <a:r>
              <a:rPr lang="zh-CN" altLang="en-US" sz="2000" dirty="0" smtClean="0"/>
              <a:t>彩色。</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在</a:t>
            </a:r>
            <a:r>
              <a:rPr lang="zh-CN" altLang="en-US" sz="2000" dirty="0"/>
              <a:t>心理上与有彩色具有同样的价值。黑色与白色时对色彩的最后抽象，代表色彩世界的阴极和阳极</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太极</a:t>
            </a:r>
            <a:r>
              <a:rPr lang="zh-CN" altLang="en-US" sz="2000" dirty="0"/>
              <a:t>图案就是黑白两色的循环形式来表现宇宙永恒的运动的</a:t>
            </a:r>
            <a:r>
              <a:rPr lang="zh-CN" altLang="en-US" sz="2000" dirty="0" smtClean="0"/>
              <a:t>。</a:t>
            </a:r>
            <a:endParaRPr lang="en-US" altLang="zh-CN" sz="2000" dirty="0" smtClean="0"/>
          </a:p>
          <a:p>
            <a:pPr marL="800100" lvl="1" indent="-342900">
              <a:lnSpc>
                <a:spcPct val="150000"/>
              </a:lnSpc>
              <a:buFont typeface="Arial" panose="020B0604020202020204" pitchFamily="34" charset="0"/>
              <a:buChar char="•"/>
            </a:pPr>
            <a:r>
              <a:rPr lang="zh-CN" altLang="en-US" sz="2000" dirty="0" smtClean="0"/>
              <a:t>黑白</a:t>
            </a:r>
            <a:r>
              <a:rPr lang="zh-CN" altLang="en-US" sz="2000" dirty="0"/>
              <a:t>所具有的抽象表现力以及神秘感，似乎能超越任何色彩的深度。</a:t>
            </a:r>
            <a:endParaRPr lang="en-US" altLang="zh-CN" sz="2000" dirty="0"/>
          </a:p>
        </p:txBody>
      </p:sp>
      <p:pic>
        <p:nvPicPr>
          <p:cNvPr id="43010" name="Picture 2" descr="color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8341" y="843476"/>
            <a:ext cx="5824034" cy="5467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5" name="椭圆 4"/>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92837679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742268" y="1950264"/>
            <a:ext cx="656823" cy="44987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5" name="矩形 4"/>
          <p:cNvSpPr/>
          <p:nvPr/>
        </p:nvSpPr>
        <p:spPr>
          <a:xfrm>
            <a:off x="3219719" y="1254832"/>
            <a:ext cx="579549" cy="388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5493" y="1064595"/>
            <a:ext cx="8343364" cy="4955203"/>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marL="342900" indent="-342900">
              <a:lnSpc>
                <a:spcPct val="200000"/>
              </a:lnSpc>
              <a:buFont typeface="Wingdings" panose="05000000000000000000" pitchFamily="2" charset="2"/>
              <a:buChar char="u"/>
            </a:pPr>
            <a:r>
              <a:rPr lang="zh-CN" altLang="en-US" sz="2000" dirty="0">
                <a:solidFill>
                  <a:schemeClr val="accent4">
                    <a:lumMod val="75000"/>
                  </a:schemeClr>
                </a:solidFill>
              </a:rPr>
              <a:t>康丁斯基认为，</a:t>
            </a:r>
            <a:r>
              <a:rPr lang="zh-CN" altLang="en-US" sz="2000" dirty="0">
                <a:solidFill>
                  <a:schemeClr val="tx1"/>
                </a:solidFill>
              </a:rPr>
              <a:t>黑色</a:t>
            </a:r>
            <a:r>
              <a:rPr lang="zh-CN" altLang="en-US" sz="2000" dirty="0">
                <a:solidFill>
                  <a:schemeClr val="accent4">
                    <a:lumMod val="75000"/>
                  </a:schemeClr>
                </a:solidFill>
              </a:rPr>
              <a:t>意味着空无，像太阳的毁灭，像永恒的沉默，没有未来，失去希望。而</a:t>
            </a:r>
            <a:r>
              <a:rPr lang="zh-CN" altLang="en-US" sz="2000" dirty="0">
                <a:solidFill>
                  <a:schemeClr val="bg1"/>
                </a:solidFill>
              </a:rPr>
              <a:t>白色</a:t>
            </a:r>
            <a:r>
              <a:rPr lang="zh-CN" altLang="en-US" sz="2000" dirty="0">
                <a:solidFill>
                  <a:schemeClr val="accent4">
                    <a:lumMod val="75000"/>
                  </a:schemeClr>
                </a:solidFill>
              </a:rPr>
              <a:t>的沉默不是死亡，而是有无尽的可能性</a:t>
            </a:r>
            <a:r>
              <a:rPr lang="zh-CN" altLang="en-US" sz="2000" dirty="0" smtClean="0">
                <a:solidFill>
                  <a:schemeClr val="accent4">
                    <a:lumMod val="75000"/>
                  </a:schemeClr>
                </a:solidFill>
              </a:rPr>
              <a:t>。</a:t>
            </a:r>
            <a:endParaRPr lang="en-US" altLang="zh-CN" sz="2000" dirty="0" smtClean="0">
              <a:solidFill>
                <a:schemeClr val="accent4">
                  <a:lumMod val="75000"/>
                </a:schemeClr>
              </a:solidFill>
            </a:endParaRPr>
          </a:p>
          <a:p>
            <a:pPr marL="342900" indent="-342900">
              <a:lnSpc>
                <a:spcPct val="200000"/>
              </a:lnSpc>
              <a:buFont typeface="Wingdings" panose="05000000000000000000" pitchFamily="2" charset="2"/>
              <a:buChar char="u"/>
            </a:pPr>
            <a:r>
              <a:rPr lang="zh-CN" altLang="en-US" sz="2000" dirty="0" smtClean="0">
                <a:solidFill>
                  <a:schemeClr val="accent4">
                    <a:lumMod val="75000"/>
                  </a:schemeClr>
                </a:solidFill>
              </a:rPr>
              <a:t>黑、白两色</a:t>
            </a:r>
            <a:r>
              <a:rPr lang="zh-CN" altLang="en-US" sz="2000" dirty="0">
                <a:solidFill>
                  <a:schemeClr val="accent4">
                    <a:lumMod val="75000"/>
                  </a:schemeClr>
                </a:solidFill>
              </a:rPr>
              <a:t>是极端对立的色，然而有时候又令我们感到它们之间有着令人难以言状的共性</a:t>
            </a:r>
            <a:r>
              <a:rPr lang="zh-CN" altLang="en-US" sz="2000" dirty="0" smtClean="0">
                <a:solidFill>
                  <a:schemeClr val="accent4">
                    <a:lumMod val="75000"/>
                  </a:schemeClr>
                </a:solidFill>
              </a:rPr>
              <a:t>。</a:t>
            </a:r>
            <a:endParaRPr lang="en-US" altLang="zh-CN" sz="2000" dirty="0" smtClean="0">
              <a:solidFill>
                <a:schemeClr val="accent4">
                  <a:lumMod val="75000"/>
                </a:schemeClr>
              </a:solidFill>
            </a:endParaRPr>
          </a:p>
          <a:p>
            <a:pPr marL="342900" indent="-342900">
              <a:lnSpc>
                <a:spcPct val="200000"/>
              </a:lnSpc>
              <a:buFont typeface="Wingdings" panose="05000000000000000000" pitchFamily="2" charset="2"/>
              <a:buChar char="u"/>
            </a:pPr>
            <a:r>
              <a:rPr lang="zh-CN" altLang="en-US" sz="2000" dirty="0" smtClean="0">
                <a:solidFill>
                  <a:schemeClr val="accent4">
                    <a:lumMod val="75000"/>
                  </a:schemeClr>
                </a:solidFill>
              </a:rPr>
              <a:t>白色</a:t>
            </a:r>
            <a:r>
              <a:rPr lang="zh-CN" altLang="en-US" sz="2000" dirty="0">
                <a:solidFill>
                  <a:schemeClr val="accent4">
                    <a:lumMod val="75000"/>
                  </a:schemeClr>
                </a:solidFill>
              </a:rPr>
              <a:t>与黑色都可以表达对死亡的恐惧和悲哀，都具有不可超越的虚幻和无限的精神，</a:t>
            </a:r>
            <a:r>
              <a:rPr lang="zh-CN" altLang="en-US" sz="2000" dirty="0" smtClean="0">
                <a:solidFill>
                  <a:schemeClr val="accent4">
                    <a:lumMod val="75000"/>
                  </a:schemeClr>
                </a:solidFill>
              </a:rPr>
              <a:t>黑、白又</a:t>
            </a:r>
            <a:r>
              <a:rPr lang="zh-CN" altLang="en-US" sz="2000" dirty="0">
                <a:solidFill>
                  <a:schemeClr val="accent4">
                    <a:lumMod val="75000"/>
                  </a:schemeClr>
                </a:solidFill>
              </a:rPr>
              <a:t>总是以对方的存在显示自身的力量</a:t>
            </a:r>
            <a:r>
              <a:rPr lang="zh-CN" altLang="en-US" sz="2000" dirty="0" smtClean="0">
                <a:solidFill>
                  <a:schemeClr val="accent4">
                    <a:lumMod val="75000"/>
                  </a:schemeClr>
                </a:solidFill>
              </a:rPr>
              <a:t>。</a:t>
            </a:r>
            <a:endParaRPr lang="en-US" altLang="zh-CN" sz="2000" dirty="0" smtClean="0">
              <a:solidFill>
                <a:schemeClr val="accent4">
                  <a:lumMod val="75000"/>
                </a:schemeClr>
              </a:solidFill>
            </a:endParaRPr>
          </a:p>
          <a:p>
            <a:pPr marL="342900" indent="-342900">
              <a:lnSpc>
                <a:spcPct val="200000"/>
              </a:lnSpc>
              <a:buFont typeface="Wingdings" panose="05000000000000000000" pitchFamily="2" charset="2"/>
              <a:buChar char="u"/>
            </a:pPr>
            <a:r>
              <a:rPr lang="zh-CN" altLang="en-US" sz="2000" dirty="0" smtClean="0">
                <a:solidFill>
                  <a:schemeClr val="accent4">
                    <a:lumMod val="75000"/>
                  </a:schemeClr>
                </a:solidFill>
              </a:rPr>
              <a:t>它们</a:t>
            </a:r>
            <a:r>
              <a:rPr lang="zh-CN" altLang="en-US" sz="2000" dirty="0">
                <a:solidFill>
                  <a:schemeClr val="accent4">
                    <a:lumMod val="75000"/>
                  </a:schemeClr>
                </a:solidFill>
              </a:rPr>
              <a:t>似乎是整个色彩世界的主宰。</a:t>
            </a:r>
          </a:p>
          <a:p>
            <a:pPr>
              <a:lnSpc>
                <a:spcPct val="200000"/>
              </a:lnSpc>
            </a:pPr>
            <a:r>
              <a:rPr lang="zh-CN" altLang="en-US" dirty="0" smtClean="0"/>
              <a:t>　</a:t>
            </a:r>
            <a:endParaRPr lang="zh-CN" altLang="en-US" dirty="0"/>
          </a:p>
        </p:txBody>
      </p:sp>
      <p:sp>
        <p:nvSpPr>
          <p:cNvPr id="3" name="矩形 2"/>
          <p:cNvSpPr/>
          <p:nvPr/>
        </p:nvSpPr>
        <p:spPr>
          <a:xfrm>
            <a:off x="82518" y="1449316"/>
            <a:ext cx="646331" cy="2092881"/>
          </a:xfrm>
          <a:prstGeom prst="rect">
            <a:avLst/>
          </a:prstGeom>
        </p:spPr>
        <p:txBody>
          <a:bodyPr vert="eaVert" wrap="none">
            <a:spAutoFit/>
          </a:bodyPr>
          <a:lstStyle/>
          <a:p>
            <a:pPr>
              <a:lnSpc>
                <a:spcPct val="150000"/>
              </a:lnSpc>
            </a:pPr>
            <a:r>
              <a:rPr lang="zh-CN" altLang="en-US" sz="2000" b="1" spc="50" dirty="0" smtClean="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rPr>
              <a:t>网站色彩设计</a:t>
            </a:r>
            <a:endParaRPr lang="zh-CN" altLang="en-US" sz="2000" b="1" spc="50" dirty="0">
              <a:ln w="0"/>
              <a:solidFill>
                <a:schemeClr val="bg2"/>
              </a:solidFill>
              <a:effectLst>
                <a:innerShdw blurRad="63500" dist="50800" dir="13500000">
                  <a:srgbClr val="000000">
                    <a:alpha val="50000"/>
                  </a:srgbClr>
                </a:innerShdw>
              </a:effectLst>
              <a:latin typeface="华文楷体" panose="02010600040101010101" pitchFamily="2" charset="-122"/>
              <a:ea typeface="华文楷体" panose="02010600040101010101" pitchFamily="2" charset="-122"/>
            </a:endParaRPr>
          </a:p>
        </p:txBody>
      </p:sp>
      <p:sp>
        <p:nvSpPr>
          <p:cNvPr id="4" name="椭圆 3"/>
          <p:cNvSpPr/>
          <p:nvPr/>
        </p:nvSpPr>
        <p:spPr>
          <a:xfrm>
            <a:off x="0" y="359724"/>
            <a:ext cx="811369" cy="5537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4.2</a:t>
            </a:r>
            <a:endParaRPr lang="zh-CN" altLang="en-US" dirty="0"/>
          </a:p>
        </p:txBody>
      </p:sp>
    </p:spTree>
    <p:extLst>
      <p:ext uri="{BB962C8B-B14F-4D97-AF65-F5344CB8AC3E}">
        <p14:creationId xmlns:p14="http://schemas.microsoft.com/office/powerpoint/2010/main" val="298766507"/>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0B082E"/>
      </a:dk2>
      <a:lt2>
        <a:srgbClr val="F3F3F2"/>
      </a:lt2>
      <a:accent1>
        <a:srgbClr val="62B4C6"/>
      </a:accent1>
      <a:accent2>
        <a:srgbClr val="1B376E"/>
      </a:accent2>
      <a:accent3>
        <a:srgbClr val="9EBE55"/>
      </a:accent3>
      <a:accent4>
        <a:srgbClr val="C65E5E"/>
      </a:accent4>
      <a:accent5>
        <a:srgbClr val="D3BA55"/>
      </a:accent5>
      <a:accent6>
        <a:srgbClr val="96648A"/>
      </a:accent6>
      <a:hlink>
        <a:srgbClr val="62B4C6"/>
      </a:hlink>
      <a:folHlink>
        <a:srgbClr val="96648A"/>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D71F8F05-6246-47AF-9E68-E57F6C93F792}"/>
    </a:ext>
  </a:extLst>
</a:theme>
</file>

<file path=docProps/app.xml><?xml version="1.0" encoding="utf-8"?>
<Properties xmlns="http://schemas.openxmlformats.org/officeDocument/2006/extended-properties" xmlns:vt="http://schemas.openxmlformats.org/officeDocument/2006/docPropsVTypes">
  <Template>TM10001106[[fn=徽章]]</Template>
  <TotalTime>207</TotalTime>
  <Words>6262</Words>
  <Application>Microsoft Office PowerPoint</Application>
  <PresentationFormat>宽屏</PresentationFormat>
  <Paragraphs>721</Paragraphs>
  <Slides>111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111</vt:i4>
      </vt:variant>
    </vt:vector>
  </HeadingPairs>
  <TitlesOfParts>
    <vt:vector size="125" baseType="lpstr">
      <vt:lpstr>黑体</vt:lpstr>
      <vt:lpstr>华文楷体</vt:lpstr>
      <vt:lpstr>华文隶书</vt:lpstr>
      <vt:lpstr>华文新魏</vt:lpstr>
      <vt:lpstr>华文中宋</vt:lpstr>
      <vt:lpstr>宋体</vt:lpstr>
      <vt:lpstr>微软雅黑</vt:lpstr>
      <vt:lpstr>Arial</vt:lpstr>
      <vt:lpstr>Cambria</vt:lpstr>
      <vt:lpstr>Gill Sans MT</vt:lpstr>
      <vt:lpstr>Impact</vt:lpstr>
      <vt:lpstr>Times New Roman</vt:lpstr>
      <vt:lpstr>Wingdings</vt:lpstr>
      <vt:lpstr>Badge</vt:lpstr>
      <vt:lpstr>第四章  网站视觉设计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BSY-zwy</dc:creator>
  <cp:lastModifiedBy>BSY-zwy</cp:lastModifiedBy>
  <cp:revision>26</cp:revision>
  <dcterms:created xsi:type="dcterms:W3CDTF">2017-09-06T01:10:19Z</dcterms:created>
  <dcterms:modified xsi:type="dcterms:W3CDTF">2017-09-07T01:30:58Z</dcterms:modified>
</cp:coreProperties>
</file>