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sldIdLst>
    <p:sldId id="256" r:id="rId2"/>
    <p:sldId id="263" r:id="rId3"/>
    <p:sldId id="260" r:id="rId4"/>
    <p:sldId id="261" r:id="rId5"/>
    <p:sldId id="262" r:id="rId6"/>
    <p:sldId id="265" r:id="rId7"/>
    <p:sldId id="303" r:id="rId8"/>
    <p:sldId id="304" r:id="rId9"/>
    <p:sldId id="266" r:id="rId10"/>
    <p:sldId id="267" r:id="rId11"/>
    <p:sldId id="268" r:id="rId12"/>
    <p:sldId id="305" r:id="rId13"/>
    <p:sldId id="269" r:id="rId14"/>
    <p:sldId id="271" r:id="rId15"/>
    <p:sldId id="306" r:id="rId16"/>
    <p:sldId id="307" r:id="rId17"/>
    <p:sldId id="272" r:id="rId18"/>
    <p:sldId id="273" r:id="rId19"/>
    <p:sldId id="308" r:id="rId20"/>
    <p:sldId id="274" r:id="rId21"/>
    <p:sldId id="309" r:id="rId22"/>
    <p:sldId id="275" r:id="rId23"/>
    <p:sldId id="277" r:id="rId24"/>
    <p:sldId id="278" r:id="rId25"/>
    <p:sldId id="279" r:id="rId26"/>
    <p:sldId id="280" r:id="rId27"/>
    <p:sldId id="281" r:id="rId28"/>
    <p:sldId id="283" r:id="rId29"/>
    <p:sldId id="284" r:id="rId30"/>
    <p:sldId id="285" r:id="rId31"/>
    <p:sldId id="286" r:id="rId32"/>
    <p:sldId id="287" r:id="rId33"/>
    <p:sldId id="289" r:id="rId34"/>
    <p:sldId id="290" r:id="rId35"/>
    <p:sldId id="291" r:id="rId36"/>
    <p:sldId id="292"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2514" y="-6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8EB090-789E-4BCA-8AA1-116B9C59B4FB}"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zh-CN" altLang="en-US"/>
        </a:p>
      </dgm:t>
    </dgm:pt>
    <dgm:pt modelId="{A0086BD0-BFE6-464B-8C5A-B8E3DA2D758C}">
      <dgm:prSet custT="1"/>
      <dgm:spPr/>
      <dgm:t>
        <a:bodyPr/>
        <a:lstStyle/>
        <a:p>
          <a:pPr algn="l" rtl="0"/>
          <a:r>
            <a:rPr lang="zh-CN" sz="1600" dirty="0" smtClean="0"/>
            <a:t>（</a:t>
          </a:r>
          <a:r>
            <a:rPr lang="en-US" sz="1600" dirty="0" smtClean="0"/>
            <a:t>1</a:t>
          </a:r>
          <a:r>
            <a:rPr lang="zh-CN" sz="1600" dirty="0" smtClean="0"/>
            <a:t>）美国：</a:t>
          </a:r>
          <a:r>
            <a:rPr lang="en-US" sz="1600" dirty="0" smtClean="0"/>
            <a:t>X-</a:t>
          </a:r>
          <a:r>
            <a:rPr lang="zh-CN" sz="1600" dirty="0" smtClean="0"/>
            <a:t>未成年者禁止观看的影片，</a:t>
          </a:r>
          <a:r>
            <a:rPr lang="en-US" sz="1600" dirty="0" smtClean="0"/>
            <a:t>G-</a:t>
          </a:r>
          <a:r>
            <a:rPr lang="zh-CN" sz="1600" dirty="0" smtClean="0"/>
            <a:t>所有观众可看片，</a:t>
          </a:r>
          <a:r>
            <a:rPr lang="en-US" sz="1600" dirty="0" smtClean="0"/>
            <a:t>R-17</a:t>
          </a:r>
          <a:r>
            <a:rPr lang="zh-CN" sz="1600" dirty="0" smtClean="0"/>
            <a:t>岁以下禁止观看，</a:t>
          </a:r>
          <a:r>
            <a:rPr lang="en-US" sz="1600" dirty="0" smtClean="0"/>
            <a:t>PG-</a:t>
          </a:r>
          <a:r>
            <a:rPr lang="zh-CN" sz="1600" dirty="0" smtClean="0"/>
            <a:t>普通观众可看。</a:t>
          </a:r>
          <a:endParaRPr lang="zh-CN" sz="1600" dirty="0"/>
        </a:p>
      </dgm:t>
    </dgm:pt>
    <dgm:pt modelId="{9E3FD338-9195-4592-AD3E-F43A049AB8BF}" type="parTrans" cxnId="{D21E647A-4AE6-4D06-99C5-FE4E77DF6142}">
      <dgm:prSet/>
      <dgm:spPr/>
      <dgm:t>
        <a:bodyPr/>
        <a:lstStyle/>
        <a:p>
          <a:endParaRPr lang="zh-CN" altLang="en-US"/>
        </a:p>
      </dgm:t>
    </dgm:pt>
    <dgm:pt modelId="{BF1DB327-7323-43C3-B12B-45B116F40258}" type="sibTrans" cxnId="{D21E647A-4AE6-4D06-99C5-FE4E77DF6142}">
      <dgm:prSet/>
      <dgm:spPr/>
      <dgm:t>
        <a:bodyPr/>
        <a:lstStyle/>
        <a:p>
          <a:endParaRPr lang="zh-CN" altLang="en-US"/>
        </a:p>
      </dgm:t>
    </dgm:pt>
    <dgm:pt modelId="{8DB97D79-D022-4A8F-AE63-F6D204E7B871}">
      <dgm:prSet custT="1"/>
      <dgm:spPr/>
      <dgm:t>
        <a:bodyPr/>
        <a:lstStyle/>
        <a:p>
          <a:pPr algn="l" rtl="0"/>
          <a:r>
            <a:rPr lang="zh-CN" sz="1600" dirty="0" smtClean="0"/>
            <a:t>（</a:t>
          </a:r>
          <a:r>
            <a:rPr lang="en-US" sz="1600" dirty="0" smtClean="0"/>
            <a:t>2</a:t>
          </a:r>
          <a:r>
            <a:rPr lang="zh-CN" sz="1600" dirty="0" smtClean="0"/>
            <a:t>）英国：</a:t>
          </a:r>
          <a:r>
            <a:rPr lang="en-US" sz="1600" dirty="0" smtClean="0"/>
            <a:t>U-</a:t>
          </a:r>
          <a:r>
            <a:rPr lang="zh-CN" sz="1600" dirty="0" smtClean="0"/>
            <a:t>内容正派片，</a:t>
          </a:r>
          <a:r>
            <a:rPr lang="en-US" sz="1600" dirty="0" smtClean="0"/>
            <a:t>A-</a:t>
          </a:r>
          <a:r>
            <a:rPr lang="zh-CN" sz="1600" dirty="0" smtClean="0"/>
            <a:t>般观众可看片，</a:t>
          </a:r>
          <a:r>
            <a:rPr lang="en-US" sz="1600" dirty="0" smtClean="0"/>
            <a:t>X-18</a:t>
          </a:r>
          <a:r>
            <a:rPr lang="zh-CN" sz="1600" dirty="0" smtClean="0"/>
            <a:t>岁以下青少年禁看片，</a:t>
          </a:r>
          <a:r>
            <a:rPr lang="en-US" sz="1600" dirty="0" smtClean="0"/>
            <a:t>AA-</a:t>
          </a:r>
          <a:r>
            <a:rPr lang="zh-CN" sz="1600" dirty="0" smtClean="0"/>
            <a:t>少年儿童禁看的凶杀片。</a:t>
          </a:r>
          <a:endParaRPr lang="zh-CN" sz="1600" dirty="0"/>
        </a:p>
      </dgm:t>
    </dgm:pt>
    <dgm:pt modelId="{49A845BF-F749-4FF6-A3AE-0730A3AD4737}" type="parTrans" cxnId="{C9586A90-7C1A-45CA-8EE8-810949D86E88}">
      <dgm:prSet/>
      <dgm:spPr/>
      <dgm:t>
        <a:bodyPr/>
        <a:lstStyle/>
        <a:p>
          <a:endParaRPr lang="zh-CN" altLang="en-US"/>
        </a:p>
      </dgm:t>
    </dgm:pt>
    <dgm:pt modelId="{DA1AE1F7-AEC3-48C7-9C04-4E396FFBDA1B}" type="sibTrans" cxnId="{C9586A90-7C1A-45CA-8EE8-810949D86E88}">
      <dgm:prSet/>
      <dgm:spPr/>
      <dgm:t>
        <a:bodyPr/>
        <a:lstStyle/>
        <a:p>
          <a:endParaRPr lang="zh-CN" altLang="en-US"/>
        </a:p>
      </dgm:t>
    </dgm:pt>
    <dgm:pt modelId="{58479180-297D-496A-8E0B-213E691435BB}" type="pres">
      <dgm:prSet presAssocID="{AD8EB090-789E-4BCA-8AA1-116B9C59B4FB}" presName="Name0" presStyleCnt="0">
        <dgm:presLayoutVars>
          <dgm:chPref val="3"/>
          <dgm:dir/>
          <dgm:animLvl val="lvl"/>
          <dgm:resizeHandles/>
        </dgm:presLayoutVars>
      </dgm:prSet>
      <dgm:spPr/>
    </dgm:pt>
    <dgm:pt modelId="{6E1A0590-927B-4168-8DA8-048F1B5AC191}" type="pres">
      <dgm:prSet presAssocID="{A0086BD0-BFE6-464B-8C5A-B8E3DA2D758C}" presName="horFlow" presStyleCnt="0"/>
      <dgm:spPr/>
    </dgm:pt>
    <dgm:pt modelId="{1E0D7C9E-C3AC-485B-8030-E0B5F0B0E7A0}" type="pres">
      <dgm:prSet presAssocID="{A0086BD0-BFE6-464B-8C5A-B8E3DA2D758C}" presName="bigChev" presStyleLbl="node1" presStyleIdx="0" presStyleCnt="2" custScaleX="195811"/>
      <dgm:spPr/>
    </dgm:pt>
    <dgm:pt modelId="{B1A8358A-20C1-4EE0-AC64-90C3E5E112FF}" type="pres">
      <dgm:prSet presAssocID="{A0086BD0-BFE6-464B-8C5A-B8E3DA2D758C}" presName="vSp" presStyleCnt="0"/>
      <dgm:spPr/>
    </dgm:pt>
    <dgm:pt modelId="{53D264D4-B05A-4CBB-B8D8-A4B2B2ECF93C}" type="pres">
      <dgm:prSet presAssocID="{8DB97D79-D022-4A8F-AE63-F6D204E7B871}" presName="horFlow" presStyleCnt="0"/>
      <dgm:spPr/>
    </dgm:pt>
    <dgm:pt modelId="{608C6E1B-A74A-46C3-99DE-E60EDBA6AC27}" type="pres">
      <dgm:prSet presAssocID="{8DB97D79-D022-4A8F-AE63-F6D204E7B871}" presName="bigChev" presStyleLbl="node1" presStyleIdx="1" presStyleCnt="2" custScaleX="195811"/>
      <dgm:spPr/>
    </dgm:pt>
  </dgm:ptLst>
  <dgm:cxnLst>
    <dgm:cxn modelId="{C9586A90-7C1A-45CA-8EE8-810949D86E88}" srcId="{AD8EB090-789E-4BCA-8AA1-116B9C59B4FB}" destId="{8DB97D79-D022-4A8F-AE63-F6D204E7B871}" srcOrd="1" destOrd="0" parTransId="{49A845BF-F749-4FF6-A3AE-0730A3AD4737}" sibTransId="{DA1AE1F7-AEC3-48C7-9C04-4E396FFBDA1B}"/>
    <dgm:cxn modelId="{0F53744C-8F21-4A30-ADFF-D4E966814C18}" type="presOf" srcId="{A0086BD0-BFE6-464B-8C5A-B8E3DA2D758C}" destId="{1E0D7C9E-C3AC-485B-8030-E0B5F0B0E7A0}" srcOrd="0" destOrd="0" presId="urn:microsoft.com/office/officeart/2005/8/layout/lProcess3"/>
    <dgm:cxn modelId="{D21E647A-4AE6-4D06-99C5-FE4E77DF6142}" srcId="{AD8EB090-789E-4BCA-8AA1-116B9C59B4FB}" destId="{A0086BD0-BFE6-464B-8C5A-B8E3DA2D758C}" srcOrd="0" destOrd="0" parTransId="{9E3FD338-9195-4592-AD3E-F43A049AB8BF}" sibTransId="{BF1DB327-7323-43C3-B12B-45B116F40258}"/>
    <dgm:cxn modelId="{BB8ACDF0-B912-4777-A318-236FD5B84EBD}" type="presOf" srcId="{8DB97D79-D022-4A8F-AE63-F6D204E7B871}" destId="{608C6E1B-A74A-46C3-99DE-E60EDBA6AC27}" srcOrd="0" destOrd="0" presId="urn:microsoft.com/office/officeart/2005/8/layout/lProcess3"/>
    <dgm:cxn modelId="{D3F59AEB-A8FC-4DA9-857B-1CE7AC942336}" type="presOf" srcId="{AD8EB090-789E-4BCA-8AA1-116B9C59B4FB}" destId="{58479180-297D-496A-8E0B-213E691435BB}" srcOrd="0" destOrd="0" presId="urn:microsoft.com/office/officeart/2005/8/layout/lProcess3"/>
    <dgm:cxn modelId="{EF5FE308-619D-4D11-9833-A1E27A99A715}" type="presParOf" srcId="{58479180-297D-496A-8E0B-213E691435BB}" destId="{6E1A0590-927B-4168-8DA8-048F1B5AC191}" srcOrd="0" destOrd="0" presId="urn:microsoft.com/office/officeart/2005/8/layout/lProcess3"/>
    <dgm:cxn modelId="{8BAA1F4B-E2BA-453A-9BF1-D7C501357833}" type="presParOf" srcId="{6E1A0590-927B-4168-8DA8-048F1B5AC191}" destId="{1E0D7C9E-C3AC-485B-8030-E0B5F0B0E7A0}" srcOrd="0" destOrd="0" presId="urn:microsoft.com/office/officeart/2005/8/layout/lProcess3"/>
    <dgm:cxn modelId="{0DB0FE8F-C4BF-4BC0-9119-2109BE41851B}" type="presParOf" srcId="{58479180-297D-496A-8E0B-213E691435BB}" destId="{B1A8358A-20C1-4EE0-AC64-90C3E5E112FF}" srcOrd="1" destOrd="0" presId="urn:microsoft.com/office/officeart/2005/8/layout/lProcess3"/>
    <dgm:cxn modelId="{D0D73718-67A8-427A-B8E0-838162552FB0}" type="presParOf" srcId="{58479180-297D-496A-8E0B-213E691435BB}" destId="{53D264D4-B05A-4CBB-B8D8-A4B2B2ECF93C}" srcOrd="2" destOrd="0" presId="urn:microsoft.com/office/officeart/2005/8/layout/lProcess3"/>
    <dgm:cxn modelId="{8D5AD595-2C12-46B9-95AD-DE3BF2EECAEF}" type="presParOf" srcId="{53D264D4-B05A-4CBB-B8D8-A4B2B2ECF93C}" destId="{608C6E1B-A74A-46C3-99DE-E60EDBA6AC27}" srcOrd="0" destOrd="0" presId="urn:microsoft.com/office/officeart/2005/8/layout/lProcess3"/>
  </dgm:cxnLst>
  <dgm:bg/>
  <dgm:whole/>
</dgm:dataModel>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4666A609-5F34-4C49-B178-0E5A3BC5DADE}" type="datetimeFigureOut">
              <a:rPr lang="zh-CN" altLang="en-US" smtClean="0"/>
              <a:pPr/>
              <a:t>2018/9/19</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7D10925C-38C4-40E2-B1AF-4226A3BEA05D}"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666A609-5F34-4C49-B178-0E5A3BC5DADE}"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0925C-38C4-40E2-B1AF-4226A3BEA05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666A609-5F34-4C49-B178-0E5A3BC5DADE}"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0925C-38C4-40E2-B1AF-4226A3BEA05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4666A609-5F34-4C49-B178-0E5A3BC5DADE}" type="datetimeFigureOut">
              <a:rPr lang="zh-CN" altLang="en-US" smtClean="0"/>
              <a:pPr/>
              <a:t>2018/9/19</a:t>
            </a:fld>
            <a:endParaRPr lang="zh-CN" altLang="en-US"/>
          </a:p>
        </p:txBody>
      </p:sp>
      <p:sp>
        <p:nvSpPr>
          <p:cNvPr id="9" name="灯片编号占位符 8"/>
          <p:cNvSpPr>
            <a:spLocks noGrp="1"/>
          </p:cNvSpPr>
          <p:nvPr>
            <p:ph type="sldNum" sz="quarter" idx="15"/>
          </p:nvPr>
        </p:nvSpPr>
        <p:spPr/>
        <p:txBody>
          <a:bodyPr rtlCol="0"/>
          <a:lstStyle/>
          <a:p>
            <a:fld id="{7D10925C-38C4-40E2-B1AF-4226A3BEA05D}"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4666A609-5F34-4C49-B178-0E5A3BC5DADE}" type="datetimeFigureOut">
              <a:rPr lang="zh-CN" altLang="en-US" smtClean="0"/>
              <a:pPr/>
              <a:t>2018/9/19</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7D10925C-38C4-40E2-B1AF-4226A3BEA05D}"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4666A609-5F34-4C49-B178-0E5A3BC5DADE}"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0925C-38C4-40E2-B1AF-4226A3BEA05D}"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4666A609-5F34-4C49-B178-0E5A3BC5DADE}" type="datetimeFigureOut">
              <a:rPr lang="zh-CN" altLang="en-US" smtClean="0"/>
              <a:pPr/>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10925C-38C4-40E2-B1AF-4226A3BEA05D}"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4666A609-5F34-4C49-B178-0E5A3BC5DADE}" type="datetimeFigureOut">
              <a:rPr lang="zh-CN" altLang="en-US" smtClean="0"/>
              <a:pPr/>
              <a:t>2018/9/19</a:t>
            </a:fld>
            <a:endParaRPr lang="zh-CN" altLang="en-US"/>
          </a:p>
        </p:txBody>
      </p:sp>
      <p:sp>
        <p:nvSpPr>
          <p:cNvPr id="7" name="灯片编号占位符 6"/>
          <p:cNvSpPr>
            <a:spLocks noGrp="1"/>
          </p:cNvSpPr>
          <p:nvPr>
            <p:ph type="sldNum" sz="quarter" idx="11"/>
          </p:nvPr>
        </p:nvSpPr>
        <p:spPr/>
        <p:txBody>
          <a:bodyPr rtlCol="0"/>
          <a:lstStyle/>
          <a:p>
            <a:fld id="{7D10925C-38C4-40E2-B1AF-4226A3BEA05D}"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66A609-5F34-4C49-B178-0E5A3BC5DADE}" type="datetimeFigureOut">
              <a:rPr lang="zh-CN" altLang="en-US" smtClean="0"/>
              <a:pPr/>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10925C-38C4-40E2-B1AF-4226A3BEA05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4666A609-5F34-4C49-B178-0E5A3BC5DADE}" type="datetimeFigureOut">
              <a:rPr lang="zh-CN" altLang="en-US" smtClean="0"/>
              <a:pPr/>
              <a:t>2018/9/19</a:t>
            </a:fld>
            <a:endParaRPr lang="zh-CN" altLang="en-US"/>
          </a:p>
        </p:txBody>
      </p:sp>
      <p:sp>
        <p:nvSpPr>
          <p:cNvPr id="22" name="灯片编号占位符 21"/>
          <p:cNvSpPr>
            <a:spLocks noGrp="1"/>
          </p:cNvSpPr>
          <p:nvPr>
            <p:ph type="sldNum" sz="quarter" idx="15"/>
          </p:nvPr>
        </p:nvSpPr>
        <p:spPr/>
        <p:txBody>
          <a:bodyPr rtlCol="0"/>
          <a:lstStyle/>
          <a:p>
            <a:fld id="{7D10925C-38C4-40E2-B1AF-4226A3BEA05D}"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4666A609-5F34-4C49-B178-0E5A3BC5DADE}" type="datetimeFigureOut">
              <a:rPr lang="zh-CN" altLang="en-US" smtClean="0"/>
              <a:pPr/>
              <a:t>2018/9/19</a:t>
            </a:fld>
            <a:endParaRPr lang="zh-CN" altLang="en-US"/>
          </a:p>
        </p:txBody>
      </p:sp>
      <p:sp>
        <p:nvSpPr>
          <p:cNvPr id="18" name="灯片编号占位符 17"/>
          <p:cNvSpPr>
            <a:spLocks noGrp="1"/>
          </p:cNvSpPr>
          <p:nvPr>
            <p:ph type="sldNum" sz="quarter" idx="11"/>
          </p:nvPr>
        </p:nvSpPr>
        <p:spPr/>
        <p:txBody>
          <a:bodyPr rtlCol="0"/>
          <a:lstStyle/>
          <a:p>
            <a:fld id="{7D10925C-38C4-40E2-B1AF-4226A3BEA05D}"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666A609-5F34-4C49-B178-0E5A3BC5DADE}" type="datetimeFigureOut">
              <a:rPr lang="zh-CN" altLang="en-US" smtClean="0"/>
              <a:pPr/>
              <a:t>2018/9/19</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D10925C-38C4-40E2-B1AF-4226A3BEA05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baike.baidu.com/subview/26195/6431524.htm" TargetMode="External"/><Relationship Id="rId13" Type="http://schemas.openxmlformats.org/officeDocument/2006/relationships/hyperlink" Target="http://baike.baidu.com/view/17208.htm" TargetMode="External"/><Relationship Id="rId3" Type="http://schemas.openxmlformats.org/officeDocument/2006/relationships/hyperlink" Target="http://baike.baidu.com/view/23513.htm" TargetMode="External"/><Relationship Id="rId7" Type="http://schemas.openxmlformats.org/officeDocument/2006/relationships/hyperlink" Target="http://baike.baidu.com/view/88741.htm" TargetMode="External"/><Relationship Id="rId12" Type="http://schemas.openxmlformats.org/officeDocument/2006/relationships/hyperlink" Target="http://baike.baidu.com/view/1067045.htm" TargetMode="External"/><Relationship Id="rId2" Type="http://schemas.openxmlformats.org/officeDocument/2006/relationships/hyperlink" Target="http://baike.baidu.com/view/6668.htm" TargetMode="External"/><Relationship Id="rId1" Type="http://schemas.openxmlformats.org/officeDocument/2006/relationships/slideLayout" Target="../slideLayouts/slideLayout7.xml"/><Relationship Id="rId6" Type="http://schemas.openxmlformats.org/officeDocument/2006/relationships/hyperlink" Target="http://baike.baidu.com/view/28216.htm" TargetMode="External"/><Relationship Id="rId11" Type="http://schemas.openxmlformats.org/officeDocument/2006/relationships/hyperlink" Target="http://baike.baidu.com/view/33058.htm" TargetMode="External"/><Relationship Id="rId5" Type="http://schemas.openxmlformats.org/officeDocument/2006/relationships/hyperlink" Target="http://baike.baidu.com/view/197652.htm" TargetMode="External"/><Relationship Id="rId15" Type="http://schemas.openxmlformats.org/officeDocument/2006/relationships/hyperlink" Target="http://baike.baidu.com/view/608956.htm" TargetMode="External"/><Relationship Id="rId10" Type="http://schemas.openxmlformats.org/officeDocument/2006/relationships/hyperlink" Target="http://baike.baidu.com/view/26526.htm" TargetMode="External"/><Relationship Id="rId4" Type="http://schemas.openxmlformats.org/officeDocument/2006/relationships/hyperlink" Target="http://baike.baidu.com/subview/27159/9599624.htm" TargetMode="External"/><Relationship Id="rId9" Type="http://schemas.openxmlformats.org/officeDocument/2006/relationships/hyperlink" Target="http://baike.baidu.com/subview/22510/6430193.htm" TargetMode="External"/><Relationship Id="rId14" Type="http://schemas.openxmlformats.org/officeDocument/2006/relationships/hyperlink" Target="http://baike.baidu.com/view/2612660.htm"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baike.baidu.com/subview/1609808/9558147.htm" TargetMode="External"/><Relationship Id="rId3" Type="http://schemas.openxmlformats.org/officeDocument/2006/relationships/hyperlink" Target="http://baike.baidu.com/view/478770.htm" TargetMode="External"/><Relationship Id="rId7" Type="http://schemas.openxmlformats.org/officeDocument/2006/relationships/hyperlink" Target="http://baike.baidu.com/view/94750.htm" TargetMode="External"/><Relationship Id="rId2" Type="http://schemas.openxmlformats.org/officeDocument/2006/relationships/hyperlink" Target="http://baike.baidu.com/view/299908.htm" TargetMode="External"/><Relationship Id="rId1" Type="http://schemas.openxmlformats.org/officeDocument/2006/relationships/slideLayout" Target="../slideLayouts/slideLayout7.xml"/><Relationship Id="rId6" Type="http://schemas.openxmlformats.org/officeDocument/2006/relationships/hyperlink" Target="http://baike.baidu.com/subview/83299/8059337.htm" TargetMode="External"/><Relationship Id="rId5" Type="http://schemas.openxmlformats.org/officeDocument/2006/relationships/hyperlink" Target="http://baike.baidu.com/view/708940.htm" TargetMode="External"/><Relationship Id="rId4" Type="http://schemas.openxmlformats.org/officeDocument/2006/relationships/hyperlink" Target="http://baike.baidu.com/view/229962.htm"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hyperlink" Target="http://baike.baidu.com/view/45719.htm" TargetMode="External"/><Relationship Id="rId13" Type="http://schemas.openxmlformats.org/officeDocument/2006/relationships/hyperlink" Target="http://baike.baidu.com/view/25404.htm" TargetMode="External"/><Relationship Id="rId18" Type="http://schemas.openxmlformats.org/officeDocument/2006/relationships/image" Target="../media/image6.jpeg"/><Relationship Id="rId3" Type="http://schemas.openxmlformats.org/officeDocument/2006/relationships/hyperlink" Target="http://baike.baidu.com/view/550672.htm" TargetMode="External"/><Relationship Id="rId7" Type="http://schemas.openxmlformats.org/officeDocument/2006/relationships/hyperlink" Target="http://baike.baidu.com/view/44212.htm" TargetMode="External"/><Relationship Id="rId12" Type="http://schemas.openxmlformats.org/officeDocument/2006/relationships/hyperlink" Target="http://baike.baidu.com/view/2527.htm" TargetMode="External"/><Relationship Id="rId17" Type="http://schemas.openxmlformats.org/officeDocument/2006/relationships/hyperlink" Target="http://baike.baidu.com/view/1101771.htm" TargetMode="External"/><Relationship Id="rId2" Type="http://schemas.openxmlformats.org/officeDocument/2006/relationships/hyperlink" Target="http://baike.baidu.com/view/14033.htm" TargetMode="External"/><Relationship Id="rId16" Type="http://schemas.openxmlformats.org/officeDocument/2006/relationships/hyperlink" Target="http://baike.baidu.com/view/144777.htm" TargetMode="External"/><Relationship Id="rId1" Type="http://schemas.openxmlformats.org/officeDocument/2006/relationships/slideLayout" Target="../slideLayouts/slideLayout7.xml"/><Relationship Id="rId6" Type="http://schemas.openxmlformats.org/officeDocument/2006/relationships/hyperlink" Target="http://baike.baidu.com/view/45696.htm" TargetMode="External"/><Relationship Id="rId11" Type="http://schemas.openxmlformats.org/officeDocument/2006/relationships/hyperlink" Target="http://baike.baidu.com/view/25478.htm" TargetMode="External"/><Relationship Id="rId5" Type="http://schemas.openxmlformats.org/officeDocument/2006/relationships/hyperlink" Target="http://baike.baidu.com/view/40740.htm" TargetMode="External"/><Relationship Id="rId15" Type="http://schemas.openxmlformats.org/officeDocument/2006/relationships/hyperlink" Target="http://baike.baidu.com/view/36458.htm" TargetMode="External"/><Relationship Id="rId10" Type="http://schemas.openxmlformats.org/officeDocument/2006/relationships/hyperlink" Target="http://baike.baidu.com/view/24929.htm" TargetMode="External"/><Relationship Id="rId4" Type="http://schemas.openxmlformats.org/officeDocument/2006/relationships/hyperlink" Target="http://baike.baidu.com/view/8170.htm" TargetMode="External"/><Relationship Id="rId9" Type="http://schemas.openxmlformats.org/officeDocument/2006/relationships/hyperlink" Target="http://baike.baidu.com/view/24912.htm" TargetMode="External"/><Relationship Id="rId14" Type="http://schemas.openxmlformats.org/officeDocument/2006/relationships/hyperlink" Target="http://baike.baidu.com/subview/4146/9967150.htm"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hyperlink" Target="http://baike.baidu.com/view/1249589.htm" TargetMode="External"/><Relationship Id="rId7" Type="http://schemas.openxmlformats.org/officeDocument/2006/relationships/image" Target="../media/image7.jpeg"/><Relationship Id="rId2" Type="http://schemas.openxmlformats.org/officeDocument/2006/relationships/hyperlink" Target="http://baike.baidu.com/view/17893.htm" TargetMode="External"/><Relationship Id="rId1" Type="http://schemas.openxmlformats.org/officeDocument/2006/relationships/slideLayout" Target="../slideLayouts/slideLayout7.xml"/><Relationship Id="rId6" Type="http://schemas.openxmlformats.org/officeDocument/2006/relationships/hyperlink" Target="http://baike.baidu.com/view/810235.htm" TargetMode="External"/><Relationship Id="rId5" Type="http://schemas.openxmlformats.org/officeDocument/2006/relationships/hyperlink" Target="http://baike.baidu.com/view/157422.htm" TargetMode="External"/><Relationship Id="rId4" Type="http://schemas.openxmlformats.org/officeDocument/2006/relationships/hyperlink" Target="http://baike.baidu.com/view/1217665.htm" TargetMode="External"/><Relationship Id="rId9"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baike.baidu.com/subview/643948/7298551.htm"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baike.baidu.com/view/85353.htm" TargetMode="External"/><Relationship Id="rId2" Type="http://schemas.openxmlformats.org/officeDocument/2006/relationships/hyperlink" Target="http://baike.baidu.com/view/17298.htm" TargetMode="Externa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hyperlink" Target="http://baike.baidu.com/view/2425205.ht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baike.baidu.com/view/18421.htm" TargetMode="Externa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hyperlink" Target="http://baike.baidu.com/view/266833.htm" TargetMode="External"/><Relationship Id="rId2" Type="http://schemas.openxmlformats.org/officeDocument/2006/relationships/hyperlink" Target="http://baike.baidu.com/subview/108973/6735769.htm" TargetMode="Externa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hyperlink" Target="http://baike.baidu.com/view/17018.htm" TargetMode="External"/><Relationship Id="rId4" Type="http://schemas.openxmlformats.org/officeDocument/2006/relationships/hyperlink" Target="http://baike.baidu.com/view/1628444.htm"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baike.sogou.com/lemma/ShowInnerLink.htm?lemmaId=181394" TargetMode="External"/><Relationship Id="rId13" Type="http://schemas.openxmlformats.org/officeDocument/2006/relationships/hyperlink" Target="http://baike.sogou.com/lemma/ShowInnerLink.htm?lemmaId=60050" TargetMode="External"/><Relationship Id="rId3" Type="http://schemas.openxmlformats.org/officeDocument/2006/relationships/hyperlink" Target="http://baike.sogou.com/lemma/ShowInnerLink.htm?lemmaId=42493" TargetMode="External"/><Relationship Id="rId7" Type="http://schemas.openxmlformats.org/officeDocument/2006/relationships/hyperlink" Target="http://baike.sogou.com/lemma/ShowInnerLink.htm?lemmaId=65415216" TargetMode="External"/><Relationship Id="rId12" Type="http://schemas.openxmlformats.org/officeDocument/2006/relationships/hyperlink" Target="http://baike.sogou.com/lemma/ShowInnerLink.htm?lemmaId=7534126" TargetMode="External"/><Relationship Id="rId2" Type="http://schemas.openxmlformats.org/officeDocument/2006/relationships/hyperlink" Target="http://baike.sogou.com/lemma/ShowInnerLink.htm?lemmaId=75695919"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336709" TargetMode="External"/><Relationship Id="rId11" Type="http://schemas.openxmlformats.org/officeDocument/2006/relationships/hyperlink" Target="http://baike.sogou.com/lemma/ShowInnerLink.htm?lemmaId=31695669" TargetMode="External"/><Relationship Id="rId5" Type="http://schemas.openxmlformats.org/officeDocument/2006/relationships/hyperlink" Target="http://baike.sogou.com/lemma/ShowInnerLink.htm?lemmaId=80175" TargetMode="External"/><Relationship Id="rId10" Type="http://schemas.openxmlformats.org/officeDocument/2006/relationships/hyperlink" Target="http://baike.sogou.com/lemma/ShowInnerLink.htm?lemmaId=273103" TargetMode="External"/><Relationship Id="rId4" Type="http://schemas.openxmlformats.org/officeDocument/2006/relationships/hyperlink" Target="http://baike.sogou.com/lemma/ShowInnerLink.htm?lemmaId=3227067" TargetMode="External"/><Relationship Id="rId9" Type="http://schemas.openxmlformats.org/officeDocument/2006/relationships/hyperlink" Target="http://baike.sogou.com/lemma/ShowInnerLink.htm?lemmaId=281570" TargetMode="External"/><Relationship Id="rId1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baike.baidu.com/view/597286.htm" TargetMode="External"/><Relationship Id="rId13" Type="http://schemas.openxmlformats.org/officeDocument/2006/relationships/hyperlink" Target="http://baike.baidu.com/view/8586.htm" TargetMode="External"/><Relationship Id="rId18" Type="http://schemas.openxmlformats.org/officeDocument/2006/relationships/hyperlink" Target="http://baike.baidu.com/view/200441.htm" TargetMode="External"/><Relationship Id="rId26" Type="http://schemas.openxmlformats.org/officeDocument/2006/relationships/hyperlink" Target="http://baike.baidu.com/view/474044.htm" TargetMode="External"/><Relationship Id="rId3" Type="http://schemas.openxmlformats.org/officeDocument/2006/relationships/hyperlink" Target="http://baike.baidu.com/view/479191.htm" TargetMode="External"/><Relationship Id="rId21" Type="http://schemas.openxmlformats.org/officeDocument/2006/relationships/hyperlink" Target="http://baike.baidu.com/view/695797.htm" TargetMode="External"/><Relationship Id="rId7" Type="http://schemas.openxmlformats.org/officeDocument/2006/relationships/hyperlink" Target="http://baike.baidu.com/view/756224.htm" TargetMode="External"/><Relationship Id="rId12" Type="http://schemas.openxmlformats.org/officeDocument/2006/relationships/hyperlink" Target="http://baike.baidu.com/view/243567.htm" TargetMode="External"/><Relationship Id="rId17" Type="http://schemas.openxmlformats.org/officeDocument/2006/relationships/hyperlink" Target="http://baike.baidu.com/view/23579.htm" TargetMode="External"/><Relationship Id="rId25" Type="http://schemas.openxmlformats.org/officeDocument/2006/relationships/hyperlink" Target="http://baike.baidu.com/view/324142.htm" TargetMode="External"/><Relationship Id="rId33" Type="http://schemas.openxmlformats.org/officeDocument/2006/relationships/hyperlink" Target="http://baike.baidu.com/view/100521.htm" TargetMode="External"/><Relationship Id="rId2" Type="http://schemas.openxmlformats.org/officeDocument/2006/relationships/hyperlink" Target="http://baike.baidu.com/view/698784.htm" TargetMode="External"/><Relationship Id="rId16" Type="http://schemas.openxmlformats.org/officeDocument/2006/relationships/hyperlink" Target="http://baike.baidu.com/view/404187.htm" TargetMode="External"/><Relationship Id="rId20" Type="http://schemas.openxmlformats.org/officeDocument/2006/relationships/hyperlink" Target="http://baike.baidu.com/view/38984.htm" TargetMode="External"/><Relationship Id="rId29" Type="http://schemas.openxmlformats.org/officeDocument/2006/relationships/hyperlink" Target="http://baike.baidu.com/view/3659538.htm" TargetMode="External"/><Relationship Id="rId1" Type="http://schemas.openxmlformats.org/officeDocument/2006/relationships/slideLayout" Target="../slideLayouts/slideLayout7.xml"/><Relationship Id="rId6" Type="http://schemas.openxmlformats.org/officeDocument/2006/relationships/hyperlink" Target="http://baike.baidu.com/view/321964.htm" TargetMode="External"/><Relationship Id="rId11" Type="http://schemas.openxmlformats.org/officeDocument/2006/relationships/hyperlink" Target="http://baike.baidu.com/view/1645598.htm" TargetMode="External"/><Relationship Id="rId24" Type="http://schemas.openxmlformats.org/officeDocument/2006/relationships/hyperlink" Target="http://baike.baidu.com/view/253608.htm" TargetMode="External"/><Relationship Id="rId32" Type="http://schemas.openxmlformats.org/officeDocument/2006/relationships/hyperlink" Target="http://baike.baidu.com/view/31581.htm" TargetMode="External"/><Relationship Id="rId5" Type="http://schemas.openxmlformats.org/officeDocument/2006/relationships/hyperlink" Target="http://baike.baidu.com/view/48726.htm" TargetMode="External"/><Relationship Id="rId15" Type="http://schemas.openxmlformats.org/officeDocument/2006/relationships/hyperlink" Target="http://baike.baidu.com/view/17475.htm" TargetMode="External"/><Relationship Id="rId23" Type="http://schemas.openxmlformats.org/officeDocument/2006/relationships/hyperlink" Target="http://baike.baidu.com/view/113819.htm" TargetMode="External"/><Relationship Id="rId28" Type="http://schemas.openxmlformats.org/officeDocument/2006/relationships/hyperlink" Target="http://baike.baidu.com/view/548532.htm" TargetMode="External"/><Relationship Id="rId10" Type="http://schemas.openxmlformats.org/officeDocument/2006/relationships/hyperlink" Target="http://baike.baidu.com/view/1221623.htm" TargetMode="External"/><Relationship Id="rId19" Type="http://schemas.openxmlformats.org/officeDocument/2006/relationships/hyperlink" Target="http://baike.baidu.com/view/72538.htm" TargetMode="External"/><Relationship Id="rId31" Type="http://schemas.openxmlformats.org/officeDocument/2006/relationships/hyperlink" Target="http://baike.baidu.com/view/194280.htm" TargetMode="External"/><Relationship Id="rId4" Type="http://schemas.openxmlformats.org/officeDocument/2006/relationships/hyperlink" Target="http://baike.baidu.com/view/5434.htm" TargetMode="External"/><Relationship Id="rId9" Type="http://schemas.openxmlformats.org/officeDocument/2006/relationships/hyperlink" Target="http://baike.baidu.com/view/1244138.htm" TargetMode="External"/><Relationship Id="rId14" Type="http://schemas.openxmlformats.org/officeDocument/2006/relationships/hyperlink" Target="http://baike.baidu.com/view/304207.htm" TargetMode="External"/><Relationship Id="rId22" Type="http://schemas.openxmlformats.org/officeDocument/2006/relationships/hyperlink" Target="http://baike.baidu.com/view/16580.htm" TargetMode="External"/><Relationship Id="rId27" Type="http://schemas.openxmlformats.org/officeDocument/2006/relationships/hyperlink" Target="http://baike.baidu.com/view/33631.htm" TargetMode="External"/><Relationship Id="rId30" Type="http://schemas.openxmlformats.org/officeDocument/2006/relationships/hyperlink" Target="http://baike.baidu.com/view/741794.ht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http://baike.sogou.com/lemma/ShowInnerLink.htm?lemmaId=426882" TargetMode="External"/><Relationship Id="rId13" Type="http://schemas.openxmlformats.org/officeDocument/2006/relationships/hyperlink" Target="http://baike.sogou.com/lemma/ShowInnerLink.htm?lemmaId=355411" TargetMode="External"/><Relationship Id="rId18" Type="http://schemas.openxmlformats.org/officeDocument/2006/relationships/hyperlink" Target="http://baike.sogou.com/lemma/ShowInnerLink.htm?lemmaId=141537" TargetMode="External"/><Relationship Id="rId26" Type="http://schemas.openxmlformats.org/officeDocument/2006/relationships/hyperlink" Target="http://baike.sogou.com/lemma/ShowInnerLink.htm?lemmaId=33472" TargetMode="External"/><Relationship Id="rId3" Type="http://schemas.openxmlformats.org/officeDocument/2006/relationships/hyperlink" Target="http://baike.baidu.com/view/281428.htm" TargetMode="External"/><Relationship Id="rId21" Type="http://schemas.openxmlformats.org/officeDocument/2006/relationships/hyperlink" Target="http://baike.sogou.com/lemma/ShowInnerLink.htm?lemmaId=178413" TargetMode="External"/><Relationship Id="rId7" Type="http://schemas.openxmlformats.org/officeDocument/2006/relationships/hyperlink" Target="http://baike.sogou.com/lemma/ShowInnerLink.htm?lemmaId=7635282" TargetMode="External"/><Relationship Id="rId12" Type="http://schemas.openxmlformats.org/officeDocument/2006/relationships/hyperlink" Target="http://baike.sogou.com/lemma/ShowInnerLink.htm?lemmaId=13361" TargetMode="External"/><Relationship Id="rId17" Type="http://schemas.openxmlformats.org/officeDocument/2006/relationships/hyperlink" Target="http://baike.sogou.com/lemma/ShowInnerLink.htm?lemmaId=4280047" TargetMode="External"/><Relationship Id="rId25" Type="http://schemas.openxmlformats.org/officeDocument/2006/relationships/hyperlink" Target="http://baike.sogou.com/lemma/ShowInnerLink.htm?lemmaId=37709" TargetMode="External"/><Relationship Id="rId2" Type="http://schemas.openxmlformats.org/officeDocument/2006/relationships/hyperlink" Target="http://baike.baidu.com/view/169606.htm" TargetMode="External"/><Relationship Id="rId16" Type="http://schemas.openxmlformats.org/officeDocument/2006/relationships/hyperlink" Target="http://baike.sogou.com/lemma/ShowInnerLink.htm?lemmaId=43026" TargetMode="External"/><Relationship Id="rId20" Type="http://schemas.openxmlformats.org/officeDocument/2006/relationships/hyperlink" Target="http://baike.sogou.com/lemma/ShowInnerLink.htm?lemmaId=192487" TargetMode="External"/><Relationship Id="rId1" Type="http://schemas.openxmlformats.org/officeDocument/2006/relationships/slideLayout" Target="../slideLayouts/slideLayout7.xml"/><Relationship Id="rId6" Type="http://schemas.openxmlformats.org/officeDocument/2006/relationships/hyperlink" Target="http://baike.sogou.com/lemma/ShowInnerLink.htm?lemmaId=64306612" TargetMode="External"/><Relationship Id="rId11" Type="http://schemas.openxmlformats.org/officeDocument/2006/relationships/hyperlink" Target="http://baike.sogou.com/lemma/ShowInnerLink.htm?lemmaId=65084478" TargetMode="External"/><Relationship Id="rId24" Type="http://schemas.openxmlformats.org/officeDocument/2006/relationships/hyperlink" Target="http://baike.sogou.com/lemma/ShowInnerLink.htm?lemmaId=100231" TargetMode="External"/><Relationship Id="rId5" Type="http://schemas.openxmlformats.org/officeDocument/2006/relationships/hyperlink" Target="http://baike.sogou.com/lemma/ShowInnerLink.htm?lemmaId=80916" TargetMode="External"/><Relationship Id="rId15" Type="http://schemas.openxmlformats.org/officeDocument/2006/relationships/hyperlink" Target="http://baike.sogou.com/lemma/ShowInnerLink.htm?lemmaId=65426866" TargetMode="External"/><Relationship Id="rId23" Type="http://schemas.openxmlformats.org/officeDocument/2006/relationships/hyperlink" Target="http://baike.sogou.com/lemma/ShowInnerLink.htm?lemmaId=147716" TargetMode="External"/><Relationship Id="rId28" Type="http://schemas.openxmlformats.org/officeDocument/2006/relationships/hyperlink" Target="http://baike.sogou.com/lemma/ShowInnerLink.htm?lemmaId=185438" TargetMode="External"/><Relationship Id="rId10" Type="http://schemas.openxmlformats.org/officeDocument/2006/relationships/hyperlink" Target="http://baike.sogou.com/lemma/ShowInnerLink.htm?lemmaId=13353" TargetMode="External"/><Relationship Id="rId19" Type="http://schemas.openxmlformats.org/officeDocument/2006/relationships/hyperlink" Target="http://baike.sogou.com/lemma/ShowInnerLink.htm?lemmaId=371024" TargetMode="External"/><Relationship Id="rId4" Type="http://schemas.openxmlformats.org/officeDocument/2006/relationships/hyperlink" Target="http://baike.sogou.com/lemma/ShowInnerLink.htm?lemmaId=64473166" TargetMode="External"/><Relationship Id="rId9" Type="http://schemas.openxmlformats.org/officeDocument/2006/relationships/hyperlink" Target="http://baike.sogou.com/lemma/ShowInnerLink.htm?lemmaId=80946" TargetMode="External"/><Relationship Id="rId14" Type="http://schemas.openxmlformats.org/officeDocument/2006/relationships/hyperlink" Target="http://baike.sogou.com/lemma/ShowInnerLink.htm?lemmaId=101534569" TargetMode="External"/><Relationship Id="rId22" Type="http://schemas.openxmlformats.org/officeDocument/2006/relationships/hyperlink" Target="http://baike.sogou.com/lemma/ShowInnerLink.htm?lemmaId=232810" TargetMode="External"/><Relationship Id="rId27" Type="http://schemas.openxmlformats.org/officeDocument/2006/relationships/hyperlink" Target="http://baike.sogou.com/lemma/ShowInnerLink.htm?lemmaId=123303"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baike.baidu.com/view/460072.htm" TargetMode="External"/><Relationship Id="rId13" Type="http://schemas.openxmlformats.org/officeDocument/2006/relationships/hyperlink" Target="http://baike.baidu.com/view/188939.htm" TargetMode="External"/><Relationship Id="rId3" Type="http://schemas.openxmlformats.org/officeDocument/2006/relationships/hyperlink" Target="http://baike.baidu.com/view/149377.htm" TargetMode="External"/><Relationship Id="rId7" Type="http://schemas.openxmlformats.org/officeDocument/2006/relationships/hyperlink" Target="http://baike.baidu.com/subview/249309/8083515.htm" TargetMode="External"/><Relationship Id="rId12" Type="http://schemas.openxmlformats.org/officeDocument/2006/relationships/hyperlink" Target="http://baike.baidu.com/view/1401416.htm" TargetMode="External"/><Relationship Id="rId2" Type="http://schemas.openxmlformats.org/officeDocument/2006/relationships/hyperlink" Target="http://baike.baidu.com/subview/14417/16723110.htm" TargetMode="External"/><Relationship Id="rId1" Type="http://schemas.openxmlformats.org/officeDocument/2006/relationships/slideLayout" Target="../slideLayouts/slideLayout7.xml"/><Relationship Id="rId6" Type="http://schemas.openxmlformats.org/officeDocument/2006/relationships/hyperlink" Target="http://baike.baidu.com/subview/115814/16596585.htm" TargetMode="External"/><Relationship Id="rId11" Type="http://schemas.openxmlformats.org/officeDocument/2006/relationships/hyperlink" Target="http://baike.baidu.com/subview/115801/8163825.htm" TargetMode="External"/><Relationship Id="rId5" Type="http://schemas.openxmlformats.org/officeDocument/2006/relationships/hyperlink" Target="http://baike.baidu.com/view/1907771.htm" TargetMode="External"/><Relationship Id="rId10" Type="http://schemas.openxmlformats.org/officeDocument/2006/relationships/hyperlink" Target="http://baike.baidu.com/view/512453.htm" TargetMode="External"/><Relationship Id="rId4" Type="http://schemas.openxmlformats.org/officeDocument/2006/relationships/hyperlink" Target="http://baike.baidu.com/view/126021.htm" TargetMode="External"/><Relationship Id="rId9" Type="http://schemas.openxmlformats.org/officeDocument/2006/relationships/hyperlink" Target="http://baike.baidu.com/view/4560575.htm" TargetMode="External"/><Relationship Id="rId14" Type="http://schemas.openxmlformats.org/officeDocument/2006/relationships/hyperlink" Target="http://baike.baidu.com/view/128413.htm"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baike.baidu.com/view/42054.htm" TargetMode="External"/><Relationship Id="rId13" Type="http://schemas.openxmlformats.org/officeDocument/2006/relationships/hyperlink" Target="http://baike.baidu.com/view/21803.htm" TargetMode="External"/><Relationship Id="rId18" Type="http://schemas.openxmlformats.org/officeDocument/2006/relationships/hyperlink" Target="http://baike.baidu.com/view/760866.htm" TargetMode="External"/><Relationship Id="rId3" Type="http://schemas.openxmlformats.org/officeDocument/2006/relationships/hyperlink" Target="http://baike.baidu.com/subview/21803/5080760.htm" TargetMode="External"/><Relationship Id="rId21" Type="http://schemas.openxmlformats.org/officeDocument/2006/relationships/hyperlink" Target="http://baike.baidu.com/view/21387.htm" TargetMode="External"/><Relationship Id="rId7" Type="http://schemas.openxmlformats.org/officeDocument/2006/relationships/hyperlink" Target="http://baike.baidu.com/view/698707.htm" TargetMode="External"/><Relationship Id="rId12" Type="http://schemas.openxmlformats.org/officeDocument/2006/relationships/hyperlink" Target="http://baike.baidu.com/view/649339.htm" TargetMode="External"/><Relationship Id="rId17" Type="http://schemas.openxmlformats.org/officeDocument/2006/relationships/hyperlink" Target="http://baike.baidu.com/view/2973.htm" TargetMode="External"/><Relationship Id="rId2" Type="http://schemas.openxmlformats.org/officeDocument/2006/relationships/hyperlink" Target="http://baike.baidu.com/subview/25224/8982646.htm" TargetMode="External"/><Relationship Id="rId16" Type="http://schemas.openxmlformats.org/officeDocument/2006/relationships/hyperlink" Target="http://baike.baidu.com/view/2984.htm" TargetMode="External"/><Relationship Id="rId20" Type="http://schemas.openxmlformats.org/officeDocument/2006/relationships/hyperlink" Target="http://baike.baidu.com/view/83869.htm" TargetMode="External"/><Relationship Id="rId1" Type="http://schemas.openxmlformats.org/officeDocument/2006/relationships/slideLayout" Target="../slideLayouts/slideLayout7.xml"/><Relationship Id="rId6" Type="http://schemas.openxmlformats.org/officeDocument/2006/relationships/hyperlink" Target="http://baike.baidu.com/subview/5434/9397617.htm" TargetMode="External"/><Relationship Id="rId11" Type="http://schemas.openxmlformats.org/officeDocument/2006/relationships/hyperlink" Target="http://baike.baidu.com/view/168663.htm" TargetMode="External"/><Relationship Id="rId5" Type="http://schemas.openxmlformats.org/officeDocument/2006/relationships/hyperlink" Target="http://baike.baidu.com/subview/576/11247831.htm" TargetMode="External"/><Relationship Id="rId15" Type="http://schemas.openxmlformats.org/officeDocument/2006/relationships/hyperlink" Target="http://baike.baidu.com/view/78423.htm" TargetMode="External"/><Relationship Id="rId10" Type="http://schemas.openxmlformats.org/officeDocument/2006/relationships/hyperlink" Target="http://baike.baidu.com/subview/253726/8050070.htm" TargetMode="External"/><Relationship Id="rId19" Type="http://schemas.openxmlformats.org/officeDocument/2006/relationships/hyperlink" Target="http://baike.baidu.com/view/78414.htm" TargetMode="External"/><Relationship Id="rId4" Type="http://schemas.openxmlformats.org/officeDocument/2006/relationships/hyperlink" Target="http://baike.baidu.com/subview/3007/5119803.htm" TargetMode="External"/><Relationship Id="rId9" Type="http://schemas.openxmlformats.org/officeDocument/2006/relationships/hyperlink" Target="http://baike.baidu.com/view/563162.htm" TargetMode="External"/><Relationship Id="rId14" Type="http://schemas.openxmlformats.org/officeDocument/2006/relationships/hyperlink" Target="http://baike.baidu.com/view/3007.htm"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baike.baidu.com/subview/20716/5128524.htm" TargetMode="External"/><Relationship Id="rId2" Type="http://schemas.openxmlformats.org/officeDocument/2006/relationships/hyperlink" Target="http://baike.baidu.com/view/8958.htm" TargetMode="External"/><Relationship Id="rId1" Type="http://schemas.openxmlformats.org/officeDocument/2006/relationships/slideLayout" Target="../slideLayouts/slideLayout7.xml"/><Relationship Id="rId5" Type="http://schemas.openxmlformats.org/officeDocument/2006/relationships/hyperlink" Target="http://baike.baidu.com/subview/3423/5091073.htm" TargetMode="External"/><Relationship Id="rId4" Type="http://schemas.openxmlformats.org/officeDocument/2006/relationships/hyperlink" Target="http://baike.baidu.com/view/24631.htm"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baike.baidu.com/subview/26987/6771494.htm" TargetMode="External"/><Relationship Id="rId3" Type="http://schemas.openxmlformats.org/officeDocument/2006/relationships/hyperlink" Target="http://baike.baidu.com/view/21351.htm" TargetMode="External"/><Relationship Id="rId7" Type="http://schemas.openxmlformats.org/officeDocument/2006/relationships/hyperlink" Target="http://baike.baidu.com/subview/26918/7483758.htm" TargetMode="External"/><Relationship Id="rId2" Type="http://schemas.openxmlformats.org/officeDocument/2006/relationships/hyperlink" Target="http://baike.baidu.com/view/9360.htm" TargetMode="External"/><Relationship Id="rId1" Type="http://schemas.openxmlformats.org/officeDocument/2006/relationships/slideLayout" Target="../slideLayouts/slideLayout7.xml"/><Relationship Id="rId6" Type="http://schemas.openxmlformats.org/officeDocument/2006/relationships/hyperlink" Target="http://baike.baidu.com/view/26968.htm" TargetMode="External"/><Relationship Id="rId5" Type="http://schemas.openxmlformats.org/officeDocument/2006/relationships/hyperlink" Target="http://baike.baidu.com/subview/26929/12239783.htm" TargetMode="External"/><Relationship Id="rId10" Type="http://schemas.openxmlformats.org/officeDocument/2006/relationships/hyperlink" Target="http://baike.baidu.com/view/21341.htm" TargetMode="External"/><Relationship Id="rId4" Type="http://schemas.openxmlformats.org/officeDocument/2006/relationships/hyperlink" Target="http://baike.baidu.com/view/67738.htm" TargetMode="External"/><Relationship Id="rId9" Type="http://schemas.openxmlformats.org/officeDocument/2006/relationships/hyperlink" Target="http://baike.baidu.com/subview/21346/13543614.htm"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baike.baidu.com/view/186682.htm" TargetMode="External"/><Relationship Id="rId13" Type="http://schemas.openxmlformats.org/officeDocument/2006/relationships/hyperlink" Target="http://baike.baidu.com/view/9921.htm" TargetMode="External"/><Relationship Id="rId18" Type="http://schemas.openxmlformats.org/officeDocument/2006/relationships/hyperlink" Target="http://baike.baidu.com/subview/528737/11235453.htm" TargetMode="External"/><Relationship Id="rId26" Type="http://schemas.openxmlformats.org/officeDocument/2006/relationships/hyperlink" Target="http://baike.baidu.com/view/4918.htm" TargetMode="External"/><Relationship Id="rId3" Type="http://schemas.openxmlformats.org/officeDocument/2006/relationships/hyperlink" Target="http://baike.baidu.com/subview/9793/10663679.htm" TargetMode="External"/><Relationship Id="rId21" Type="http://schemas.openxmlformats.org/officeDocument/2006/relationships/hyperlink" Target="http://baike.baidu.com/subview/9438/11098473.htm" TargetMode="External"/><Relationship Id="rId7" Type="http://schemas.openxmlformats.org/officeDocument/2006/relationships/hyperlink" Target="http://baike.baidu.com/subview/30304/11096807.htm" TargetMode="External"/><Relationship Id="rId12" Type="http://schemas.openxmlformats.org/officeDocument/2006/relationships/hyperlink" Target="http://baike.baidu.com/view/81689.htm" TargetMode="External"/><Relationship Id="rId17" Type="http://schemas.openxmlformats.org/officeDocument/2006/relationships/hyperlink" Target="http://baike.baidu.com/subview/343706/16115421.htm" TargetMode="External"/><Relationship Id="rId25" Type="http://schemas.openxmlformats.org/officeDocument/2006/relationships/hyperlink" Target="http://baike.baidu.com/view/13998.htm" TargetMode="External"/><Relationship Id="rId2" Type="http://schemas.openxmlformats.org/officeDocument/2006/relationships/hyperlink" Target="http://baike.baidu.com/subview/43208/7537206.htm" TargetMode="External"/><Relationship Id="rId16" Type="http://schemas.openxmlformats.org/officeDocument/2006/relationships/hyperlink" Target="http://baike.baidu.com/view/719453.htm" TargetMode="External"/><Relationship Id="rId20" Type="http://schemas.openxmlformats.org/officeDocument/2006/relationships/hyperlink" Target="http://baike.baidu.com/view/2993.htm" TargetMode="External"/><Relationship Id="rId29" Type="http://schemas.openxmlformats.org/officeDocument/2006/relationships/hyperlink" Target="https://www.baidu.com/s?wd=%E8%90%A7%E4%BC%AF%E7%BA%B3&amp;tn=44039180_cpr&amp;fenlei=mv6quAkxTZn0IZRqIHckPjm4nH00T1d9ujR3my79uj-9uyRknWN90ZwV5Hcvrjm3rH6sPfKWUMw85HfYnjn4nH6sgvPsT6KdThsqpZwYTjCEQLGCpyw9Uz4Bmy-bIi4WUvYETgN-TLwGUv3EPHRvrjR3nj04" TargetMode="External"/><Relationship Id="rId1" Type="http://schemas.openxmlformats.org/officeDocument/2006/relationships/slideLayout" Target="../slideLayouts/slideLayout7.xml"/><Relationship Id="rId6" Type="http://schemas.openxmlformats.org/officeDocument/2006/relationships/hyperlink" Target="http://baike.baidu.com/subview/5434/9397617.htm" TargetMode="External"/><Relationship Id="rId11" Type="http://schemas.openxmlformats.org/officeDocument/2006/relationships/hyperlink" Target="http://baike.baidu.com/subview/21308/11116599.htm" TargetMode="External"/><Relationship Id="rId24" Type="http://schemas.openxmlformats.org/officeDocument/2006/relationships/hyperlink" Target="http://baike.baidu.com/view/38546.htm" TargetMode="External"/><Relationship Id="rId32" Type="http://schemas.openxmlformats.org/officeDocument/2006/relationships/hyperlink" Target="http://baike.baidu.com/view/47323.htm" TargetMode="External"/><Relationship Id="rId5" Type="http://schemas.openxmlformats.org/officeDocument/2006/relationships/hyperlink" Target="http://baike.baidu.com/subview/15725/5407338.htm" TargetMode="External"/><Relationship Id="rId15" Type="http://schemas.openxmlformats.org/officeDocument/2006/relationships/hyperlink" Target="http://baike.baidu.com/subview/171942/16717785.htm" TargetMode="External"/><Relationship Id="rId23" Type="http://schemas.openxmlformats.org/officeDocument/2006/relationships/hyperlink" Target="https://www.baidu.com/s?wd=%E8%8E%8E%E5%A3%AB%E6%AF%94%E4%BA%9A&amp;tn=44039180_cpr&amp;fenlei=mv6quAkxTZn0IZRqIHckPjm4nH00T1d9ujR3my79uj-9uyRknWN90ZwV5Hcvrjm3rH6sPfKWUMw85HfYnjn4nH6sgvPsT6KdThsqpZwYTjCEQLGCpyw9Uz4Bmy-bIi4WUvYETgN-TLwGUv3EPHRvrjR3nj04" TargetMode="External"/><Relationship Id="rId28" Type="http://schemas.openxmlformats.org/officeDocument/2006/relationships/hyperlink" Target="https://www.baidu.com/s?wd=%E6%98%93%E5%8D%9C%E7%94%9F&amp;tn=44039180_cpr&amp;fenlei=mv6quAkxTZn0IZRqIHckPjm4nH00T1d9ujR3my79uj-9uyRknWN90ZwV5Hcvrjm3rH6sPfKWUMw85HfYnjn4nH6sgvPsT6KdThsqpZwYTjCEQLGCpyw9Uz4Bmy-bIi4WUvYETgN-TLwGUv3EPHRvrjR3nj04" TargetMode="External"/><Relationship Id="rId10" Type="http://schemas.openxmlformats.org/officeDocument/2006/relationships/hyperlink" Target="http://baike.baidu.com/view/55340.htm" TargetMode="External"/><Relationship Id="rId19" Type="http://schemas.openxmlformats.org/officeDocument/2006/relationships/hyperlink" Target="http://baike.baidu.com/view/434669.htm" TargetMode="External"/><Relationship Id="rId31" Type="http://schemas.openxmlformats.org/officeDocument/2006/relationships/hyperlink" Target="http://baike.baidu.com/view/2797294.htm" TargetMode="External"/><Relationship Id="rId4" Type="http://schemas.openxmlformats.org/officeDocument/2006/relationships/hyperlink" Target="http://baike.baidu.com/subview/215747/8092731.htm" TargetMode="External"/><Relationship Id="rId9" Type="http://schemas.openxmlformats.org/officeDocument/2006/relationships/hyperlink" Target="http://baike.baidu.com/view/428741.htm" TargetMode="External"/><Relationship Id="rId14" Type="http://schemas.openxmlformats.org/officeDocument/2006/relationships/hyperlink" Target="http://baike.baidu.com/view/51751.htm" TargetMode="External"/><Relationship Id="rId22" Type="http://schemas.openxmlformats.org/officeDocument/2006/relationships/hyperlink" Target="http://baike.baidu.com/view/22158.htm" TargetMode="External"/><Relationship Id="rId27" Type="http://schemas.openxmlformats.org/officeDocument/2006/relationships/hyperlink" Target="http://baike.baidu.com/view/3933543.htm" TargetMode="External"/><Relationship Id="rId30" Type="http://schemas.openxmlformats.org/officeDocument/2006/relationships/hyperlink" Target="http://baike.baidu.com/view/88934.htm"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baidu.com/s?wd=%E3%80%8A%E7%BA%A2%E6%A5%BC%E6%A2%A6%E3%80%8B&amp;tn=44039180_cpr&amp;fenlei=mv6quAkxTZn0IZRqIHckPjm4nH00T1d9nAfsnW0zPvDkujnkn1T10ZwV5Hcvrjm3rH6sPfKWUMw85HfYnjn4nH6sgvPsT6KdThsqpZwYTjCEQLGCpyw9Uz4Bmy-bIi4WUvYETgN-TLwGUv3EnWbsnj6LPWTL" TargetMode="External"/><Relationship Id="rId3" Type="http://schemas.openxmlformats.org/officeDocument/2006/relationships/hyperlink" Target="http://baike.baidu.com/subview/53065/5762242.htm" TargetMode="External"/><Relationship Id="rId7" Type="http://schemas.openxmlformats.org/officeDocument/2006/relationships/hyperlink" Target="https://www.baidu.com/s?wd=%E3%80%8A%E4%BA%94%E5%A5%B3%E6%8B%9C%E5%AF%BF%E3%80%8B&amp;tn=44039180_cpr&amp;fenlei=mv6quAkxTZn0IZRqIHckPjm4nH00T1d9nAfsnW0zPvDkujnkn1T10ZwV5Hcvrjm3rH6sPfKWUMw85HfYnjn4nH6sgvPsT6KdThsqpZwYTjCEQLGCpyw9Uz4Bmy-bIi4WUvYETgN-TLwGUv3EnWbsnj6LPWTL" TargetMode="External"/><Relationship Id="rId2" Type="http://schemas.openxmlformats.org/officeDocument/2006/relationships/hyperlink" Target="http://baike.baidu.com/view/375617.htm" TargetMode="External"/><Relationship Id="rId1" Type="http://schemas.openxmlformats.org/officeDocument/2006/relationships/slideLayout" Target="../slideLayouts/slideLayout7.xml"/><Relationship Id="rId6" Type="http://schemas.openxmlformats.org/officeDocument/2006/relationships/hyperlink" Target="https://www.baidu.com/s?wd=%E3%80%8A%E6%A2%81%E5%B1%B1%E4%BC%AF%E4%B8%8E%E7%A5%9D%E8%8B%B1%E5%8F%B0%E3%80%8B&amp;tn=44039180_cpr&amp;fenlei=mv6quAkxTZn0IZRqIHckPjm4nH00T1d9nAfsnW0zPvDkujnkn1T10ZwV5Hcvrjm3rH6sPfKWUMw85HfYnjn4nH6sgvPsT6KdThsqpZwYTjCEQLGCpyw9Uz4Bmy-bIi4WUvYETgN-TLwGUv3EnWbsnj6LPWTL" TargetMode="External"/><Relationship Id="rId5" Type="http://schemas.openxmlformats.org/officeDocument/2006/relationships/hyperlink" Target="http://baike.baidu.com/subview/8506/5395581.htm" TargetMode="External"/><Relationship Id="rId10" Type="http://schemas.openxmlformats.org/officeDocument/2006/relationships/hyperlink" Target="https://www.baidu.com/s?wd=%E5%A4%A9%E4%BB%99%E9%85%8D&amp;tn=44039180_cpr&amp;fenlei=mv6quAkxTZn0IZRqIHckPjm4nH00T1dBnWn4PyP9mhD1PvRkPHbk0ZwV5Hcvrjm3rH6sPfKWUMw85HfYnjn4nH6sgvPsT6KdThsqpZwYTjCEQLGCpyw9Uz4Bmy-bIi4WUvYETgN-TLwGUv3EnHmLn1nknH6d" TargetMode="External"/><Relationship Id="rId4" Type="http://schemas.openxmlformats.org/officeDocument/2006/relationships/hyperlink" Target="http://baike.baidu.com/view/637429.htm" TargetMode="External"/><Relationship Id="rId9" Type="http://schemas.openxmlformats.org/officeDocument/2006/relationships/hyperlink" Target="https://www.baidu.com/s?wd=%E5%B0%B9%E6%A1%82%E8%8A%B3&amp;tn=44039180_cpr&amp;fenlei=mv6quAkxTZn0IZRqIHckPjm4nH00T1Y4mHb3nWIhnj-9nWnLPjfs0ZwV5Hcvrjm3rH6sPfKWUMw85HfYnjn4nH6sgvPsT6KdThsqpZwYTjCEQLGCpyw9Uz4Bmy-bIi4WUvYETgN-TLwGUv3EPHfLnW6znHR"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baidu.com/s?wd=%E3%80%8A%E6%9D%9C%E5%8D%81%E5%A8%98%E3%80%8B&amp;tn=44039180_cpr&amp;fenlei=mv6quAkxTZn0IZRqIHckPjm4nH00T1d9ujRvnWcsmvFWnHwhPyNh0ZwV5Hcvrjm3rH6sPfKWUMw85HfYnjn4nH6sgvPsT6KdThsqpZwYTjCEQLGCpyw9Uz4Bmy-bIi4WUvYETgN-TLwGUv3En1mLn1RLrHc4" TargetMode="External"/><Relationship Id="rId2" Type="http://schemas.openxmlformats.org/officeDocument/2006/relationships/hyperlink" Target="https://www.baidu.com/s?wd=%E3%80%8A%E7%A7%A6%E9%A6%99%E8%8E%B2%E3%80%8B&amp;tn=44039180_cpr&amp;fenlei=mv6quAkxTZn0IZRqIHckPjm4nH00T1d9ujRvnWcsmvFWnHwhPyNh0ZwV5Hcvrjm3rH6sPfKWUMw85HfYnjn4nH6sgvPsT6KdThsqpZwYTjCEQLGCpyw9Uz4Bmy-bIi4WUvYETgN-TLwGUv3En1mLn1RLrHc4" TargetMode="External"/><Relationship Id="rId1" Type="http://schemas.openxmlformats.org/officeDocument/2006/relationships/slideLayout" Target="../slideLayouts/slideLayout7.xml"/><Relationship Id="rId5" Type="http://schemas.openxmlformats.org/officeDocument/2006/relationships/hyperlink" Target="https://www.baidu.com/s?wd=%E3%80%8A%E8%8A%B1%E4%B8%BA%E5%AA%92%E3%80%8B&amp;tn=44039180_cpr&amp;fenlei=mv6quAkxTZn0IZRqIHckPjm4nH00T1d9ujRvnWcsmvFWnHwhPyNh0ZwV5Hcvrjm3rH6sPfKWUMw85HfYnjn4nH6sgvPsT6KdThsqpZwYTjCEQLGCpyw9Uz4Bmy-bIi4WUvYETgN-TLwGUv3En1mLn1RLrHc4" TargetMode="External"/><Relationship Id="rId4" Type="http://schemas.openxmlformats.org/officeDocument/2006/relationships/hyperlink" Target="https://www.baidu.com/s?wd=%E3%80%8A%E5%88%98%E5%B7%A7%E5%84%BF%E3%80%8B&amp;tn=44039180_cpr&amp;fenlei=mv6quAkxTZn0IZRqIHckPjm4nH00T1d9ujRvnWcsmvFWnHwhPyNh0ZwV5Hcvrjm3rH6sPfKWUMw85HfYnjn4nH6sgvPsT6KdThsqpZwYTjCEQLGCpyw9Uz4Bmy-bIi4WUvYETgN-TLwGUv3En1mLn1RLrHc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baike.baidu.com/view/2337902.htm" TargetMode="External"/><Relationship Id="rId3" Type="http://schemas.openxmlformats.org/officeDocument/2006/relationships/hyperlink" Target="http://baike.baidu.com/subview/454485/4917015.htm" TargetMode="External"/><Relationship Id="rId7" Type="http://schemas.openxmlformats.org/officeDocument/2006/relationships/hyperlink" Target="http://baike.baidu.com/view/1803137.htm" TargetMode="External"/><Relationship Id="rId2" Type="http://schemas.openxmlformats.org/officeDocument/2006/relationships/hyperlink" Target="http://baike.baidu.com/view/1763315.htm" TargetMode="External"/><Relationship Id="rId1" Type="http://schemas.openxmlformats.org/officeDocument/2006/relationships/slideLayout" Target="../slideLayouts/slideLayout7.xml"/><Relationship Id="rId6" Type="http://schemas.openxmlformats.org/officeDocument/2006/relationships/hyperlink" Target="http://baike.baidu.com/view/1515430.htm" TargetMode="External"/><Relationship Id="rId5" Type="http://schemas.openxmlformats.org/officeDocument/2006/relationships/hyperlink" Target="http://baike.baidu.com/view/92320.htm" TargetMode="External"/><Relationship Id="rId4" Type="http://schemas.openxmlformats.org/officeDocument/2006/relationships/hyperlink" Target="http://baike.baidu.com/subview/15856/5037608.htm" TargetMode="External"/><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http://baike.baidu.com/view/324544.htm" TargetMode="External"/><Relationship Id="rId13" Type="http://schemas.openxmlformats.org/officeDocument/2006/relationships/hyperlink" Target="http://baike.baidu.com/view/682437.htm" TargetMode="External"/><Relationship Id="rId3" Type="http://schemas.openxmlformats.org/officeDocument/2006/relationships/hyperlink" Target="http://baike.baidu.com/view/355350.htm" TargetMode="External"/><Relationship Id="rId7" Type="http://schemas.openxmlformats.org/officeDocument/2006/relationships/hyperlink" Target="http://baike.baidu.com/view/59970.htm" TargetMode="External"/><Relationship Id="rId12" Type="http://schemas.openxmlformats.org/officeDocument/2006/relationships/hyperlink" Target="http://baike.baidu.com/view/1973869.htm" TargetMode="External"/><Relationship Id="rId2" Type="http://schemas.openxmlformats.org/officeDocument/2006/relationships/hyperlink" Target="http://baike.baidu.com/view/1004663.htm" TargetMode="External"/><Relationship Id="rId1" Type="http://schemas.openxmlformats.org/officeDocument/2006/relationships/slideLayout" Target="../slideLayouts/slideLayout7.xml"/><Relationship Id="rId6" Type="http://schemas.openxmlformats.org/officeDocument/2006/relationships/hyperlink" Target="http://baike.baidu.com/view/345429.htm" TargetMode="External"/><Relationship Id="rId11" Type="http://schemas.openxmlformats.org/officeDocument/2006/relationships/hyperlink" Target="http://baike.baidu.com/view/162193.htm" TargetMode="External"/><Relationship Id="rId5" Type="http://schemas.openxmlformats.org/officeDocument/2006/relationships/hyperlink" Target="http://baike.baidu.com/subview/27063/8076671.htm" TargetMode="External"/><Relationship Id="rId10" Type="http://schemas.openxmlformats.org/officeDocument/2006/relationships/hyperlink" Target="http://baike.baidu.com/view/720212.htm" TargetMode="External"/><Relationship Id="rId4" Type="http://schemas.openxmlformats.org/officeDocument/2006/relationships/hyperlink" Target="http://baike.baidu.com/view/299858.htm" TargetMode="External"/><Relationship Id="rId9" Type="http://schemas.openxmlformats.org/officeDocument/2006/relationships/hyperlink" Target="http://baike.baidu.com/subview/2382/7943995.htm"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baike.baidu.com/subview/13902/6156053.htm" TargetMode="External"/><Relationship Id="rId13" Type="http://schemas.openxmlformats.org/officeDocument/2006/relationships/hyperlink" Target="http://baike.baidu.com/view/228575.htm" TargetMode="External"/><Relationship Id="rId18" Type="http://schemas.openxmlformats.org/officeDocument/2006/relationships/hyperlink" Target="http://baike.baidu.com/view/3298820.htm" TargetMode="External"/><Relationship Id="rId26" Type="http://schemas.openxmlformats.org/officeDocument/2006/relationships/hyperlink" Target="http://baike.baidu.com/subview/83299/8059337.htm" TargetMode="External"/><Relationship Id="rId3" Type="http://schemas.openxmlformats.org/officeDocument/2006/relationships/hyperlink" Target="http://baike.baidu.com/view/9815118.htm" TargetMode="External"/><Relationship Id="rId21" Type="http://schemas.openxmlformats.org/officeDocument/2006/relationships/hyperlink" Target="http://baike.baidu.com/view/670374.htm" TargetMode="External"/><Relationship Id="rId7" Type="http://schemas.openxmlformats.org/officeDocument/2006/relationships/hyperlink" Target="http://baike.baidu.com/view/250980.htm" TargetMode="External"/><Relationship Id="rId12" Type="http://schemas.openxmlformats.org/officeDocument/2006/relationships/hyperlink" Target="http://baike.baidu.com/view/772846.htm" TargetMode="External"/><Relationship Id="rId17" Type="http://schemas.openxmlformats.org/officeDocument/2006/relationships/hyperlink" Target="http://baike.baidu.com/view/10226924.htm" TargetMode="External"/><Relationship Id="rId25" Type="http://schemas.openxmlformats.org/officeDocument/2006/relationships/hyperlink" Target="http://baike.baidu.com/item/%E8%A5%BF%E9%83%A8%E7%94%B5%E5%BD%B1" TargetMode="External"/><Relationship Id="rId2" Type="http://schemas.openxmlformats.org/officeDocument/2006/relationships/hyperlink" Target="http://baike.baidu.com/view/1037968.htm" TargetMode="External"/><Relationship Id="rId16" Type="http://schemas.openxmlformats.org/officeDocument/2006/relationships/hyperlink" Target="http://baike.baidu.com/view/7262.htm" TargetMode="External"/><Relationship Id="rId20" Type="http://schemas.openxmlformats.org/officeDocument/2006/relationships/hyperlink" Target="http://baike.baidu.com/view/10937532.htm" TargetMode="External"/><Relationship Id="rId29"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hyperlink" Target="http://baike.baidu.com/subview/1038001/13112089.htm" TargetMode="External"/><Relationship Id="rId11" Type="http://schemas.openxmlformats.org/officeDocument/2006/relationships/hyperlink" Target="http://baike.baidu.com/view/1235262.htm" TargetMode="External"/><Relationship Id="rId24" Type="http://schemas.openxmlformats.org/officeDocument/2006/relationships/hyperlink" Target="http://baike.baidu.com/subview/839937/11111857.htm" TargetMode="External"/><Relationship Id="rId5" Type="http://schemas.openxmlformats.org/officeDocument/2006/relationships/hyperlink" Target="http://baike.baidu.com/subview/500314/12261354.htm" TargetMode="External"/><Relationship Id="rId15" Type="http://schemas.openxmlformats.org/officeDocument/2006/relationships/hyperlink" Target="http://baike.baidu.com/view/354362.htm" TargetMode="External"/><Relationship Id="rId23" Type="http://schemas.openxmlformats.org/officeDocument/2006/relationships/hyperlink" Target="http://baike.baidu.com/view/1704600.htm" TargetMode="External"/><Relationship Id="rId28" Type="http://schemas.openxmlformats.org/officeDocument/2006/relationships/hyperlink" Target="http://baike.baidu.com/view/1766787.htm" TargetMode="External"/><Relationship Id="rId10" Type="http://schemas.openxmlformats.org/officeDocument/2006/relationships/hyperlink" Target="http://baike.baidu.com/view/3216678.htm" TargetMode="External"/><Relationship Id="rId19" Type="http://schemas.openxmlformats.org/officeDocument/2006/relationships/hyperlink" Target="http://baike.baidu.com/view/1026031.htm" TargetMode="External"/><Relationship Id="rId4" Type="http://schemas.openxmlformats.org/officeDocument/2006/relationships/hyperlink" Target="http://baike.baidu.com/view/1080946.htm" TargetMode="External"/><Relationship Id="rId9" Type="http://schemas.openxmlformats.org/officeDocument/2006/relationships/hyperlink" Target="http://baike.baidu.com/subview/2382/7943995.htm" TargetMode="External"/><Relationship Id="rId14" Type="http://schemas.openxmlformats.org/officeDocument/2006/relationships/hyperlink" Target="http://baike.baidu.com/view/4342291.htm" TargetMode="External"/><Relationship Id="rId22" Type="http://schemas.openxmlformats.org/officeDocument/2006/relationships/hyperlink" Target="http://baike.baidu.com/view/768649.htm" TargetMode="External"/><Relationship Id="rId27" Type="http://schemas.openxmlformats.org/officeDocument/2006/relationships/hyperlink" Target="http://baike.baidu.com/subview/56136/12469946.htm" TargetMode="External"/><Relationship Id="rId30" Type="http://schemas.openxmlformats.org/officeDocument/2006/relationships/image" Target="../media/image22.jpeg"/></Relationships>
</file>

<file path=ppt/slides/_rels/slide34.xml.rels><?xml version="1.0" encoding="UTF-8" standalone="yes"?>
<Relationships xmlns="http://schemas.openxmlformats.org/package/2006/relationships"><Relationship Id="rId8" Type="http://schemas.openxmlformats.org/officeDocument/2006/relationships/hyperlink" Target="http://baike.sogou.com/lemma/ShowInnerLink.htm?lemmaId=64383105&amp;ss_c=ssc.citiao.link" TargetMode="External"/><Relationship Id="rId13" Type="http://schemas.openxmlformats.org/officeDocument/2006/relationships/hyperlink" Target="http://baike.sogou.com/lemma/ShowInnerLink.htm?lemmaId=99458323&amp;ss_c=ssc.citiao.link" TargetMode="External"/><Relationship Id="rId3" Type="http://schemas.openxmlformats.org/officeDocument/2006/relationships/hyperlink" Target="http://baike.baidu.com/view/8118097.htm" TargetMode="External"/><Relationship Id="rId7" Type="http://schemas.openxmlformats.org/officeDocument/2006/relationships/hyperlink" Target="http://baike.sogou.com/lemma/ShowInnerLink.htm?lemmaId=102344&amp;ss_c=ssc.citiao.link" TargetMode="External"/><Relationship Id="rId12" Type="http://schemas.openxmlformats.org/officeDocument/2006/relationships/hyperlink" Target="http://baike.sogou.com/lemma/ShowInnerLink.htm?lemmaId=4985403&amp;ss_c=ssc.citiao.link" TargetMode="External"/><Relationship Id="rId2" Type="http://schemas.openxmlformats.org/officeDocument/2006/relationships/hyperlink" Target="http://baike.baidu.com/view/259260.htm" TargetMode="External"/><Relationship Id="rId16" Type="http://schemas.openxmlformats.org/officeDocument/2006/relationships/hyperlink" Target="http://baike.sogou.com/lemma/ShowInnerLink.htm?lemmaId=57080&amp;ss_c=ssc.citiao.link" TargetMode="External"/><Relationship Id="rId1" Type="http://schemas.openxmlformats.org/officeDocument/2006/relationships/slideLayout" Target="../slideLayouts/slideLayout7.xml"/><Relationship Id="rId6" Type="http://schemas.openxmlformats.org/officeDocument/2006/relationships/hyperlink" Target="http://baike.baidu.com/view/1281513.htm" TargetMode="External"/><Relationship Id="rId11" Type="http://schemas.openxmlformats.org/officeDocument/2006/relationships/hyperlink" Target="http://baike.sogou.com/lemma/ShowInnerLink.htm?lemmaId=55354&amp;ss_c=ssc.citiao.link" TargetMode="External"/><Relationship Id="rId5" Type="http://schemas.openxmlformats.org/officeDocument/2006/relationships/hyperlink" Target="http://baike.baidu.com/view/357740.htm" TargetMode="External"/><Relationship Id="rId15" Type="http://schemas.openxmlformats.org/officeDocument/2006/relationships/hyperlink" Target="http://baike.sogou.com/lemma/ShowInnerLink.htm?lemmaId=259352&amp;ss_c=ssc.citiao.link" TargetMode="External"/><Relationship Id="rId10" Type="http://schemas.openxmlformats.org/officeDocument/2006/relationships/hyperlink" Target="http://baike.sogou.com/lemma/ShowInnerLink.htm?lemmaId=156351&amp;ss_c=ssc.citiao.link" TargetMode="External"/><Relationship Id="rId4" Type="http://schemas.openxmlformats.org/officeDocument/2006/relationships/hyperlink" Target="http://baike.baidu.com/view/767554.htm" TargetMode="External"/><Relationship Id="rId9" Type="http://schemas.openxmlformats.org/officeDocument/2006/relationships/hyperlink" Target="http://baike.sogou.com/lemma/ShowInnerLink.htm?lemmaId=72779&amp;ss_c=ssc.citiao.link" TargetMode="External"/><Relationship Id="rId14" Type="http://schemas.openxmlformats.org/officeDocument/2006/relationships/hyperlink" Target="http://baike.sogou.com/lemma/ShowInnerLink.htm?lemmaId=64261166&amp;ss_c=ssc.citiao.link" TargetMode="Externa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baike.baidu.com/view/93141.htm" TargetMode="External"/><Relationship Id="rId2" Type="http://schemas.openxmlformats.org/officeDocument/2006/relationships/hyperlink" Target="http://baike.baidu.com/view/19875.htm"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504565" y="654050"/>
            <a:ext cx="3949700" cy="717550"/>
          </a:xfrm>
        </p:spPr>
        <p:txBody>
          <a:bodyPr/>
          <a:lstStyle/>
          <a:p>
            <a:r>
              <a:rPr lang="zh-CN" altLang="en-US" dirty="0" smtClean="0"/>
              <a:t>第四章   艺术的分类</a:t>
            </a:r>
            <a:endParaRPr lang="zh-CN" altLang="en-US" dirty="0"/>
          </a:p>
        </p:txBody>
      </p:sp>
      <p:sp>
        <p:nvSpPr>
          <p:cNvPr id="7" name="副标题 2"/>
          <p:cNvSpPr txBox="1"/>
          <p:nvPr/>
        </p:nvSpPr>
        <p:spPr>
          <a:xfrm>
            <a:off x="2753360" y="2072640"/>
            <a:ext cx="4349750" cy="2712720"/>
          </a:xfrm>
          <a:prstGeom prst="rect">
            <a:avLst/>
          </a:prstGeom>
        </p:spPr>
        <p:txBody>
          <a:bodyPr>
            <a:normAutofit lnSpcReduction="10000"/>
          </a:bodyPr>
          <a:lstStyle/>
          <a:p>
            <a:pPr marR="0" lvl="0" indent="0" algn="l" defTabSz="914400" rtl="0" eaLnBrk="1" fontAlgn="auto" latinLnBrk="0" hangingPunct="1">
              <a:lnSpc>
                <a:spcPct val="100000"/>
              </a:lnSpc>
              <a:spcBef>
                <a:spcPts val="600"/>
              </a:spcBef>
              <a:spcAft>
                <a:spcPts val="0"/>
              </a:spcAft>
              <a:buClr>
                <a:schemeClr val="accent1"/>
              </a:buClr>
              <a:buSzPct val="70000"/>
              <a:buFont typeface="Wingdings" panose="05000000000000000000"/>
              <a:buNone/>
              <a:defRPr/>
            </a:pPr>
            <a:r>
              <a:rPr kumimoji="0" lang="zh-CN" altLang="en-US" sz="1600" b="0" i="0" u="none" strike="noStrike" kern="1200" cap="none" spc="0" normalizeH="0" baseline="0" noProof="0" dirty="0" smtClean="0">
                <a:solidFill>
                  <a:schemeClr val="accent1"/>
                </a:solidFill>
                <a:effectLst>
                  <a:outerShdw blurRad="38100" dist="25400" dir="5400000" algn="ctr" rotWithShape="0">
                    <a:srgbClr val="6E747A">
                      <a:alpha val="43000"/>
                    </a:srgbClr>
                  </a:outerShdw>
                </a:effectLst>
                <a:uLnTx/>
                <a:uFillTx/>
                <a:latin typeface="+mn-lt"/>
                <a:ea typeface="+mn-ea"/>
                <a:cs typeface="+mn-cs"/>
              </a:rPr>
              <a:t>目标建议</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本章主要介绍艺术的分类方法和分类形式，介绍了造型艺术的绘画、雕塑、建筑、手工艺、现代设计以及音乐、戏剧、舞蹈、电影等类别，并对各个类别的历史发展、存在形式、表达方式、特色风格等做了概要介绍。通过学习，可以对艺术的各个分类形式有初步的了解。</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学习本章之前，可以对应阅读卢西</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史密斯的</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世界工艺史</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、王受之的</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世界现代设计史</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、李近朱的</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音乐书话</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、路易斯贾内梯的</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认识电影</a:t>
            </a:r>
            <a:r>
              <a:rPr kumimoji="0" lang="en-US" altLang="zh-CN" sz="12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等。</a:t>
            </a:r>
          </a:p>
          <a:p>
            <a:pPr marR="0" lvl="0" indent="0" algn="l" defTabSz="914400" rtl="0" eaLnBrk="1" fontAlgn="auto" latinLnBrk="0" hangingPunct="1">
              <a:lnSpc>
                <a:spcPct val="100000"/>
              </a:lnSpc>
              <a:spcBef>
                <a:spcPts val="600"/>
              </a:spcBef>
              <a:spcAft>
                <a:spcPts val="0"/>
              </a:spcAft>
              <a:buClr>
                <a:schemeClr val="accent1"/>
              </a:buClr>
              <a:buSzPct val="70000"/>
              <a:buFont typeface="Wingdings" panose="05000000000000000000"/>
              <a:buNone/>
              <a:defRPr/>
            </a:pPr>
            <a:r>
              <a:rPr kumimoji="0" lang="zh-CN" altLang="en-US" sz="1600" b="0" i="0" u="none" strike="noStrike" kern="1200" cap="none" spc="0" normalizeH="0" baseline="0" noProof="0" dirty="0" smtClean="0">
                <a:solidFill>
                  <a:schemeClr val="accent1"/>
                </a:solidFill>
                <a:effectLst>
                  <a:outerShdw blurRad="38100" dist="25400" dir="5400000" algn="ctr" rotWithShape="0">
                    <a:srgbClr val="6E747A">
                      <a:alpha val="43000"/>
                    </a:srgbClr>
                  </a:outerShdw>
                </a:effectLst>
                <a:uLnTx/>
                <a:uFillTx/>
                <a:latin typeface="+mn-lt"/>
                <a:ea typeface="+mn-ea"/>
                <a:cs typeface="+mn-cs"/>
              </a:rPr>
              <a:t>任务</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任务一：艺术的分类</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1200" b="0" i="0" u="none" strike="noStrike" kern="1200" cap="none" spc="0" normalizeH="0" baseline="0" noProof="0" dirty="0" smtClean="0">
                <a:ln>
                  <a:noFill/>
                </a:ln>
                <a:solidFill>
                  <a:schemeClr val="tx1"/>
                </a:solidFill>
                <a:effectLst/>
                <a:uLnTx/>
                <a:uFillTx/>
                <a:latin typeface="+mn-lt"/>
                <a:ea typeface="+mn-ea"/>
                <a:cs typeface="+mn-cs"/>
              </a:rPr>
              <a:t>任务二：你喜欢哪一种艺术形式？</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1681" name="Rectangle 1"/>
          <p:cNvSpPr>
            <a:spLocks noChangeArrowheads="1"/>
          </p:cNvSpPr>
          <p:nvPr/>
        </p:nvSpPr>
        <p:spPr bwMode="auto">
          <a:xfrm>
            <a:off x="785786" y="1000108"/>
            <a:ext cx="7643866" cy="376000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3、中国画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中国画（Chinese painting）有着深厚的传统和独特的民族风格，它是以毛笔、墨、绢、纸为主要工具，以点线结构为主要表现手段的造型艺术。中国历代国画家有代表画家有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顾恺之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（348-409）、</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阎立本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（601-673）、</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吴道子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（生猝年不详）、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范宽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（约950-1031）、</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张择端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（1085-1145），</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黄公望</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（1269-1354）、</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仇英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（约1409-1551）、</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徐渭</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（1521-1593）、</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朱耷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（1626-约170）、</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郑燮</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（1693-1765）等。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中国自古就有“书画同源”之说，中国画源于古代象形文字的起始，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伏羲画卦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、仓颉造字，被认为是中国书画起源。春秋战国时期出现人物画，是画在丝织品上的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帛画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，如著名的《御龙图》帛画，显示出中国画以线为主要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造型手段</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；两汉和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魏晋南北朝时期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宗教绘画为主；隋唐时期绘画呈现出繁荣的局面，人物、山水、花鸟画进入全面兴盛时期，在注重写实的基础上，创造出工笔重彩、水墨单色、泼墨、没骨等多种技法；文人画宋元时期成为画坛的主流，强调抒发主观情志，并容入书法笔意，追求诗的意境，同时宣纸的广泛运用为表达笔墨意趣提供了有利的条件，促进了绘画由写实传神向抒情写意和表现笔墨形式的方向发展；明清两代画坛上呈现摹古和创新两大艺术潮流并峙交织的多元发展局面，画家们在内容意涵和技法上不断拓展，同时加强艺术的抽象表现力，重视诗书画的结合，涌现出众多的流派和个性风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857224" y="785794"/>
            <a:ext cx="6715172" cy="4324261"/>
          </a:xfrm>
          <a:prstGeom prst="rect">
            <a:avLst/>
          </a:prstGeom>
        </p:spPr>
        <p:txBody>
          <a:bodyPr wrap="square">
            <a:spAutoFit/>
          </a:bodyPr>
          <a:lstStyle/>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在观念上，中国画体现天人合一的观念，符合中华民族传统的哲学观念和审美观，讲求意在笔先，造型上不求形似，而求神似，更讲求“妙在似与不似之间”，一幅好的中国画，“几近道也”。</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创作上，中国画讲求经营，它不是立足于某个固定的空间或时间，而是以灵活的方式，打破时空的限制，把处于不同时空中的物象，依照画家的主观感受和艺术创作的法则，重新布置，构造出一种画家心目中的时空境界，文人画在创作中注重画家本人的人品及素养，讲求诗 、书、画、印的有机结合，通过在画面上题写诗文跋语，表达画家对社会、对人生的认识。</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在构图上，中国画不拘于焦点透视，而是采用多点或散点透视法，以上下左右、前后移动的方式观物取景，具有极大的自由度和灵活性，在一幅画的构图中注重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虚实对比</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，讲求“疏可走马”、“密不透风”，虚中有实，实中有虚。</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在笔墨上，中国画体现了中国书法的意趣，具有独立的审美价值，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墨以调入水分的多寡，墨分五色</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；笔以运笔疾缓不同，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笔触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的大小长短不同，形成千变万化丰富多变明暗</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调子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；彩讲求“随类赋彩”，注重对象的固有色，光源和环境色并不重要。</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在绘画题材上，可分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人物</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山水</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花鸟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画；从绘画技法可分写意画和工笔画；从绘画特点可以分为院体画、文人画、民间画；从绘画流派可以分为黄派、徐派、吴门画派等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3240" y="5000636"/>
            <a:ext cx="2492990" cy="342851"/>
          </a:xfrm>
          <a:prstGeom prst="rect">
            <a:avLst/>
          </a:prstGeom>
        </p:spPr>
        <p:txBody>
          <a:bodyPr wrap="none">
            <a:spAutoFit/>
          </a:bodyPr>
          <a:lstStyle/>
          <a:p>
            <a:pPr lvl="0" eaLnBrk="0" fontAlgn="base" hangingPunct="0">
              <a:lnSpc>
                <a:spcPts val="2200"/>
              </a:lnSpc>
            </a:pPr>
            <a:r>
              <a:rPr lang="zh-CN" altLang="en-US" dirty="0" smtClean="0">
                <a:solidFill>
                  <a:srgbClr val="00B050"/>
                </a:solidFill>
                <a:latin typeface="宋体" panose="02010600030101010101" pitchFamily="2" charset="-122"/>
                <a:ea typeface="宋体" panose="02010600030101010101" pitchFamily="2" charset="-122"/>
                <a:cs typeface="Times New Roman" panose="02020603050405020304" pitchFamily="18" charset="0"/>
              </a:rPr>
              <a:t>（齐白石</a:t>
            </a:r>
            <a:r>
              <a:rPr lang="en-US" altLang="zh-CN" dirty="0" smtClean="0">
                <a:solidFill>
                  <a:srgbClr val="00B05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smtClean="0">
                <a:solidFill>
                  <a:srgbClr val="00B050"/>
                </a:solidFill>
                <a:latin typeface="宋体" panose="02010600030101010101" pitchFamily="2" charset="-122"/>
                <a:ea typeface="宋体" panose="02010600030101010101" pitchFamily="2" charset="-122"/>
                <a:cs typeface="Times New Roman" panose="02020603050405020304" pitchFamily="18" charset="0"/>
              </a:rPr>
              <a:t>牵牛花</a:t>
            </a:r>
            <a:r>
              <a:rPr lang="en-US" altLang="zh-CN" dirty="0" smtClean="0">
                <a:solidFill>
                  <a:srgbClr val="00B05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smtClean="0">
                <a:solidFill>
                  <a:srgbClr val="00B05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3" name="图片 2" descr="齐白石扇面"/>
          <p:cNvPicPr>
            <a:picLocks noChangeAspect="1"/>
          </p:cNvPicPr>
          <p:nvPr/>
        </p:nvPicPr>
        <p:blipFill>
          <a:blip r:embed="rId2"/>
          <a:stretch>
            <a:fillRect/>
          </a:stretch>
        </p:blipFill>
        <p:spPr>
          <a:xfrm>
            <a:off x="785786" y="1071546"/>
            <a:ext cx="7247515" cy="378621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1071538" y="1105287"/>
            <a:ext cx="6286544" cy="2472472"/>
          </a:xfrm>
          <a:prstGeom prst="rect">
            <a:avLst/>
          </a:prstGeom>
        </p:spPr>
        <p:txBody>
          <a:bodyPr wrap="square">
            <a:spAutoFit/>
          </a:bodyPr>
          <a:lstStyle/>
          <a:p>
            <a:pPr lvl="0" indent="304800" eaLnBrk="0" fontAlgn="base" hangingPunct="0">
              <a:spcBef>
                <a:spcPct val="0"/>
              </a:spcBef>
              <a:spcAft>
                <a:spcPct val="0"/>
              </a:spcAft>
            </a:pPr>
            <a:endParaRPr kumimoji="0" lang="zh-CN" sz="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4、书法</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书法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是中国汉字特有的一种传统艺术，是中国及受中国文化影响的周边国家和地区特有的一种文字美的艺术表现形式，源头可以追溯到汉字的产生阶段。新石器时期的陶器上，汉字以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刻画符号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的形式出现，表示一个大概混沌的概念，没有确切的含义；3000年前殷商时期的甲骨文，是目前所能见到的最古老的成体系的文字，从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甲骨文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金文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秦篆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，至魏晋的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行书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草书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楷等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诸体，书法一直散发着独特的艺术魅力。中国历代书法名家有：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王羲之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（303-361）、</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欧阳询</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（557-641）、</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颜真卿</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（709-784）、</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柳公权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（778-865）、</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怀素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（725-785）、米芾（1051-1107）、</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赵孟頫</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（1254-1322）等。</a:t>
            </a:r>
          </a:p>
        </p:txBody>
      </p:sp>
      <p:pic>
        <p:nvPicPr>
          <p:cNvPr id="30722" name="Picture 2" descr="http://img1.gtimg.com/cq/pics/19183/19183449.jpg"/>
          <p:cNvPicPr>
            <a:picLocks noChangeAspect="1" noChangeArrowheads="1"/>
          </p:cNvPicPr>
          <p:nvPr/>
        </p:nvPicPr>
        <p:blipFill>
          <a:blip r:embed="rId18"/>
          <a:srcRect/>
          <a:stretch>
            <a:fillRect/>
          </a:stretch>
        </p:blipFill>
        <p:spPr bwMode="auto">
          <a:xfrm>
            <a:off x="2714612" y="3714752"/>
            <a:ext cx="3810000" cy="2381250"/>
          </a:xfrm>
          <a:prstGeom prst="rect">
            <a:avLst/>
          </a:prstGeom>
          <a:noFill/>
        </p:spPr>
      </p:pic>
      <p:sp>
        <p:nvSpPr>
          <p:cNvPr id="7" name="矩形 6"/>
          <p:cNvSpPr/>
          <p:nvPr/>
        </p:nvSpPr>
        <p:spPr>
          <a:xfrm>
            <a:off x="3714744" y="6215082"/>
            <a:ext cx="1338828" cy="369332"/>
          </a:xfrm>
          <a:prstGeom prst="rect">
            <a:avLst/>
          </a:prstGeom>
        </p:spPr>
        <p:txBody>
          <a:bodyPr wrap="none">
            <a:spAutoFit/>
          </a:bodyPr>
          <a:lstStyle/>
          <a:p>
            <a:r>
              <a:rPr lang="zh-CN" altLang="en-US"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hlinkClick r:id="rId12"/>
              </a:rPr>
              <a:t>王羲之</a:t>
            </a:r>
            <a:r>
              <a:rPr lang="zh-CN" altLang="en-US"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书法</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8609" name="Rectangle 1"/>
          <p:cNvSpPr>
            <a:spLocks noChangeArrowheads="1"/>
          </p:cNvSpPr>
          <p:nvPr/>
        </p:nvSpPr>
        <p:spPr bwMode="auto">
          <a:xfrm>
            <a:off x="1000100" y="500042"/>
            <a:ext cx="6429420" cy="2349361"/>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版画</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版画（print）指由艺术家构思创作并且通过制版和印刷程序而产生的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艺术作品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，是以刀或</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化学药品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等在木、石、麻胶、铜、锌等版面上雕刻或蚀刻后印刷出来的图画。按分类方法的不同，版画可分为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木版画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石版画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、铜版画等；或黑白版画、单色版画、套色版画等。 </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古代版画起源于六朝时期，多为木刻，用于宣扬佛教题材；至唐、五代时期作品大多古朴俊秀、奏道有神；宋代出现铜板印刷，主要用于印制纸币；元代“平话”刻本是连环画的前身；明清两朝版刻出现各种流派，画谱、小说、戏曲、传记、诗词等，为印刷与出版而制作，画者、刻者、印者分工开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29698" name="Picture 2" descr="http://58pic.ooopic.com/58pic/18/81/02/565518ccaca55.jpg"/>
          <p:cNvPicPr>
            <a:picLocks noChangeAspect="1" noChangeArrowheads="1"/>
          </p:cNvPicPr>
          <p:nvPr/>
        </p:nvPicPr>
        <p:blipFill>
          <a:blip r:embed="rId7"/>
          <a:srcRect/>
          <a:stretch>
            <a:fillRect/>
          </a:stretch>
        </p:blipFill>
        <p:spPr bwMode="auto">
          <a:xfrm>
            <a:off x="857223" y="3071810"/>
            <a:ext cx="1982203" cy="3071834"/>
          </a:xfrm>
          <a:prstGeom prst="rect">
            <a:avLst/>
          </a:prstGeom>
          <a:noFill/>
        </p:spPr>
      </p:pic>
      <p:pic>
        <p:nvPicPr>
          <p:cNvPr id="29700" name="Picture 4" descr="http://58pic.ooopic.com/58pic/18/81/02/565518ceda4a6.jpg"/>
          <p:cNvPicPr>
            <a:picLocks noChangeAspect="1" noChangeArrowheads="1"/>
          </p:cNvPicPr>
          <p:nvPr/>
        </p:nvPicPr>
        <p:blipFill>
          <a:blip r:embed="rId8"/>
          <a:srcRect/>
          <a:stretch>
            <a:fillRect/>
          </a:stretch>
        </p:blipFill>
        <p:spPr bwMode="auto">
          <a:xfrm>
            <a:off x="3071802" y="3102668"/>
            <a:ext cx="1939339" cy="3040976"/>
          </a:xfrm>
          <a:prstGeom prst="rect">
            <a:avLst/>
          </a:prstGeom>
          <a:noFill/>
        </p:spPr>
      </p:pic>
      <p:pic>
        <p:nvPicPr>
          <p:cNvPr id="29702" name="Picture 6" descr="http://image.tupian114.com/20121115/13202739.jpg"/>
          <p:cNvPicPr>
            <a:picLocks noChangeAspect="1" noChangeArrowheads="1"/>
          </p:cNvPicPr>
          <p:nvPr/>
        </p:nvPicPr>
        <p:blipFill>
          <a:blip r:embed="rId9"/>
          <a:srcRect/>
          <a:stretch>
            <a:fillRect/>
          </a:stretch>
        </p:blipFill>
        <p:spPr bwMode="auto">
          <a:xfrm>
            <a:off x="5214942" y="3071810"/>
            <a:ext cx="2357454" cy="3114381"/>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8609" name="Rectangle 1"/>
          <p:cNvSpPr>
            <a:spLocks noChangeArrowheads="1"/>
          </p:cNvSpPr>
          <p:nvPr/>
        </p:nvSpPr>
        <p:spPr bwMode="auto">
          <a:xfrm>
            <a:off x="1214414" y="2071678"/>
            <a:ext cx="3286148" cy="2067233"/>
          </a:xfrm>
          <a:prstGeom prst="rect">
            <a:avLst/>
          </a:prstGeom>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西方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版画以铜蚀版和石版为主，由画家亲笔绘制，展现画家独特的风格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19世纪后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半叶，欧洲的绘画由再现转向表现，开展了“版画原作运动”，版画赢得了独立的地位，具备了融入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现代艺术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的条件，画者、刻者、印者都由版画家一人自任，版画家得以充分发挥自己的艺术创造性，称作创作版画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p>
        </p:txBody>
      </p:sp>
      <p:sp>
        <p:nvSpPr>
          <p:cNvPr id="6" name="矩形 5"/>
          <p:cNvSpPr/>
          <p:nvPr/>
        </p:nvSpPr>
        <p:spPr>
          <a:xfrm>
            <a:off x="4929190" y="5072074"/>
            <a:ext cx="2928958" cy="338554"/>
          </a:xfrm>
          <a:prstGeom prst="rect">
            <a:avLst/>
          </a:prstGeom>
        </p:spPr>
        <p:txBody>
          <a:bodyPr wrap="square">
            <a:spAutoFit/>
          </a:bodyPr>
          <a:lstStyle/>
          <a:p>
            <a:r>
              <a:rPr lang="zh-CN" altLang="en-US" sz="1600" dirty="0" smtClean="0">
                <a:solidFill>
                  <a:srgbClr val="00B050"/>
                </a:solidFill>
                <a:latin typeface="华文楷体" pitchFamily="2" charset="-122"/>
                <a:ea typeface="华文楷体" pitchFamily="2" charset="-122"/>
                <a:cs typeface="Times New Roman" panose="02020603050405020304" pitchFamily="18" charset="0"/>
              </a:rPr>
              <a:t>（伦勃朗铜版画</a:t>
            </a:r>
            <a:r>
              <a:rPr lang="en-US" altLang="zh-CN" sz="16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600" dirty="0" smtClean="0">
                <a:solidFill>
                  <a:srgbClr val="00B050"/>
                </a:solidFill>
                <a:latin typeface="华文楷体" pitchFamily="2" charset="-122"/>
                <a:ea typeface="华文楷体" pitchFamily="2" charset="-122"/>
                <a:cs typeface="Times New Roman" panose="02020603050405020304" pitchFamily="18" charset="0"/>
              </a:rPr>
              <a:t>祈祷之手</a:t>
            </a:r>
            <a:r>
              <a:rPr lang="en-US" altLang="zh-CN" sz="16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600" dirty="0" smtClean="0">
                <a:solidFill>
                  <a:srgbClr val="00B050"/>
                </a:solidFill>
                <a:latin typeface="华文楷体" pitchFamily="2" charset="-122"/>
                <a:ea typeface="华文楷体" pitchFamily="2" charset="-122"/>
                <a:cs typeface="Times New Roman" panose="02020603050405020304" pitchFamily="18" charset="0"/>
              </a:rPr>
              <a:t>）</a:t>
            </a:r>
            <a:endParaRPr lang="zh-CN" altLang="en-US" sz="1600" dirty="0">
              <a:solidFill>
                <a:srgbClr val="00B050"/>
              </a:solidFill>
              <a:latin typeface="华文楷体" pitchFamily="2" charset="-122"/>
              <a:ea typeface="华文楷体" pitchFamily="2" charset="-122"/>
            </a:endParaRPr>
          </a:p>
        </p:txBody>
      </p:sp>
      <p:pic>
        <p:nvPicPr>
          <p:cNvPr id="7" name="Picture 2" descr="C:\Users\Administrator\AppData\Local\Temp\ksohtml\wpsC0A5.tmp.png"/>
          <p:cNvPicPr>
            <a:picLocks noChangeAspect="1" noChangeArrowheads="1"/>
          </p:cNvPicPr>
          <p:nvPr/>
        </p:nvPicPr>
        <p:blipFill>
          <a:blip r:embed="rId3"/>
          <a:srcRect/>
          <a:stretch>
            <a:fillRect/>
          </a:stretch>
        </p:blipFill>
        <p:spPr bwMode="auto">
          <a:xfrm>
            <a:off x="5143504" y="1071546"/>
            <a:ext cx="2572684" cy="378621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8609" name="Rectangle 1"/>
          <p:cNvSpPr>
            <a:spLocks noChangeArrowheads="1"/>
          </p:cNvSpPr>
          <p:nvPr/>
        </p:nvSpPr>
        <p:spPr bwMode="auto">
          <a:xfrm>
            <a:off x="642910" y="642918"/>
            <a:ext cx="4500594" cy="1220847"/>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浮世绘是日本的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风俗画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，是日本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江户时代</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兴起的一种独特的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民族艺术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形式，主要描绘人们日常生活、风景和戏剧。浮世绘初期为肉笔浮世绘，即画家们用笔墨色彩所作的绘画，后由于文化迅速发展，需要量扩大，作品大量印制，使浮世绘进入版画阶段。</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54276" name="Picture 4" descr="http://img1.cache.netease.com/catchpic/2/27/276C8BF3AC0A72BC685488069E7F2859.jpg"/>
          <p:cNvPicPr>
            <a:picLocks noChangeAspect="1" noChangeArrowheads="1"/>
          </p:cNvPicPr>
          <p:nvPr/>
        </p:nvPicPr>
        <p:blipFill>
          <a:blip r:embed="rId5"/>
          <a:srcRect/>
          <a:stretch>
            <a:fillRect/>
          </a:stretch>
        </p:blipFill>
        <p:spPr bwMode="auto">
          <a:xfrm>
            <a:off x="5286380" y="857232"/>
            <a:ext cx="3070882" cy="4572032"/>
          </a:xfrm>
          <a:prstGeom prst="rect">
            <a:avLst/>
          </a:prstGeom>
          <a:noFill/>
        </p:spPr>
      </p:pic>
      <p:pic>
        <p:nvPicPr>
          <p:cNvPr id="54278" name="Picture 6" descr="http://games.qq.com/images/tvgame/2008/06/16/zy/s/004.jpg"/>
          <p:cNvPicPr>
            <a:picLocks noChangeAspect="1" noChangeArrowheads="1"/>
          </p:cNvPicPr>
          <p:nvPr/>
        </p:nvPicPr>
        <p:blipFill>
          <a:blip r:embed="rId6"/>
          <a:srcRect/>
          <a:stretch>
            <a:fillRect/>
          </a:stretch>
        </p:blipFill>
        <p:spPr bwMode="auto">
          <a:xfrm>
            <a:off x="642910" y="2143116"/>
            <a:ext cx="4393244" cy="328614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7585" name="Rectangle 1"/>
          <p:cNvSpPr>
            <a:spLocks noChangeArrowheads="1"/>
          </p:cNvSpPr>
          <p:nvPr/>
        </p:nvSpPr>
        <p:spPr bwMode="auto">
          <a:xfrm>
            <a:off x="3286116" y="642918"/>
            <a:ext cx="4929190" cy="3477875"/>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6、壁画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壁画作为建筑物的附属部分，是直接绘在墙面或天花板上的画，在环境艺术中起到装饰和美化的作用。</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壁画是最古老的绘画形式之一，原始人在洞壁上刻画的各种图形是流传最早的壁画；古埃及、印度、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巴比伦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文明古国保存了很多古代壁画；意大利文艺复兴时期，壁画创作十分繁荣，产生了许多著名的作品。中国自周代以来，历代宫室乃至墓室都饰以壁画，随着宗教信仰的兴盛，壁画广泛应用于寺观、石窟，如芮城永乐宫、敦煌莫高窟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壁画以技法区分类，有绘画型与工艺型两类。绘画型指以绘画手段直接完成于壁面上，工艺型是指以工艺制作手段来完成的壁画。现代壁画涉及的门类较多，已成为绘画、雕刻、工艺、建筑和现代工业技术等学科间的一种边缘艺术。</a:t>
            </a:r>
          </a:p>
        </p:txBody>
      </p:sp>
      <p:sp>
        <p:nvSpPr>
          <p:cNvPr id="6" name="矩形 5"/>
          <p:cNvSpPr/>
          <p:nvPr/>
        </p:nvSpPr>
        <p:spPr>
          <a:xfrm>
            <a:off x="3357554" y="6286520"/>
            <a:ext cx="1800493" cy="369332"/>
          </a:xfrm>
          <a:prstGeom prst="rect">
            <a:avLst/>
          </a:prstGeom>
        </p:spPr>
        <p:txBody>
          <a:bodyPr wrap="none">
            <a:spAutoFit/>
          </a:bodyPr>
          <a:lstStyle/>
          <a:p>
            <a:r>
              <a:rPr lang="zh-CN" altLang="en-US" dirty="0" smtClean="0">
                <a:solidFill>
                  <a:srgbClr val="00B050"/>
                </a:solidFill>
                <a:latin typeface="华文楷体" pitchFamily="2" charset="-122"/>
                <a:ea typeface="华文楷体" pitchFamily="2" charset="-122"/>
                <a:cs typeface="Times New Roman" panose="02020603050405020304" pitchFamily="18" charset="0"/>
              </a:rPr>
              <a:t>（永乐宫壁画）</a:t>
            </a:r>
            <a:endParaRPr lang="zh-CN" altLang="en-US" dirty="0">
              <a:solidFill>
                <a:srgbClr val="00B050"/>
              </a:solidFill>
              <a:latin typeface="华文楷体" pitchFamily="2" charset="-122"/>
              <a:ea typeface="华文楷体" pitchFamily="2" charset="-122"/>
            </a:endParaRPr>
          </a:p>
        </p:txBody>
      </p:sp>
      <p:pic>
        <p:nvPicPr>
          <p:cNvPr id="7" name="图片 6" descr="永乐宫5"/>
          <p:cNvPicPr>
            <a:picLocks noChangeAspect="1"/>
          </p:cNvPicPr>
          <p:nvPr/>
        </p:nvPicPr>
        <p:blipFill>
          <a:blip r:embed="rId3"/>
          <a:stretch>
            <a:fillRect/>
          </a:stretch>
        </p:blipFill>
        <p:spPr>
          <a:xfrm>
            <a:off x="878016" y="857232"/>
            <a:ext cx="1836596" cy="2500330"/>
          </a:xfrm>
          <a:prstGeom prst="rect">
            <a:avLst/>
          </a:prstGeom>
        </p:spPr>
      </p:pic>
      <p:pic>
        <p:nvPicPr>
          <p:cNvPr id="8" name="图片 7" descr="永乐宫3"/>
          <p:cNvPicPr>
            <a:picLocks noChangeAspect="1"/>
          </p:cNvPicPr>
          <p:nvPr/>
        </p:nvPicPr>
        <p:blipFill>
          <a:blip r:embed="rId4"/>
          <a:stretch>
            <a:fillRect/>
          </a:stretch>
        </p:blipFill>
        <p:spPr>
          <a:xfrm>
            <a:off x="3357554" y="4214818"/>
            <a:ext cx="2750923" cy="1857388"/>
          </a:xfrm>
          <a:prstGeom prst="rect">
            <a:avLst/>
          </a:prstGeom>
        </p:spPr>
      </p:pic>
      <p:pic>
        <p:nvPicPr>
          <p:cNvPr id="9" name="图片 8" descr="永乐宫4"/>
          <p:cNvPicPr>
            <a:picLocks noChangeAspect="1"/>
          </p:cNvPicPr>
          <p:nvPr/>
        </p:nvPicPr>
        <p:blipFill>
          <a:blip r:embed="rId5"/>
          <a:stretch>
            <a:fillRect/>
          </a:stretch>
        </p:blipFill>
        <p:spPr>
          <a:xfrm>
            <a:off x="857224" y="3571876"/>
            <a:ext cx="1866376" cy="250033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6561" name="Rectangle 1"/>
          <p:cNvSpPr>
            <a:spLocks noChangeArrowheads="1"/>
          </p:cNvSpPr>
          <p:nvPr/>
        </p:nvSpPr>
        <p:spPr bwMode="auto">
          <a:xfrm>
            <a:off x="500034" y="428604"/>
            <a:ext cx="4643470" cy="573490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（二）雕塑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雕塑是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、刻、塑三种创制方法的总称，指用各种可塑材料（如石膏、树脂、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粘土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或可雕、可刻的硬质材料（如木材、石头、金属、玉石等），创造出具有一定空间的可视、可触的艺术形象，具有一定寓意、象征或象形的观赏物和纪念物，借以反映社会生活、表达艺术家的审美感受、审美情感和审美理想。</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雕塑的产生和发展与人类的生产活动紧密相关，在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人类处于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旧石器时代时，就出现了原始石雕、骨雕等。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1.西方雕塑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古埃及雕塑形成了人类雕塑史上的第一个全盛时期，古埃及雕塑的审美理想是追求“永恒”，雕塑有着准确的造型、风格化的语言和神秘的精神风貌；古希腊雕塑以人体为美，常表现神话里的人物；古罗马雕塑沿袭了古希腊传统，雕塑题材由古希腊时期表现神话里的人物，变为表现实的英雄，以宏伟庄严取代了过去的优美典雅，使肖像雕塑和纪念碑雕塑成为古罗马雕塑的特征；文艺复兴的雕塑以更完美的技巧、宏伟的气魄和深刻的思想，标志着欧洲雕塑史上继希腊罗马以后的第二个</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高峰</a:t>
            </a:r>
            <a:r>
              <a:rPr kumimoji="0" lang="zh-CN" altLang="en-US"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文艺复兴</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后的巴洛克、洛可可、新古典主义、浪漫主义、现实主义等各种艺术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形式，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出现了贝尼尼、法尔孔奈、乌东、</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吕德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罗丹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等雕塑家；20世纪盛行现代艺术，出现决裂于传统艺术的雕塑新形式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矩形 5"/>
          <p:cNvSpPr/>
          <p:nvPr/>
        </p:nvSpPr>
        <p:spPr>
          <a:xfrm>
            <a:off x="5786446" y="5072074"/>
            <a:ext cx="2262158" cy="369332"/>
          </a:xfrm>
          <a:prstGeom prst="rect">
            <a:avLst/>
          </a:prstGeom>
        </p:spPr>
        <p:txBody>
          <a:bodyPr wrap="none">
            <a:spAutoFit/>
          </a:bodyPr>
          <a:lstStyle/>
          <a:p>
            <a:r>
              <a:rPr lang="zh-CN" altLang="en-US" dirty="0" smtClean="0">
                <a:solidFill>
                  <a:srgbClr val="00B050"/>
                </a:solidFill>
                <a:latin typeface="华文楷体" pitchFamily="2" charset="-122"/>
                <a:ea typeface="华文楷体" pitchFamily="2" charset="-122"/>
                <a:cs typeface="Times New Roman" panose="02020603050405020304" pitchFamily="18" charset="0"/>
              </a:rPr>
              <a:t>（罗丹</a:t>
            </a:r>
            <a:r>
              <a:rPr lang="en-US" altLang="zh-CN"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dirty="0" smtClean="0">
                <a:solidFill>
                  <a:srgbClr val="00B050"/>
                </a:solidFill>
                <a:latin typeface="华文楷体" pitchFamily="2" charset="-122"/>
                <a:ea typeface="华文楷体" pitchFamily="2" charset="-122"/>
                <a:cs typeface="Times New Roman" panose="02020603050405020304" pitchFamily="18" charset="0"/>
              </a:rPr>
              <a:t>思想者</a:t>
            </a:r>
            <a:r>
              <a:rPr lang="en-US" altLang="zh-CN"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dirty="0" smtClean="0">
                <a:solidFill>
                  <a:srgbClr val="00B050"/>
                </a:solidFill>
                <a:latin typeface="华文楷体" pitchFamily="2" charset="-122"/>
                <a:ea typeface="华文楷体" pitchFamily="2" charset="-122"/>
                <a:cs typeface="Times New Roman" panose="02020603050405020304" pitchFamily="18" charset="0"/>
              </a:rPr>
              <a:t>）</a:t>
            </a:r>
            <a:endParaRPr lang="zh-CN" altLang="en-US" dirty="0">
              <a:solidFill>
                <a:srgbClr val="00B050"/>
              </a:solidFill>
              <a:latin typeface="华文楷体" pitchFamily="2" charset="-122"/>
              <a:ea typeface="华文楷体" pitchFamily="2" charset="-122"/>
            </a:endParaRPr>
          </a:p>
        </p:txBody>
      </p:sp>
      <p:pic>
        <p:nvPicPr>
          <p:cNvPr id="7" name="Picture 2" descr="C:\Users\Administrator\AppData\Local\Temp\ksohtml\wps3384.tmp.png"/>
          <p:cNvPicPr>
            <a:picLocks noChangeAspect="1" noChangeArrowheads="1"/>
          </p:cNvPicPr>
          <p:nvPr/>
        </p:nvPicPr>
        <p:blipFill>
          <a:blip r:embed="rId6"/>
          <a:srcRect/>
          <a:stretch>
            <a:fillRect/>
          </a:stretch>
        </p:blipFill>
        <p:spPr bwMode="auto">
          <a:xfrm>
            <a:off x="5572132" y="928670"/>
            <a:ext cx="2677018" cy="385765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6561" name="Rectangle 1"/>
          <p:cNvSpPr>
            <a:spLocks noChangeArrowheads="1"/>
          </p:cNvSpPr>
          <p:nvPr/>
        </p:nvSpPr>
        <p:spPr bwMode="auto">
          <a:xfrm>
            <a:off x="571472" y="642918"/>
            <a:ext cx="6858016" cy="206723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.中国雕塑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中国古代雕塑艺术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的主要内容为：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陵墓</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雕塑、宗教雕塑、民俗性及其他内容的雕塑。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陵墓石刻肇始于汉代墓前的石人、石兽；南朝和唐代的作品代表了陵墓石刻的最高成就，逐步形成定制，并为明、清两代所承袭；宗教雕塑主要保存于寺庙和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石窟寺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之内，以佛教为主，造窟风气源于印度，最盛的时期为南北朝至唐代中期，代表性石窟有敦煌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莫高窟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麦积山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石窟、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云冈石窟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龙门石窟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大足石窟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，南京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栖霞山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石窟等；民俗性雕塑在题材内容和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雕塑技法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上都具有鲜明的民族特色,不断吸收很多外来艺术成分，由于受到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传统观念</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的制约，留下姓名的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雕塑家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不多。</a:t>
            </a:r>
          </a:p>
        </p:txBody>
      </p:sp>
      <p:sp>
        <p:nvSpPr>
          <p:cNvPr id="6" name="矩形 5"/>
          <p:cNvSpPr/>
          <p:nvPr/>
        </p:nvSpPr>
        <p:spPr>
          <a:xfrm>
            <a:off x="571472" y="4071942"/>
            <a:ext cx="461665" cy="1099019"/>
          </a:xfrm>
          <a:prstGeom prst="rect">
            <a:avLst/>
          </a:prstGeom>
        </p:spPr>
        <p:txBody>
          <a:bodyPr vert="eaVert" wrap="none">
            <a:spAutoFit/>
          </a:bodyPr>
          <a:lstStyle/>
          <a:p>
            <a:r>
              <a:rPr lang="zh-CN" altLang="en-US" dirty="0" smtClean="0">
                <a:solidFill>
                  <a:srgbClr val="00B050"/>
                </a:solidFill>
                <a:latin typeface="华文行楷" pitchFamily="2" charset="-122"/>
                <a:ea typeface="华文行楷" pitchFamily="2" charset="-122"/>
                <a:cs typeface="Times New Roman" panose="02020603050405020304" pitchFamily="18" charset="0"/>
                <a:hlinkClick r:id="rId7"/>
              </a:rPr>
              <a:t>云冈石窟</a:t>
            </a:r>
            <a:endParaRPr lang="zh-CN" altLang="en-US" dirty="0">
              <a:solidFill>
                <a:srgbClr val="00B050"/>
              </a:solidFill>
              <a:latin typeface="华文行楷" pitchFamily="2" charset="-122"/>
              <a:ea typeface="华文行楷" pitchFamily="2" charset="-122"/>
            </a:endParaRPr>
          </a:p>
        </p:txBody>
      </p:sp>
      <p:pic>
        <p:nvPicPr>
          <p:cNvPr id="56322" name="Picture 2" descr="http://www.huaxia.com/zhsx/zbsx/ygsk/images/2008/12/01/337137.jpg"/>
          <p:cNvPicPr>
            <a:picLocks noChangeAspect="1" noChangeArrowheads="1"/>
          </p:cNvPicPr>
          <p:nvPr/>
        </p:nvPicPr>
        <p:blipFill>
          <a:blip r:embed="rId14"/>
          <a:srcRect t="6349"/>
          <a:stretch>
            <a:fillRect/>
          </a:stretch>
        </p:blipFill>
        <p:spPr bwMode="auto">
          <a:xfrm>
            <a:off x="1928794" y="3071810"/>
            <a:ext cx="4500594" cy="316113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118211" y="2493951"/>
          <a:ext cx="4813300" cy="1474470"/>
        </p:xfrm>
        <a:graphic>
          <a:graphicData uri="http://schemas.openxmlformats.org/drawingml/2006/table">
            <a:tbl>
              <a:tblPr>
                <a:tableStyleId>{D7AC3CCA-C797-4891-BE02-D94E43425B78}</a:tableStyleId>
              </a:tblPr>
              <a:tblGrid>
                <a:gridCol w="370840"/>
                <a:gridCol w="370205"/>
                <a:gridCol w="370205"/>
                <a:gridCol w="370205"/>
                <a:gridCol w="370205"/>
                <a:gridCol w="370205"/>
                <a:gridCol w="370205"/>
                <a:gridCol w="370205"/>
                <a:gridCol w="370205"/>
                <a:gridCol w="370205"/>
                <a:gridCol w="370205"/>
                <a:gridCol w="370205"/>
                <a:gridCol w="370205"/>
              </a:tblGrid>
              <a:tr h="0">
                <a:tc gridSpan="13">
                  <a:txBody>
                    <a:bodyPr/>
                    <a:lstStyle/>
                    <a:p>
                      <a:pPr marL="0" marR="0" indent="0" algn="ctr">
                        <a:lnSpc>
                          <a:spcPct val="150000"/>
                        </a:lnSpc>
                        <a:spcBef>
                          <a:spcPts val="0"/>
                        </a:spcBef>
                        <a:spcAft>
                          <a:spcPts val="0"/>
                        </a:spcAft>
                      </a:pPr>
                      <a:r>
                        <a:rPr lang="zh-CN" altLang="en-US" sz="1050" kern="100" dirty="0"/>
                        <a:t>以艺术形态的存在方式为标准</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0">
                <a:tc gridSpan="6">
                  <a:txBody>
                    <a:bodyPr/>
                    <a:lstStyle/>
                    <a:p>
                      <a:pPr marL="0" marR="0" indent="0" algn="ctr">
                        <a:lnSpc>
                          <a:spcPct val="150000"/>
                        </a:lnSpc>
                        <a:spcBef>
                          <a:spcPts val="0"/>
                        </a:spcBef>
                        <a:spcAft>
                          <a:spcPts val="0"/>
                        </a:spcAft>
                      </a:pPr>
                      <a:r>
                        <a:rPr lang="zh-CN" altLang="en-US" sz="1050" kern="100"/>
                        <a:t>空间艺术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3">
                  <a:txBody>
                    <a:bodyPr/>
                    <a:lstStyle/>
                    <a:p>
                      <a:pPr marL="0" marR="0" indent="0" algn="ctr">
                        <a:lnSpc>
                          <a:spcPct val="150000"/>
                        </a:lnSpc>
                        <a:spcBef>
                          <a:spcPts val="0"/>
                        </a:spcBef>
                        <a:spcAft>
                          <a:spcPts val="0"/>
                        </a:spcAft>
                      </a:pPr>
                      <a:r>
                        <a:rPr lang="zh-CN" altLang="en-US" sz="1050" kern="100"/>
                        <a:t>时间艺术</a:t>
                      </a:r>
                    </a:p>
                  </a:txBody>
                  <a:tcPr marL="68580" marR="68580"/>
                </a:tc>
                <a:tc hMerge="1">
                  <a:txBody>
                    <a:bodyPr/>
                    <a:lstStyle/>
                    <a:p>
                      <a:endParaRPr lang="zh-CN"/>
                    </a:p>
                  </a:txBody>
                  <a:tcPr/>
                </a:tc>
                <a:tc hMerge="1">
                  <a:txBody>
                    <a:bodyPr/>
                    <a:lstStyle/>
                    <a:p>
                      <a:endParaRPr lang="zh-CN"/>
                    </a:p>
                  </a:txBody>
                  <a:tcPr/>
                </a:tc>
                <a:tc gridSpan="4">
                  <a:txBody>
                    <a:bodyPr/>
                    <a:lstStyle/>
                    <a:p>
                      <a:pPr marL="0" marR="0" indent="0" algn="ctr">
                        <a:lnSpc>
                          <a:spcPct val="150000"/>
                        </a:lnSpc>
                        <a:spcBef>
                          <a:spcPts val="0"/>
                        </a:spcBef>
                        <a:spcAft>
                          <a:spcPts val="0"/>
                        </a:spcAft>
                      </a:pPr>
                      <a:r>
                        <a:rPr lang="zh-CN" altLang="en-US" sz="1050" kern="100"/>
                        <a:t>时空艺术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r>
              <a:tr h="0">
                <a:tc>
                  <a:txBody>
                    <a:bodyPr/>
                    <a:lstStyle/>
                    <a:p>
                      <a:pPr marL="0" marR="0" indent="0" algn="ctr">
                        <a:lnSpc>
                          <a:spcPct val="150000"/>
                        </a:lnSpc>
                        <a:spcBef>
                          <a:spcPts val="0"/>
                        </a:spcBef>
                        <a:spcAft>
                          <a:spcPts val="0"/>
                        </a:spcAft>
                      </a:pPr>
                      <a:r>
                        <a:rPr lang="zh-CN" altLang="en-US" sz="1050" kern="100"/>
                        <a:t>绘画</a:t>
                      </a:r>
                    </a:p>
                  </a:txBody>
                  <a:tcPr marL="68580" marR="68580"/>
                </a:tc>
                <a:tc>
                  <a:txBody>
                    <a:bodyPr/>
                    <a:lstStyle/>
                    <a:p>
                      <a:pPr marL="0" marR="0" indent="0" algn="ctr">
                        <a:lnSpc>
                          <a:spcPct val="150000"/>
                        </a:lnSpc>
                        <a:spcBef>
                          <a:spcPts val="0"/>
                        </a:spcBef>
                        <a:spcAft>
                          <a:spcPts val="0"/>
                        </a:spcAft>
                      </a:pPr>
                      <a:r>
                        <a:rPr lang="zh-CN" altLang="en-US" sz="1050" kern="100"/>
                        <a:t>雕塑</a:t>
                      </a:r>
                    </a:p>
                  </a:txBody>
                  <a:tcPr marL="68580" marR="68580"/>
                </a:tc>
                <a:tc>
                  <a:txBody>
                    <a:bodyPr/>
                    <a:lstStyle/>
                    <a:p>
                      <a:pPr marL="0" marR="0" indent="0" algn="ctr">
                        <a:lnSpc>
                          <a:spcPct val="150000"/>
                        </a:lnSpc>
                        <a:spcBef>
                          <a:spcPts val="0"/>
                        </a:spcBef>
                        <a:spcAft>
                          <a:spcPts val="0"/>
                        </a:spcAft>
                      </a:pPr>
                      <a:r>
                        <a:rPr lang="zh-CN" altLang="en-US" sz="1050" kern="100"/>
                        <a:t>手工艺</a:t>
                      </a:r>
                    </a:p>
                  </a:txBody>
                  <a:tcPr marL="68580" marR="68580"/>
                </a:tc>
                <a:tc>
                  <a:txBody>
                    <a:bodyPr/>
                    <a:lstStyle/>
                    <a:p>
                      <a:pPr marL="0" marR="0" indent="0" algn="ctr">
                        <a:lnSpc>
                          <a:spcPct val="150000"/>
                        </a:lnSpc>
                        <a:spcBef>
                          <a:spcPts val="0"/>
                        </a:spcBef>
                        <a:spcAft>
                          <a:spcPts val="0"/>
                        </a:spcAft>
                      </a:pPr>
                      <a:r>
                        <a:rPr lang="zh-CN" altLang="en-US" sz="1050" kern="100"/>
                        <a:t>摄影</a:t>
                      </a:r>
                    </a:p>
                  </a:txBody>
                  <a:tcPr marL="68580" marR="68580"/>
                </a:tc>
                <a:tc>
                  <a:txBody>
                    <a:bodyPr/>
                    <a:lstStyle/>
                    <a:p>
                      <a:pPr marL="0" marR="0" indent="0" algn="ctr">
                        <a:lnSpc>
                          <a:spcPct val="150000"/>
                        </a:lnSpc>
                        <a:spcBef>
                          <a:spcPts val="0"/>
                        </a:spcBef>
                        <a:spcAft>
                          <a:spcPts val="0"/>
                        </a:spcAft>
                      </a:pPr>
                      <a:r>
                        <a:rPr lang="zh-CN" altLang="en-US" sz="1050" kern="100"/>
                        <a:t>建筑</a:t>
                      </a:r>
                    </a:p>
                  </a:txBody>
                  <a:tcPr marL="68580" marR="68580"/>
                </a:tc>
                <a:tc>
                  <a:txBody>
                    <a:bodyPr/>
                    <a:lstStyle/>
                    <a:p>
                      <a:pPr marL="0" marR="0" indent="0" algn="ctr">
                        <a:lnSpc>
                          <a:spcPct val="150000"/>
                        </a:lnSpc>
                        <a:spcBef>
                          <a:spcPts val="0"/>
                        </a:spcBef>
                        <a:spcAft>
                          <a:spcPts val="0"/>
                        </a:spcAft>
                      </a:pPr>
                      <a:r>
                        <a:rPr lang="zh-CN" altLang="en-US" sz="1050" kern="100"/>
                        <a:t>设计</a:t>
                      </a:r>
                    </a:p>
                  </a:txBody>
                  <a:tcPr marL="68580" marR="68580"/>
                </a:tc>
                <a:tc>
                  <a:txBody>
                    <a:bodyPr/>
                    <a:lstStyle/>
                    <a:p>
                      <a:pPr marL="0" marR="0" indent="0" algn="ctr">
                        <a:lnSpc>
                          <a:spcPct val="150000"/>
                        </a:lnSpc>
                        <a:spcBef>
                          <a:spcPts val="0"/>
                        </a:spcBef>
                        <a:spcAft>
                          <a:spcPts val="0"/>
                        </a:spcAft>
                      </a:pPr>
                      <a:r>
                        <a:rPr lang="zh-CN" altLang="en-US" sz="1050" kern="100"/>
                        <a:t>音乐</a:t>
                      </a:r>
                    </a:p>
                  </a:txBody>
                  <a:tcPr marL="68580" marR="68580"/>
                </a:tc>
                <a:tc>
                  <a:txBody>
                    <a:bodyPr/>
                    <a:lstStyle/>
                    <a:p>
                      <a:pPr marL="0" marR="0" indent="0" algn="ctr">
                        <a:lnSpc>
                          <a:spcPct val="150000"/>
                        </a:lnSpc>
                        <a:spcBef>
                          <a:spcPts val="0"/>
                        </a:spcBef>
                        <a:spcAft>
                          <a:spcPts val="0"/>
                        </a:spcAft>
                      </a:pPr>
                      <a:r>
                        <a:rPr lang="zh-CN" altLang="en-US" sz="1050" kern="100"/>
                        <a:t>文学</a:t>
                      </a:r>
                    </a:p>
                  </a:txBody>
                  <a:tcPr marL="68580" marR="68580"/>
                </a:tc>
                <a:tc>
                  <a:txBody>
                    <a:bodyPr/>
                    <a:lstStyle/>
                    <a:p>
                      <a:pPr marL="0" marR="0" indent="0" algn="ctr">
                        <a:lnSpc>
                          <a:spcPct val="150000"/>
                        </a:lnSpc>
                        <a:spcBef>
                          <a:spcPts val="0"/>
                        </a:spcBef>
                        <a:spcAft>
                          <a:spcPts val="0"/>
                        </a:spcAft>
                      </a:pPr>
                      <a:r>
                        <a:rPr lang="zh-CN" altLang="en-US" sz="1050" kern="100"/>
                        <a:t>曲艺</a:t>
                      </a:r>
                    </a:p>
                  </a:txBody>
                  <a:tcPr marL="68580" marR="68580"/>
                </a:tc>
                <a:tc>
                  <a:txBody>
                    <a:bodyPr/>
                    <a:lstStyle/>
                    <a:p>
                      <a:pPr marL="0" marR="0" indent="0" algn="ctr">
                        <a:lnSpc>
                          <a:spcPct val="150000"/>
                        </a:lnSpc>
                        <a:spcBef>
                          <a:spcPts val="0"/>
                        </a:spcBef>
                        <a:spcAft>
                          <a:spcPts val="0"/>
                        </a:spcAft>
                      </a:pPr>
                      <a:r>
                        <a:rPr lang="zh-CN" altLang="en-US" sz="1050" kern="100"/>
                        <a:t>戏剧</a:t>
                      </a:r>
                    </a:p>
                  </a:txBody>
                  <a:tcPr marL="68580" marR="68580"/>
                </a:tc>
                <a:tc>
                  <a:txBody>
                    <a:bodyPr/>
                    <a:lstStyle/>
                    <a:p>
                      <a:pPr marL="0" marR="0" indent="0" algn="ctr">
                        <a:lnSpc>
                          <a:spcPct val="150000"/>
                        </a:lnSpc>
                        <a:spcBef>
                          <a:spcPts val="0"/>
                        </a:spcBef>
                        <a:spcAft>
                          <a:spcPts val="0"/>
                        </a:spcAft>
                      </a:pPr>
                      <a:r>
                        <a:rPr lang="zh-CN" altLang="en-US" sz="1050" kern="100"/>
                        <a:t>影视</a:t>
                      </a:r>
                    </a:p>
                  </a:txBody>
                  <a:tcPr marL="68580" marR="68580"/>
                </a:tc>
                <a:tc>
                  <a:txBody>
                    <a:bodyPr/>
                    <a:lstStyle/>
                    <a:p>
                      <a:pPr marL="0" marR="0" indent="0" algn="ctr">
                        <a:lnSpc>
                          <a:spcPct val="150000"/>
                        </a:lnSpc>
                        <a:spcBef>
                          <a:spcPts val="0"/>
                        </a:spcBef>
                        <a:spcAft>
                          <a:spcPts val="0"/>
                        </a:spcAft>
                      </a:pPr>
                      <a:r>
                        <a:rPr lang="zh-CN" altLang="en-US" sz="1050" kern="100"/>
                        <a:t>舞蹈</a:t>
                      </a:r>
                    </a:p>
                  </a:txBody>
                  <a:tcPr marL="68580" marR="68580"/>
                </a:tc>
                <a:tc>
                  <a:txBody>
                    <a:bodyPr/>
                    <a:lstStyle/>
                    <a:p>
                      <a:pPr marL="0" marR="0" indent="0" algn="ctr">
                        <a:lnSpc>
                          <a:spcPct val="150000"/>
                        </a:lnSpc>
                        <a:spcBef>
                          <a:spcPts val="0"/>
                        </a:spcBef>
                        <a:spcAft>
                          <a:spcPts val="0"/>
                        </a:spcAft>
                      </a:pPr>
                      <a:r>
                        <a:rPr lang="zh-CN" altLang="en-US" sz="1050" kern="100" dirty="0"/>
                        <a:t>杂技</a:t>
                      </a:r>
                    </a:p>
                  </a:txBody>
                  <a:tcPr marL="68580" marR="68580"/>
                </a:tc>
              </a:tr>
            </a:tbl>
          </a:graphicData>
        </a:graphic>
      </p:graphicFrame>
      <p:sp>
        <p:nvSpPr>
          <p:cNvPr id="74753" name="Rectangle 1"/>
          <p:cNvSpPr>
            <a:spLocks noChangeArrowheads="1"/>
          </p:cNvSpPr>
          <p:nvPr/>
        </p:nvSpPr>
        <p:spPr bwMode="auto">
          <a:xfrm>
            <a:off x="610525" y="380800"/>
            <a:ext cx="6215106" cy="12198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hangingPunct="1">
              <a:lnSpc>
                <a:spcPts val="2200"/>
              </a:lnSpc>
              <a:spcBef>
                <a:spcPct val="0"/>
              </a:spcBef>
              <a:spcAft>
                <a:spcPct val="0"/>
              </a:spcAft>
              <a:buClrTx/>
              <a:buSzTx/>
              <a:buFontTx/>
              <a:buNone/>
            </a:pPr>
            <a:r>
              <a:rPr kumimoji="0" lang="zh-CN" sz="1400" b="0" i="0" u="none" strike="noStrike" cap="none" normalizeH="0" baseline="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cs typeface="Times New Roman" panose="02020603050405020304" pitchFamily="18" charset="0"/>
              </a:rPr>
              <a:t>一、艺术的分类方式</a:t>
            </a:r>
            <a:endParaRPr kumimoji="0" lang="zh-CN"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hangingPunct="0">
              <a:lnSpc>
                <a:spcPts val="2200"/>
              </a:lnSpc>
              <a:spcBef>
                <a:spcPct val="0"/>
              </a:spcBef>
              <a:spcAft>
                <a:spcPct val="0"/>
              </a:spcAft>
              <a:buClrTx/>
              <a:buSzTx/>
              <a:buFontTx/>
              <a:buNone/>
            </a:pP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依据的标准不同，对艺术的分类也有不同。</a:t>
            </a:r>
          </a:p>
          <a:p>
            <a:pPr marL="0" marR="0" lvl="0" algn="l" defTabSz="914400" rtl="0" eaLnBrk="0" fontAlgn="base"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（一）以艺术形态的存在方式为标准进行分类</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5537" name="Rectangle 1"/>
          <p:cNvSpPr>
            <a:spLocks noChangeArrowheads="1"/>
          </p:cNvSpPr>
          <p:nvPr/>
        </p:nvSpPr>
        <p:spPr bwMode="auto">
          <a:xfrm>
            <a:off x="714348" y="635814"/>
            <a:ext cx="7858180" cy="4888518"/>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（三）建筑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建筑（Architecture）是人们为了满足社会生活需要，利用所掌握的技术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手段</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和美学法则创造的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人工环境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1、西方建筑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西哲有云：建筑是凝固的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，建筑是一部石头史书。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古罗马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建筑家维特鲁威（约公元前1世纪）在《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建筑十书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》提出了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坚固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实用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美观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的建筑的三个标准，形成了构成建筑的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功能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技术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三要素构成，影响了后世</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建筑学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的发展。  </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西方建筑风格可以分为古希腊建筑、古罗马建筑、</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拜占庭式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建筑、哥特式建筑、罗马风建筑、文艺复兴建筑、巴洛克建筑、法国古典主义建筑、洛可可风格装饰、古典复兴建筑、浪漫主义建筑、折衷主义建筑、现代主义、后现代主义、解构主义建筑等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2、中国建筑</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与西方建筑的砖石结构不同，中国建筑以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木结构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建筑为主（现代建筑是以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钢筋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混凝土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为主）。中国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建筑</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品类繁盛，包括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宫殿</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、陵园、</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寺院</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1"/>
              </a:rPr>
              <a:t>宫观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2"/>
              </a:rPr>
              <a:t>园林</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3"/>
              </a:rPr>
              <a:t>桥梁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、塔刹等。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中国建筑具有朴素淡雅的风格，主要以茅草、木材、砖瓦为建筑材料，以木架构为结构方式，柱、梁、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4"/>
              </a:rPr>
              <a:t>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5"/>
              </a:rPr>
              <a:t>檩</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6"/>
              </a:rPr>
              <a:t>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等构件按照结构需要组合在一起。庭院是中国建筑的基本单位，若干个庭院组成建筑群，有主有次，有层次和纵深空间。</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宫殿</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7"/>
              </a:rPr>
              <a:t>寺庙</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建筑比较庄严，往往沿着</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8"/>
              </a:rPr>
              <a:t>中轴线</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纵向布置主要建筑物，两侧对称布置次要建筑物。中式建筑重艺术装饰，常在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9"/>
              </a:rPr>
              <a:t>窗檐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0"/>
              </a:rPr>
              <a:t>门楣</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、屋脊等主要部位作重点装饰，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1"/>
              </a:rPr>
              <a:t>雕梁画栋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2"/>
              </a:rPr>
              <a:t>楹联</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3"/>
              </a:rPr>
              <a:t>匾额</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、色彩斑斓、美不胜收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AppData\Local\Temp\ksohtml\wps3385.tmp.png"/>
          <p:cNvPicPr>
            <a:picLocks noChangeAspect="1" noChangeArrowheads="1"/>
          </p:cNvPicPr>
          <p:nvPr/>
        </p:nvPicPr>
        <p:blipFill>
          <a:blip r:embed="rId2"/>
          <a:srcRect/>
          <a:stretch>
            <a:fillRect/>
          </a:stretch>
        </p:blipFill>
        <p:spPr bwMode="auto">
          <a:xfrm>
            <a:off x="4714876" y="1071546"/>
            <a:ext cx="3643339" cy="2732504"/>
          </a:xfrm>
          <a:prstGeom prst="rect">
            <a:avLst/>
          </a:prstGeom>
          <a:noFill/>
        </p:spPr>
      </p:pic>
      <p:sp>
        <p:nvSpPr>
          <p:cNvPr id="3" name="矩形 2"/>
          <p:cNvSpPr/>
          <p:nvPr/>
        </p:nvSpPr>
        <p:spPr>
          <a:xfrm>
            <a:off x="6072198" y="4143380"/>
            <a:ext cx="1500198" cy="492443"/>
          </a:xfrm>
          <a:prstGeom prst="rect">
            <a:avLst/>
          </a:prstGeom>
        </p:spPr>
        <p:txBody>
          <a:bodyPr wrap="square">
            <a:spAutoFit/>
          </a:bodyPr>
          <a:lstStyle/>
          <a:p>
            <a:pPr lvl="0" eaLnBrk="0" fontAlgn="base" hangingPunct="0">
              <a:spcBef>
                <a:spcPct val="0"/>
              </a:spcBef>
              <a:spcAft>
                <a:spcPct val="0"/>
              </a:spcAft>
            </a:pPr>
            <a:endParaRPr kumimoji="0" lang="zh-CN" altLang="zh-CN" sz="800" b="0" i="0" u="none" strike="noStrike" cap="none" normalizeH="0" baseline="0" dirty="0" smtClean="0">
              <a:ln>
                <a:noFill/>
              </a:ln>
              <a:solidFill>
                <a:srgbClr val="00B050"/>
              </a:solidFill>
              <a:effectLst/>
              <a:latin typeface="华文楷体" pitchFamily="2" charset="-122"/>
              <a:ea typeface="华文楷体" pitchFamily="2" charset="-122"/>
              <a:cs typeface="宋体" panose="02010600030101010101" pitchFamily="2" charset="-122"/>
            </a:endParaRPr>
          </a:p>
          <a:p>
            <a:pPr lvl="0" eaLnBrk="0" fontAlgn="base" hangingPunct="0">
              <a:spcBef>
                <a:spcPct val="0"/>
              </a:spcBef>
              <a:spcAft>
                <a:spcPct val="0"/>
              </a:spcAft>
            </a:pPr>
            <a:r>
              <a:rPr kumimoji="0" lang="zh-CN" b="0" i="0" u="none" strike="noStrike" cap="none" normalizeH="0" baseline="0" dirty="0" smtClean="0">
                <a:ln>
                  <a:noFill/>
                </a:ln>
                <a:solidFill>
                  <a:srgbClr val="00B050"/>
                </a:solidFill>
                <a:effectLst/>
                <a:latin typeface="华文楷体" pitchFamily="2" charset="-122"/>
                <a:ea typeface="华文楷体" pitchFamily="2" charset="-122"/>
                <a:cs typeface="Times New Roman" panose="02020603050405020304" pitchFamily="18" charset="0"/>
              </a:rPr>
              <a:t>安徽</a:t>
            </a:r>
            <a:r>
              <a:rPr kumimoji="0" lang="zh-CN" b="0" i="0" u="none" strike="noStrike" cap="none" normalizeH="0" baseline="0" dirty="0" smtClean="0">
                <a:ln>
                  <a:noFill/>
                </a:ln>
                <a:solidFill>
                  <a:srgbClr val="00B050"/>
                </a:solidFill>
                <a:effectLst/>
                <a:latin typeface="华文楷体" pitchFamily="2" charset="-122"/>
                <a:ea typeface="华文楷体" pitchFamily="2" charset="-122"/>
                <a:cs typeface="Times New Roman" panose="02020603050405020304" pitchFamily="18" charset="0"/>
              </a:rPr>
              <a:t>民居</a:t>
            </a:r>
            <a:endParaRPr kumimoji="0" lang="zh-CN" sz="20700" b="0" i="0" u="none" strike="noStrike" cap="none" normalizeH="0" baseline="0" dirty="0" smtClean="0">
              <a:ln>
                <a:noFill/>
              </a:ln>
              <a:solidFill>
                <a:srgbClr val="00B050"/>
              </a:solidFill>
              <a:effectLst/>
              <a:latin typeface="华文楷体" pitchFamily="2" charset="-122"/>
              <a:ea typeface="华文楷体" pitchFamily="2" charset="-122"/>
              <a:cs typeface="Times New Roman" panose="02020603050405020304" pitchFamily="18" charset="0"/>
            </a:endParaRPr>
          </a:p>
        </p:txBody>
      </p:sp>
      <p:sp>
        <p:nvSpPr>
          <p:cNvPr id="4" name="矩形 3"/>
          <p:cNvSpPr/>
          <p:nvPr/>
        </p:nvSpPr>
        <p:spPr>
          <a:xfrm>
            <a:off x="1357290" y="5214950"/>
            <a:ext cx="1800493" cy="369332"/>
          </a:xfrm>
          <a:prstGeom prst="rect">
            <a:avLst/>
          </a:prstGeom>
        </p:spPr>
        <p:txBody>
          <a:bodyPr wrap="none">
            <a:spAutoFit/>
          </a:bodyPr>
          <a:lstStyle/>
          <a:p>
            <a:r>
              <a:rPr lang="zh-CN" altLang="en-US" dirty="0" smtClean="0">
                <a:solidFill>
                  <a:srgbClr val="00B050"/>
                </a:solidFill>
                <a:latin typeface="华文行楷" pitchFamily="2" charset="-122"/>
                <a:ea typeface="华文行楷" pitchFamily="2" charset="-122"/>
              </a:rPr>
              <a:t>洛可可风格装饰</a:t>
            </a:r>
            <a:endParaRPr lang="zh-CN" altLang="en-US" dirty="0">
              <a:solidFill>
                <a:srgbClr val="00B050"/>
              </a:solidFill>
              <a:latin typeface="华文行楷" pitchFamily="2" charset="-122"/>
              <a:ea typeface="华文行楷" pitchFamily="2" charset="-122"/>
            </a:endParaRPr>
          </a:p>
        </p:txBody>
      </p:sp>
      <p:pic>
        <p:nvPicPr>
          <p:cNvPr id="57346" name="Picture 2" descr="http://p0.so.qhimgs1.com/t010a5b114111e51cac.jpg"/>
          <p:cNvPicPr>
            <a:picLocks noChangeAspect="1" noChangeArrowheads="1"/>
          </p:cNvPicPr>
          <p:nvPr/>
        </p:nvPicPr>
        <p:blipFill>
          <a:blip r:embed="rId3"/>
          <a:srcRect/>
          <a:stretch>
            <a:fillRect/>
          </a:stretch>
        </p:blipFill>
        <p:spPr bwMode="auto">
          <a:xfrm>
            <a:off x="357158" y="2000240"/>
            <a:ext cx="3810000" cy="299085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428728" y="478431"/>
            <a:ext cx="5857884" cy="51695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（四）手工艺</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手工艺指美化生活环境和生活用品和的造型艺术，以实用为主要目的，同时具有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审美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特性，既是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物质产品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，又具有不同程度精神方面的审美性。手工艺历史悠久，品类繁多，有着优秀的艺术传统和独特的艺术风格，多以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藤</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石</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、毛皮等天然材料为主，或</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珍珠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珊瑚</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翡翠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金</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等贵重材料制作。</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世界上每个民族都是自己独特的手工艺，它们在满足人们生产生活需要的同时，随着人类历史的发展而发展，历史悠久的传统手工艺是人类智慧的结晶，是宝贵的艺术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遗产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。中国历史悠久，有很多著名的手工艺，如陶瓷、漆器、丝绸等，各地区都有民间手工艺，如民间剪纸、风筝、皮影、面具、彩塑、彩灯、木版年画、蓝印花布、竹编器皿等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19世纪末，以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英国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艺术家W·</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莫里斯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（William Morris，1834-1896）为首的欧美艺术家们倡导了“手工艺运动”（Arts and Crafts Movement），莫里斯指出,最优秀的艺术家，他仍然是个工人，最卑贱的民间手工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艺人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，他也是艺术家。艺术家们需要倡导手工艺，它是人民大众的艺术，具有朴实和简练的艺术风格。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20世纪60年代</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以来，手工艺在人类文化艺术和物质文化生活中的重要地位和作用已经逐渐显现，从而导致了手工艺的复兴。艺术家们深入研究原始社会手工艺、传统手工艺和美洲</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印第安人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1"/>
              </a:rPr>
              <a:t>爱斯基摩人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2"/>
              </a:rPr>
              <a:t>黑人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的部落手工艺，很多艺术家和手工艺匠师从事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3"/>
              </a:rPr>
              <a:t>陶器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4"/>
              </a:rPr>
              <a:t>玻璃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5"/>
              </a:rPr>
              <a:t>珐琅</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6"/>
              </a:rPr>
              <a:t>木雕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7"/>
              </a:rPr>
              <a:t>家具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、印染、</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8"/>
              </a:rPr>
              <a:t>编织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等手工艺的创作和生产。</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3489" name="Rectangle 1"/>
          <p:cNvSpPr>
            <a:spLocks noChangeArrowheads="1"/>
          </p:cNvSpPr>
          <p:nvPr/>
        </p:nvSpPr>
        <p:spPr bwMode="auto">
          <a:xfrm>
            <a:off x="857224" y="1011604"/>
            <a:ext cx="7429520" cy="34766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（五）设计</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设计</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（Design）是把一种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计划</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规划</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设想</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通过某种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形式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传达</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出来的活动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过程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。人类通过劳动改造世界，创造文明，创造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物质财富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精神财富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，而最基础、最主要的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创造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活动是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造物</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，设计是为造物活动而预先进行的计划，设计的任务不只是为生活和商业服务，同时也伴有艺术性的创作。</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美国设计理论家维克多•帕帕纳克（Victor Papanek，1927-1998）定义设计是为构建有意义的秩序而付出的有意识的、直觉上的努力，可以分为两个步骤：</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（1）理解用户的期望、需要、动机，并理解业务、技术和行业上的需求和限制。</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（2）将上述转化为对产品的规划（或者产品本身），使得产品的形式、内容和行为变得有用、可行。</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设计主要有视觉传达设计、产品设计、环境设计。视觉传达设计有可以分为平面设计、展示设计、动画、舞台设计等；产品设计包括汽车设计、家电设计、通讯设备设计、家具设计、服装设计、文具设计等；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环境艺术设计</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可分为室外设计和室内设计，室内设计指室内装修设计，室外设计包含有园林设计、景观设计、建筑外观设计、绿化设计、</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城市雕塑</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、环境规划等。</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62465" name="Rectangle 1"/>
          <p:cNvSpPr>
            <a:spLocks noChangeArrowheads="1"/>
          </p:cNvSpPr>
          <p:nvPr/>
        </p:nvSpPr>
        <p:spPr bwMode="auto">
          <a:xfrm>
            <a:off x="571472" y="642918"/>
            <a:ext cx="7215206" cy="5169535"/>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Char char="•"/>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表演艺术与与综合艺术 </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（一）音乐</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music</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）是指通过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旋律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节奏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或人声或乐器音响等配合所构成的一种听觉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，用来表达人们的思想感情与社会现实生活。相对于具象的视觉艺术而言，抽象的听觉艺术音乐更能带给人们更大的内心想象空间，是能即时打动人的艺术形式。</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的起源已无可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，但早在人类还没有产生语言时，就已经利用声音的高低、强弱等来表达自己的意思和感情。随着人类劳动的发展，逐渐产生了统一劳动节奏的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号子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和相互间传递信息的呼喊，这便是最原始的音乐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雏形</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；当人们庆贺收获和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分享</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劳动成果时，往往敲打石器、木器以表达喜悦、欢乐之情，这便是原始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乐器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的雏形。</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1、特征</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根据《礼记》中《乐记》详细记载了“凡音之起，由人心生也，人心之动，物使之然也，感于物而动，故形于声，声相应，故生变。”简单明了的涵盖了音乐的声音变化与人心情感之间的联系。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音乐诉诸于人们的听觉，以声音为表现手段的艺术形式，以有组织的音为材料来完成意象的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塑造</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，包括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旋律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节奏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调式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和声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复调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曲式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要素，总称为音乐语言，音乐家是用整个身心去感受和体验、认识和表现生活的，这同其他门类的艺术家并没有什么区别，音乐擅长抒发情感、拨动人的心弦，它借助声音这个媒介来传达表现审美情感，或庄严肃穆，或热烈兴奋，或悲痛激愤，或缠绵细腻，或如泣如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音乐的基本要素是指构成音乐的各种元素，包括高低，长短，强弱和音色。如：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曲调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节奏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，和声，以及力度，速度，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调式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曲式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织体</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1"/>
              </a:rPr>
              <a:t>音色</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142975" y="1908810"/>
          <a:ext cx="6464008" cy="3726824"/>
        </p:xfrm>
        <a:graphic>
          <a:graphicData uri="http://schemas.openxmlformats.org/drawingml/2006/table">
            <a:tbl>
              <a:tblPr>
                <a:tableStyleId>{16D9F66E-5EB9-4882-86FB-DCBF35E3C3E4}</a:tableStyleId>
              </a:tblPr>
              <a:tblGrid>
                <a:gridCol w="1571637"/>
                <a:gridCol w="4892371"/>
              </a:tblGrid>
              <a:tr h="345277">
                <a:tc>
                  <a:txBody>
                    <a:bodyPr/>
                    <a:lstStyle/>
                    <a:p>
                      <a:pPr marL="0" marR="0" algn="ctr">
                        <a:lnSpc>
                          <a:spcPct val="150000"/>
                        </a:lnSpc>
                        <a:spcBef>
                          <a:spcPts val="0"/>
                        </a:spcBef>
                        <a:spcAft>
                          <a:spcPts val="0"/>
                        </a:spcAft>
                      </a:pPr>
                      <a:r>
                        <a:rPr lang="zh-CN" altLang="en-US" sz="1400" kern="0" spc="0"/>
                        <a:t>分类</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c>
                  <a:txBody>
                    <a:bodyPr/>
                    <a:lstStyle/>
                    <a:p>
                      <a:pPr marL="0" marR="0" algn="ctr">
                        <a:lnSpc>
                          <a:spcPct val="150000"/>
                        </a:lnSpc>
                        <a:spcBef>
                          <a:spcPts val="0"/>
                        </a:spcBef>
                        <a:spcAft>
                          <a:spcPts val="0"/>
                        </a:spcAft>
                      </a:pPr>
                      <a:r>
                        <a:rPr lang="zh-CN" altLang="en-US" sz="1400" kern="0" spc="0"/>
                        <a:t>内容与形式</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r>
              <a:tr h="345277">
                <a:tc rowSpan="2">
                  <a:txBody>
                    <a:bodyPr/>
                    <a:lstStyle/>
                    <a:p>
                      <a:pPr marL="0" marR="0" algn="ctr">
                        <a:lnSpc>
                          <a:spcPct val="150000"/>
                        </a:lnSpc>
                        <a:spcBef>
                          <a:spcPts val="0"/>
                        </a:spcBef>
                        <a:spcAft>
                          <a:spcPts val="0"/>
                        </a:spcAft>
                      </a:pPr>
                      <a:r>
                        <a:rPr lang="zh-CN" altLang="en-US" sz="1400" kern="0" spc="0"/>
                        <a:t>歌曲</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c>
                  <a:txBody>
                    <a:bodyPr/>
                    <a:lstStyle/>
                    <a:p>
                      <a:pPr marL="0" marR="0" algn="l">
                        <a:lnSpc>
                          <a:spcPct val="150000"/>
                        </a:lnSpc>
                        <a:spcBef>
                          <a:spcPts val="0"/>
                        </a:spcBef>
                        <a:spcAft>
                          <a:spcPts val="0"/>
                        </a:spcAft>
                      </a:pPr>
                      <a:r>
                        <a:rPr lang="zh-CN" altLang="en-US" sz="1400" kern="0" spc="0"/>
                        <a:t>内容：民歌、艺术歌曲、通俗歌曲、儿童歌曲等</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r>
              <a:tr h="345277">
                <a:tc vMerge="1">
                  <a:txBody>
                    <a:bodyPr/>
                    <a:lstStyle/>
                    <a:p>
                      <a:endParaRPr lang="zh-CN"/>
                    </a:p>
                  </a:txBody>
                  <a:tcPr/>
                </a:tc>
                <a:tc>
                  <a:txBody>
                    <a:bodyPr/>
                    <a:lstStyle/>
                    <a:p>
                      <a:pPr marL="0" marR="0" algn="l">
                        <a:lnSpc>
                          <a:spcPct val="150000"/>
                        </a:lnSpc>
                        <a:spcBef>
                          <a:spcPts val="0"/>
                        </a:spcBef>
                        <a:spcAft>
                          <a:spcPts val="0"/>
                        </a:spcAft>
                      </a:pPr>
                      <a:r>
                        <a:rPr lang="zh-CN" altLang="en-US" sz="1400" kern="0" spc="0" dirty="0"/>
                        <a:t>形式：独唱、对唱、合唱、齐唱、联唱等</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tc>
              </a:tr>
              <a:tr h="345277">
                <a:tc rowSpan="2">
                  <a:txBody>
                    <a:bodyPr/>
                    <a:lstStyle/>
                    <a:p>
                      <a:pPr marL="0" marR="0" algn="ctr">
                        <a:lnSpc>
                          <a:spcPct val="150000"/>
                        </a:lnSpc>
                        <a:spcBef>
                          <a:spcPts val="0"/>
                        </a:spcBef>
                        <a:spcAft>
                          <a:spcPts val="0"/>
                        </a:spcAft>
                      </a:pPr>
                      <a:r>
                        <a:rPr lang="zh-CN" altLang="en-US" sz="1400" kern="0" spc="0"/>
                        <a:t>说唱音乐</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c>
                  <a:txBody>
                    <a:bodyPr/>
                    <a:lstStyle/>
                    <a:p>
                      <a:pPr marL="0" marR="0" algn="l">
                        <a:lnSpc>
                          <a:spcPct val="150000"/>
                        </a:lnSpc>
                        <a:spcBef>
                          <a:spcPts val="0"/>
                        </a:spcBef>
                        <a:spcAft>
                          <a:spcPts val="0"/>
                        </a:spcAft>
                      </a:pPr>
                      <a:r>
                        <a:rPr lang="zh-CN" altLang="en-US" sz="1400" kern="0" spc="0"/>
                        <a:t>内容：曲艺音乐</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r>
              <a:tr h="617864">
                <a:tc vMerge="1">
                  <a:txBody>
                    <a:bodyPr/>
                    <a:lstStyle/>
                    <a:p>
                      <a:endParaRPr lang="zh-CN"/>
                    </a:p>
                  </a:txBody>
                  <a:tcPr/>
                </a:tc>
                <a:tc>
                  <a:txBody>
                    <a:bodyPr/>
                    <a:lstStyle/>
                    <a:p>
                      <a:pPr marL="0" marR="0" algn="l">
                        <a:lnSpc>
                          <a:spcPct val="150000"/>
                        </a:lnSpc>
                        <a:spcBef>
                          <a:spcPts val="0"/>
                        </a:spcBef>
                        <a:spcAft>
                          <a:spcPts val="0"/>
                        </a:spcAft>
                      </a:pPr>
                      <a:r>
                        <a:rPr lang="zh-CN" altLang="en-US" sz="1400" kern="0" spc="0" dirty="0"/>
                        <a:t>单弦、大鼓、清音、评弹、数来宝、琴书、</a:t>
                      </a:r>
                      <a:r>
                        <a:rPr lang="zh-CN" altLang="en-US" sz="1400" kern="0" spc="0" dirty="0">
                          <a:hlinkClick r:id="rId2"/>
                        </a:rPr>
                        <a:t>二人转</a:t>
                      </a:r>
                      <a:r>
                        <a:rPr lang="zh-CN" altLang="en-US" sz="1400" kern="100" dirty="0"/>
                        <a:t>、道情、渔鼓等</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tc>
              </a:tr>
              <a:tr h="617864">
                <a:tc>
                  <a:txBody>
                    <a:bodyPr/>
                    <a:lstStyle/>
                    <a:p>
                      <a:pPr marL="0" marR="0" algn="ctr">
                        <a:lnSpc>
                          <a:spcPct val="150000"/>
                        </a:lnSpc>
                        <a:spcBef>
                          <a:spcPts val="0"/>
                        </a:spcBef>
                        <a:spcAft>
                          <a:spcPts val="0"/>
                        </a:spcAft>
                      </a:pPr>
                      <a:r>
                        <a:rPr lang="zh-CN" altLang="en-US" sz="1400" kern="0" spc="0"/>
                        <a:t>戏曲音乐</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c>
                  <a:txBody>
                    <a:bodyPr/>
                    <a:lstStyle/>
                    <a:p>
                      <a:pPr marL="0" marR="0" algn="l">
                        <a:lnSpc>
                          <a:spcPct val="150000"/>
                        </a:lnSpc>
                        <a:spcBef>
                          <a:spcPts val="0"/>
                        </a:spcBef>
                        <a:spcAft>
                          <a:spcPts val="0"/>
                        </a:spcAft>
                      </a:pPr>
                      <a:r>
                        <a:rPr lang="zh-CN" altLang="en-US" sz="1400" kern="0" spc="0"/>
                        <a:t>京剧、豫剧、越剧、</a:t>
                      </a:r>
                      <a:r>
                        <a:rPr lang="zh-CN" altLang="en-US" sz="1400" kern="0" spc="0">
                          <a:hlinkClick r:id="rId3"/>
                        </a:rPr>
                        <a:t>花鼓戏</a:t>
                      </a:r>
                      <a:r>
                        <a:rPr lang="zh-CN" altLang="en-US" sz="1400" kern="100"/>
                        <a:t>、</a:t>
                      </a:r>
                      <a:r>
                        <a:rPr lang="zh-CN" altLang="en-US" sz="1400" kern="0" spc="0">
                          <a:hlinkClick r:id="rId4"/>
                        </a:rPr>
                        <a:t>采茶戏</a:t>
                      </a:r>
                      <a:r>
                        <a:rPr lang="zh-CN" altLang="en-US" sz="1400" kern="100"/>
                        <a:t>、</a:t>
                      </a:r>
                      <a:r>
                        <a:rPr lang="zh-CN" altLang="en-US" sz="1400" kern="0" spc="0">
                          <a:hlinkClick r:id="rId5"/>
                        </a:rPr>
                        <a:t>黄梅戏</a:t>
                      </a:r>
                      <a:r>
                        <a:rPr lang="zh-CN" altLang="en-US" sz="1400" kern="100"/>
                        <a:t>、评剧、汉剧，以及其它的地方戏</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r>
              <a:tr h="617864">
                <a:tc>
                  <a:txBody>
                    <a:bodyPr/>
                    <a:lstStyle/>
                    <a:p>
                      <a:pPr marL="0" marR="0" algn="ctr">
                        <a:lnSpc>
                          <a:spcPct val="150000"/>
                        </a:lnSpc>
                        <a:spcBef>
                          <a:spcPts val="0"/>
                        </a:spcBef>
                        <a:spcAft>
                          <a:spcPts val="0"/>
                        </a:spcAft>
                      </a:pPr>
                      <a:r>
                        <a:rPr lang="zh-CN" altLang="en-US" sz="1400" kern="0" spc="0"/>
                        <a:t>歌剧</a:t>
                      </a:r>
                      <a:endParaRPr lang="zh-CN" altLang="en-US" sz="1400" kern="100">
                        <a:latin typeface="Calibri" panose="020F0502020204030204"/>
                        <a:ea typeface="宋体" panose="02010600030101010101" pitchFamily="2" charset="-122"/>
                        <a:cs typeface="Times New Roman" panose="02020603050405020304"/>
                      </a:endParaRPr>
                    </a:p>
                  </a:txBody>
                  <a:tcPr marL="68580" marR="68580"/>
                </a:tc>
                <a:tc>
                  <a:txBody>
                    <a:bodyPr/>
                    <a:lstStyle/>
                    <a:p>
                      <a:pPr marL="0" marR="0" algn="l">
                        <a:lnSpc>
                          <a:spcPct val="150000"/>
                        </a:lnSpc>
                        <a:spcBef>
                          <a:spcPts val="0"/>
                        </a:spcBef>
                        <a:spcAft>
                          <a:spcPts val="0"/>
                        </a:spcAft>
                      </a:pPr>
                      <a:r>
                        <a:rPr lang="zh-CN" altLang="en-US" sz="1400" kern="0" spc="0" dirty="0"/>
                        <a:t>使用民族音调和富有时代色彩的音乐语言创作的戏剧音乐</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tc>
              </a:tr>
            </a:tbl>
          </a:graphicData>
        </a:graphic>
      </p:graphicFrame>
      <p:sp>
        <p:nvSpPr>
          <p:cNvPr id="61441" name="Rectangle 1"/>
          <p:cNvSpPr>
            <a:spLocks noChangeArrowheads="1"/>
          </p:cNvSpPr>
          <p:nvPr/>
        </p:nvSpPr>
        <p:spPr bwMode="auto">
          <a:xfrm>
            <a:off x="500034" y="428604"/>
            <a:ext cx="6431280" cy="937260"/>
          </a:xfrm>
          <a:prstGeom prst="rect">
            <a:avLst/>
          </a:prstGeom>
          <a:noFill/>
          <a:ln w="9525">
            <a:noFill/>
            <a:miter lim="800000"/>
          </a:ln>
          <a:effectLst/>
        </p:spPr>
        <p:txBody>
          <a:bodyPr vert="horz" wrap="non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2、分类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通过人声来表达的音乐作品，称为声乐作品；使用乐器演奏出来的音乐作品，称为器乐作品。</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（1）声乐</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142976" y="1643050"/>
          <a:ext cx="6394791" cy="3540125"/>
        </p:xfrm>
        <a:graphic>
          <a:graphicData uri="http://schemas.openxmlformats.org/drawingml/2006/table">
            <a:tbl>
              <a:tblPr/>
              <a:tblGrid>
                <a:gridCol w="1537008"/>
                <a:gridCol w="4857783"/>
              </a:tblGrid>
              <a:tr h="0">
                <a:tc>
                  <a:txBody>
                    <a:bodyPr/>
                    <a:lstStyle/>
                    <a:p>
                      <a:pPr marL="0" marR="0" algn="ctr">
                        <a:lnSpc>
                          <a:spcPct val="150000"/>
                        </a:lnSpc>
                        <a:spcBef>
                          <a:spcPts val="0"/>
                        </a:spcBef>
                        <a:spcAft>
                          <a:spcPts val="0"/>
                        </a:spcAft>
                      </a:pP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rPr>
                        <a:t>分类</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表现</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520">
                <a:tc rowSpan="2">
                  <a:txBody>
                    <a:bodyPr/>
                    <a:lstStyle/>
                    <a:p>
                      <a:pPr marL="0" marR="0" algn="ctr">
                        <a:lnSpc>
                          <a:spcPct val="150000"/>
                        </a:lnSpc>
                        <a:spcBef>
                          <a:spcPts val="0"/>
                        </a:spcBef>
                        <a:spcAft>
                          <a:spcPts val="0"/>
                        </a:spcAft>
                      </a:pP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rPr>
                        <a:t>独奏曲</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中国：二胡、</a:t>
                      </a: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hlinkClick r:id="rId2"/>
                        </a:rPr>
                        <a:t>琵琶</a:t>
                      </a:r>
                      <a:r>
                        <a:rPr lang="zh-CN" altLang="en-US" sz="1400" kern="100">
                          <a:latin typeface="Calibri" panose="020F0502020204030204"/>
                          <a:ea typeface="宋体" panose="02010600030101010101" pitchFamily="2" charset="-122"/>
                          <a:cs typeface="Times New Roman" panose="02020603050405020304"/>
                        </a:rPr>
                        <a:t>、板胡、笛、箫、葫芦丝、唢呐、扬琴、笙、古琴、筝、柳琴、木琴</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030">
                <a:tc vMerge="1">
                  <a:txBody>
                    <a:bodyPr/>
                    <a:lstStyle/>
                    <a:p>
                      <a:endParaRPr lang="zh-CN"/>
                    </a:p>
                  </a:txBody>
                  <a:tcPr/>
                </a:tc>
                <a:tc>
                  <a:txBody>
                    <a:bodyPr/>
                    <a:lstStyle/>
                    <a:p>
                      <a:pPr marL="0" marR="0" algn="l">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西方：小提琴、钢琴、吉他、电子琴</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985">
                <a:tc rowSpan="2">
                  <a:txBody>
                    <a:bodyPr/>
                    <a:lstStyle/>
                    <a:p>
                      <a:pPr marL="0" marR="0" algn="ctr">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重奏曲</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中国不多见</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1165">
                <a:tc vMerge="1">
                  <a:txBody>
                    <a:bodyPr/>
                    <a:lstStyle/>
                    <a:p>
                      <a:endParaRPr lang="zh-CN"/>
                    </a:p>
                  </a:txBody>
                  <a:tcPr/>
                </a:tc>
                <a:tc>
                  <a:txBody>
                    <a:bodyPr/>
                    <a:lstStyle/>
                    <a:p>
                      <a:pPr marL="0" marR="0" algn="l">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西方：弦乐四重奏、木管五重奏</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885">
                <a:tc rowSpan="2">
                  <a:txBody>
                    <a:bodyPr/>
                    <a:lstStyle/>
                    <a:p>
                      <a:pPr marL="0" marR="0" algn="ctr">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合奏曲</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zh-CN" altLang="en-US" sz="1400" b="0" i="0" kern="0" spc="0">
                          <a:solidFill>
                            <a:srgbClr val="000000"/>
                          </a:solidFill>
                          <a:latin typeface="宋体" panose="02010600030101010101" pitchFamily="2" charset="-122"/>
                          <a:ea typeface="宋体" panose="02010600030101010101" pitchFamily="2" charset="-122"/>
                          <a:cs typeface="Times New Roman" panose="02020603050405020304"/>
                        </a:rPr>
                        <a:t>江南丝竹、广东音乐；民族管弦乐、民族吹打乐</a:t>
                      </a:r>
                      <a:endParaRPr lang="zh-CN" altLang="en-US" sz="1400" kern="10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15">
                <a:tc vMerge="1">
                  <a:txBody>
                    <a:bodyPr/>
                    <a:lstStyle/>
                    <a:p>
                      <a:endParaRPr lang="zh-CN"/>
                    </a:p>
                  </a:txBody>
                  <a:tcPr/>
                </a:tc>
                <a:tc>
                  <a:txBody>
                    <a:bodyPr/>
                    <a:lstStyle/>
                    <a:p>
                      <a:pPr marL="0" marR="0" algn="l">
                        <a:lnSpc>
                          <a:spcPct val="150000"/>
                        </a:lnSpc>
                        <a:spcBef>
                          <a:spcPts val="0"/>
                        </a:spcBef>
                        <a:spcAft>
                          <a:spcPts val="0"/>
                        </a:spcAft>
                      </a:pP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rPr>
                        <a:t>管弦乐：</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3"/>
                        </a:rPr>
                        <a:t>组曲</a:t>
                      </a:r>
                      <a:r>
                        <a:rPr lang="zh-CN" altLang="en-US" sz="1400" kern="100" dirty="0">
                          <a:latin typeface="Calibri" panose="020F0502020204030204"/>
                          <a:ea typeface="宋体" panose="02010600030101010101" pitchFamily="2" charset="-122"/>
                          <a:cs typeface="Times New Roman" panose="02020603050405020304"/>
                        </a:rPr>
                        <a:t>、序曲、</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4"/>
                        </a:rPr>
                        <a:t>赋格曲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5"/>
                        </a:rPr>
                        <a:t>幻想曲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6"/>
                        </a:rPr>
                        <a:t>随想曲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7"/>
                        </a:rPr>
                        <a:t>狂想曲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8"/>
                        </a:rPr>
                        <a:t>协奏曲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9"/>
                        </a:rPr>
                        <a:t>交响曲</a:t>
                      </a:r>
                      <a:r>
                        <a:rPr lang="zh-CN" altLang="en-US" sz="1400" kern="100" dirty="0">
                          <a:latin typeface="Calibri" panose="020F0502020204030204"/>
                          <a:ea typeface="宋体" panose="02010600030101010101" pitchFamily="2" charset="-122"/>
                          <a:cs typeface="Times New Roman" panose="02020603050405020304"/>
                        </a:rPr>
                        <a:t>、</a:t>
                      </a:r>
                      <a:r>
                        <a:rPr lang="zh-CN" altLang="en-US" sz="1400" b="0" i="0" kern="0" spc="0" dirty="0">
                          <a:solidFill>
                            <a:srgbClr val="000000"/>
                          </a:solidFill>
                          <a:latin typeface="宋体" panose="02010600030101010101" pitchFamily="2" charset="-122"/>
                          <a:ea typeface="宋体" panose="02010600030101010101" pitchFamily="2" charset="-122"/>
                          <a:cs typeface="Times New Roman" panose="02020603050405020304"/>
                          <a:hlinkClick r:id="rId10"/>
                        </a:rPr>
                        <a:t>交响诗</a:t>
                      </a:r>
                      <a:endParaRPr lang="zh-CN" altLang="en-US" sz="1400" kern="100" dirty="0">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0417" name="Rectangle 1"/>
          <p:cNvSpPr>
            <a:spLocks noChangeArrowheads="1"/>
          </p:cNvSpPr>
          <p:nvPr/>
        </p:nvSpPr>
        <p:spPr bwMode="auto">
          <a:xfrm>
            <a:off x="857224" y="642918"/>
            <a:ext cx="868680" cy="373380"/>
          </a:xfrm>
          <a:prstGeom prst="rect">
            <a:avLst/>
          </a:prstGeom>
          <a:noFill/>
          <a:ln w="9525">
            <a:noFill/>
            <a:miter lim="800000"/>
          </a:ln>
          <a:effectLst/>
        </p:spPr>
        <p:txBody>
          <a:bodyPr vert="horz" wrap="non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（2）器乐</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571472" y="571480"/>
            <a:ext cx="7786742" cy="4888518"/>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（二）戏剧</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戏剧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（drama）指以模仿为手段，用将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语言</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动作</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舞蹈</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木偶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等形式达到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叙事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目的的舞台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表演艺术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。戏剧的表演形式多种多样，包括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话剧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歌剧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舞剧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音乐剧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木偶戏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戏剧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演员</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在舞台上当众扮演角色、表演故事的一种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综合艺术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戏剧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起源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实不可考，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目前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有多种</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假说</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主流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说法是起源于原始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1"/>
              </a:rPr>
              <a:t>宗教</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2"/>
              </a:rPr>
              <a:t>巫术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仪式，或为劳动庆祝丰收时的即兴歌舞。</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1、西方戏剧</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古希腊悲剧堪称西方戏剧的源头，埃斯库罗斯的《被缚的普罗米修斯》、索福克勒斯《俄狄浦斯王》、欧里庇得斯《美狄王》是古希腊三大悲剧家的作品。经过中世纪时期欧洲戏剧的衰微，文艺复兴时期迎来了欧洲戏剧的新时代，戏剧强化了古希腊以来的戏剧文学传统，开拓了戏剧对人性的丰富表现。其后西方戏剧经历了17世纪古典主义戏剧、18世纪启蒙主义戏剧、19世纪浪漫主义戏剧和现实主义戏剧等不同的时期。</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西方著名戏剧家与其作品有英国戏剧家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3"/>
              </a:rPr>
              <a:t>莎士比亚</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（Shakespeare，1564-1616）的《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4"/>
              </a:rPr>
              <a:t>罗密欧与朱丽叶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5"/>
              </a:rPr>
              <a:t>哈姆雷特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6"/>
              </a:rPr>
              <a:t>挪威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7"/>
              </a:rPr>
              <a:t>戏剧家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8"/>
              </a:rPr>
              <a:t>易卜生</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（Ibsen，1828-1906）的《玩偶之家》，爱尔兰剧作家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9"/>
              </a:rPr>
              <a:t>萧伯纳</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（George Bernard Shaw 1856-1950）的《皮格马利翁》、《我公平的夫人》（后改编为电影《窈窕淑女》）等。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2、中国戏曲</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中国在与近代西方文化接触前，没有西方意义上的“戏剧”（话剧）。中国古代的戏曲应归入戏剧类别。中国戏曲的根源可追溯到先秦到汉代的巫祇仪式，宋代</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0"/>
              </a:rPr>
              <a:t>南戏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有了完备的戏剧文本创作，现存</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1"/>
              </a:rPr>
              <a:t>最早的中国</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古代戏剧剧本是南宋时的《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2"/>
              </a:rPr>
              <a:t>张协状元</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》。元代时元杂剧大放异彩，后世形成了诸多戏曲形式。</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500034" y="857232"/>
          <a:ext cx="7643867" cy="5477082"/>
        </p:xfrm>
        <a:graphic>
          <a:graphicData uri="http://schemas.openxmlformats.org/drawingml/2006/table">
            <a:tbl>
              <a:tblPr>
                <a:tableStyleId>{69C7853C-536D-4A76-A0AE-DD22124D55A5}</a:tableStyleId>
              </a:tblPr>
              <a:tblGrid>
                <a:gridCol w="838531"/>
                <a:gridCol w="1447485"/>
                <a:gridCol w="2357454"/>
                <a:gridCol w="2127307"/>
                <a:gridCol w="873090"/>
              </a:tblGrid>
              <a:tr h="473782">
                <a:tc>
                  <a:txBody>
                    <a:bodyPr/>
                    <a:lstStyle/>
                    <a:p>
                      <a:pPr marL="0" marR="0" algn="ctr">
                        <a:lnSpc>
                          <a:spcPct val="150000"/>
                        </a:lnSpc>
                        <a:spcBef>
                          <a:spcPts val="0"/>
                        </a:spcBef>
                        <a:spcAft>
                          <a:spcPts val="0"/>
                        </a:spcAft>
                      </a:pPr>
                      <a:r>
                        <a:rPr lang="zh-CN" altLang="en-US" sz="1400" kern="0" spc="0" dirty="0"/>
                        <a:t>品种</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ctr">
                        <a:lnSpc>
                          <a:spcPct val="150000"/>
                        </a:lnSpc>
                        <a:spcBef>
                          <a:spcPts val="0"/>
                        </a:spcBef>
                        <a:spcAft>
                          <a:spcPts val="0"/>
                        </a:spcAft>
                      </a:pPr>
                      <a:r>
                        <a:rPr lang="zh-CN" altLang="en-US" sz="1400" kern="0" spc="0"/>
                        <a:t>历史</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ctr">
                        <a:lnSpc>
                          <a:spcPct val="150000"/>
                        </a:lnSpc>
                        <a:spcBef>
                          <a:spcPts val="0"/>
                        </a:spcBef>
                        <a:spcAft>
                          <a:spcPts val="0"/>
                        </a:spcAft>
                      </a:pPr>
                      <a:r>
                        <a:rPr lang="zh-CN" altLang="en-US" sz="1400" kern="0" spc="0"/>
                        <a:t>特征</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ctr">
                        <a:lnSpc>
                          <a:spcPct val="150000"/>
                        </a:lnSpc>
                        <a:spcBef>
                          <a:spcPts val="0"/>
                        </a:spcBef>
                        <a:spcAft>
                          <a:spcPts val="0"/>
                        </a:spcAft>
                      </a:pPr>
                      <a:r>
                        <a:rPr lang="zh-CN" altLang="en-US" sz="1400" kern="0" spc="0" dirty="0"/>
                        <a:t>著名曲目</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ctr">
                        <a:lnSpc>
                          <a:spcPct val="150000"/>
                        </a:lnSpc>
                        <a:spcBef>
                          <a:spcPts val="0"/>
                        </a:spcBef>
                        <a:spcAft>
                          <a:spcPts val="0"/>
                        </a:spcAft>
                      </a:pPr>
                      <a:r>
                        <a:rPr lang="zh-CN" altLang="en-US" sz="1400" kern="0" spc="0"/>
                        <a:t>代表艺术家</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871760">
                <a:tc>
                  <a:txBody>
                    <a:bodyPr/>
                    <a:lstStyle/>
                    <a:p>
                      <a:pPr marL="0" marR="0" algn="ctr">
                        <a:lnSpc>
                          <a:spcPct val="150000"/>
                        </a:lnSpc>
                        <a:spcBef>
                          <a:spcPts val="0"/>
                        </a:spcBef>
                        <a:spcAft>
                          <a:spcPts val="0"/>
                        </a:spcAft>
                      </a:pPr>
                      <a:r>
                        <a:rPr lang="zh-CN" altLang="en-US" sz="1400" kern="0" spc="0"/>
                        <a:t>京剧</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乾隆年间，安徽艺人高朗亭率领徽班进京</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舞台表演格律化，艺术手段丰富严格；唱腔以西皮（明快活泼的曲调）、二黄（舒缓、深沉的曲调）为主</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t>《</a:t>
                      </a:r>
                      <a:r>
                        <a:rPr lang="zh-CN" altLang="en-US" sz="1400" kern="100" spc="0" dirty="0">
                          <a:hlinkClick r:id="rId2"/>
                        </a:rPr>
                        <a:t>宇宙锋</a:t>
                      </a:r>
                      <a:r>
                        <a:rPr lang="en-US" altLang="zh-CN" sz="1400" kern="100" dirty="0" smtClean="0"/>
                        <a:t>》</a:t>
                      </a:r>
                      <a:r>
                        <a:rPr lang="en-US" altLang="zh-CN" sz="1400" kern="100" spc="0" dirty="0" smtClean="0"/>
                        <a:t>《</a:t>
                      </a:r>
                      <a:r>
                        <a:rPr lang="zh-CN" altLang="en-US" sz="1400" kern="100" spc="0" dirty="0">
                          <a:hlinkClick r:id="rId3"/>
                        </a:rPr>
                        <a:t>玉堂春</a:t>
                      </a:r>
                      <a:r>
                        <a:rPr lang="en-US" altLang="zh-CN" sz="1400" kern="100" dirty="0" smtClean="0"/>
                        <a:t>》</a:t>
                      </a:r>
                      <a:r>
                        <a:rPr lang="en-US" altLang="zh-CN" sz="1400" kern="100" spc="0" dirty="0" smtClean="0"/>
                        <a:t>《</a:t>
                      </a:r>
                      <a:r>
                        <a:rPr lang="zh-CN" altLang="en-US" sz="1400" kern="100" spc="0" dirty="0">
                          <a:hlinkClick r:id="rId4"/>
                        </a:rPr>
                        <a:t>打渔杀家</a:t>
                      </a:r>
                      <a:r>
                        <a:rPr lang="en-US" altLang="zh-CN" sz="1400" kern="100" dirty="0" smtClean="0"/>
                        <a:t>》</a:t>
                      </a:r>
                      <a:r>
                        <a:rPr lang="en-US" altLang="zh-CN" sz="1400" kern="100" spc="0" dirty="0" smtClean="0"/>
                        <a:t>《</a:t>
                      </a:r>
                      <a:r>
                        <a:rPr lang="zh-CN" altLang="en-US" sz="1400" kern="100" spc="0" dirty="0"/>
                        <a:t>秦香莲</a:t>
                      </a:r>
                      <a:r>
                        <a:rPr lang="en-US" altLang="zh-CN" sz="1400" kern="100" spc="0" dirty="0" smtClean="0"/>
                        <a:t>》《</a:t>
                      </a:r>
                      <a:r>
                        <a:rPr lang="zh-CN" altLang="en-US" sz="1400" kern="100" spc="0" dirty="0">
                          <a:hlinkClick r:id="rId5"/>
                        </a:rPr>
                        <a:t>霸王别姬</a:t>
                      </a:r>
                      <a:r>
                        <a:rPr lang="en-US" altLang="zh-CN" sz="1400" kern="100" dirty="0"/>
                        <a:t>》</a:t>
                      </a:r>
                      <a:r>
                        <a:rPr lang="zh-CN" altLang="en-US" sz="1400" kern="10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梅兰芳、高庆奎、马连良等</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1070750">
                <a:tc>
                  <a:txBody>
                    <a:bodyPr/>
                    <a:lstStyle/>
                    <a:p>
                      <a:pPr marL="0" marR="0" algn="ctr">
                        <a:lnSpc>
                          <a:spcPct val="150000"/>
                        </a:lnSpc>
                        <a:spcBef>
                          <a:spcPts val="0"/>
                        </a:spcBef>
                        <a:spcAft>
                          <a:spcPts val="0"/>
                        </a:spcAft>
                      </a:pPr>
                      <a:r>
                        <a:rPr lang="zh-CN" altLang="en-US" sz="1400" kern="0" spc="0" dirty="0"/>
                        <a:t>昆曲</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元末明初形成于江苏昆山</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唱腔圆润柔美，悠扬徐缓，表演细腻；北昆武戏表现豪放，南昆注重音韵清婉缠绵</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t>《</a:t>
                      </a:r>
                      <a:r>
                        <a:rPr lang="zh-CN" altLang="en-US" sz="1400" kern="100" spc="0" dirty="0"/>
                        <a:t>牡丹亭</a:t>
                      </a:r>
                      <a:r>
                        <a:rPr lang="en-US" altLang="zh-CN" sz="1400" kern="100" spc="0" dirty="0" smtClean="0"/>
                        <a:t>》《</a:t>
                      </a:r>
                      <a:r>
                        <a:rPr lang="zh-CN" altLang="en-US" sz="1400" kern="100" spc="0" dirty="0"/>
                        <a:t>长生殿</a:t>
                      </a:r>
                      <a:r>
                        <a:rPr lang="en-US" altLang="zh-CN" sz="1400" kern="100" spc="0" dirty="0" smtClean="0"/>
                        <a:t>》《</a:t>
                      </a:r>
                      <a:r>
                        <a:rPr lang="zh-CN" altLang="en-US" sz="1400" kern="100" spc="0" dirty="0"/>
                        <a:t>西厢记</a:t>
                      </a:r>
                      <a:r>
                        <a:rPr lang="en-US" altLang="zh-CN" sz="1400" kern="100" spc="0" dirty="0" smtClean="0"/>
                        <a:t>》《</a:t>
                      </a:r>
                      <a:r>
                        <a:rPr lang="zh-CN" altLang="en-US" sz="1400" kern="100" spc="0" dirty="0"/>
                        <a:t>十五贯</a:t>
                      </a:r>
                      <a:r>
                        <a:rPr lang="en-US" altLang="zh-CN" sz="1400" kern="100" spc="0" dirty="0" smtClean="0"/>
                        <a:t>》《</a:t>
                      </a:r>
                      <a:r>
                        <a:rPr lang="zh-CN" altLang="en-US" sz="1400" kern="100" spc="0" dirty="0"/>
                        <a:t>桃花扇</a:t>
                      </a:r>
                      <a:r>
                        <a:rPr lang="en-US" altLang="zh-CN" sz="1400" kern="100" spc="0" dirty="0"/>
                        <a:t>》</a:t>
                      </a:r>
                      <a:endParaRPr lang="zh-CN" altLang="en-US" sz="1400" kern="100" dirty="0"/>
                    </a:p>
                    <a:p>
                      <a:pPr marL="0" marR="0" algn="l">
                        <a:lnSpc>
                          <a:spcPct val="150000"/>
                        </a:lnSpc>
                        <a:spcBef>
                          <a:spcPts val="0"/>
                        </a:spcBef>
                        <a:spcAft>
                          <a:spcPts val="0"/>
                        </a:spcAft>
                      </a:pPr>
                      <a:r>
                        <a:rPr lang="zh-CN" altLang="en-US" sz="1400" kern="10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0" spc="0"/>
                        <a:t>华文漪、张静娴、蔡正仁等</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871760">
                <a:tc>
                  <a:txBody>
                    <a:bodyPr/>
                    <a:lstStyle/>
                    <a:p>
                      <a:pPr marL="0" marR="0" algn="ctr">
                        <a:lnSpc>
                          <a:spcPct val="150000"/>
                        </a:lnSpc>
                        <a:spcBef>
                          <a:spcPts val="0"/>
                        </a:spcBef>
                        <a:spcAft>
                          <a:spcPts val="0"/>
                        </a:spcAft>
                      </a:pPr>
                      <a:r>
                        <a:rPr lang="zh-CN" altLang="en-US" sz="1400" kern="0" spc="0"/>
                        <a:t>越剧</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清末起源于浙江，发祥于上海和杭州</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汲取了昆曲、绍剧等特色，长于抒情，以唱为主，声音优美动听，表演真切，多以“才子佳人”题材的戏为主</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hlinkClick r:id="rId6"/>
                        </a:rPr>
                        <a:t>《</a:t>
                      </a:r>
                      <a:r>
                        <a:rPr lang="zh-CN" altLang="en-US" sz="1400" kern="100" spc="0" dirty="0">
                          <a:hlinkClick r:id="rId6"/>
                        </a:rPr>
                        <a:t>梁山伯与祝英台</a:t>
                      </a:r>
                      <a:r>
                        <a:rPr lang="en-US" altLang="zh-CN" sz="1400" kern="100" spc="0" dirty="0">
                          <a:hlinkClick r:id="rId6"/>
                        </a:rPr>
                        <a:t>》</a:t>
                      </a:r>
                      <a:r>
                        <a:rPr lang="zh-CN" altLang="en-US" sz="1400" kern="100" dirty="0"/>
                        <a:t>、</a:t>
                      </a:r>
                    </a:p>
                    <a:p>
                      <a:pPr marL="0" marR="0" algn="l">
                        <a:lnSpc>
                          <a:spcPct val="150000"/>
                        </a:lnSpc>
                        <a:spcBef>
                          <a:spcPts val="0"/>
                        </a:spcBef>
                        <a:spcAft>
                          <a:spcPts val="0"/>
                        </a:spcAft>
                      </a:pPr>
                      <a:r>
                        <a:rPr lang="en-US" altLang="zh-CN" sz="1400" kern="100" spc="0" dirty="0">
                          <a:hlinkClick r:id="rId7"/>
                        </a:rPr>
                        <a:t>《</a:t>
                      </a:r>
                      <a:r>
                        <a:rPr lang="zh-CN" altLang="en-US" sz="1400" kern="100" spc="0" dirty="0">
                          <a:hlinkClick r:id="rId7"/>
                        </a:rPr>
                        <a:t>五女拜寿</a:t>
                      </a:r>
                      <a:r>
                        <a:rPr lang="en-US" altLang="zh-CN" sz="1400" kern="100" spc="0" dirty="0" smtClean="0">
                          <a:hlinkClick r:id="rId7"/>
                        </a:rPr>
                        <a:t>》</a:t>
                      </a:r>
                      <a:r>
                        <a:rPr lang="en-US" altLang="zh-CN" sz="1400" kern="100" spc="0" dirty="0" smtClean="0">
                          <a:hlinkClick r:id="rId8"/>
                        </a:rPr>
                        <a:t>《</a:t>
                      </a:r>
                      <a:r>
                        <a:rPr lang="zh-CN" altLang="en-US" sz="1400" kern="100" spc="0" dirty="0">
                          <a:hlinkClick r:id="rId8"/>
                        </a:rPr>
                        <a:t>红楼梦</a:t>
                      </a:r>
                      <a:r>
                        <a:rPr lang="en-US" altLang="zh-CN" sz="1400" kern="100" spc="0" dirty="0">
                          <a:hlinkClick r:id="rId8"/>
                        </a:rPr>
                        <a:t>》</a:t>
                      </a:r>
                      <a:r>
                        <a:rPr lang="zh-CN" altLang="en-US" sz="1400" kern="10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袁雪芬、</a:t>
                      </a:r>
                      <a:r>
                        <a:rPr lang="zh-CN" altLang="en-US" sz="1400" kern="100" spc="0">
                          <a:hlinkClick r:id="rId9"/>
                        </a:rPr>
                        <a:t>尹桂芳</a:t>
                      </a:r>
                      <a:r>
                        <a:rPr lang="zh-CN" altLang="en-US" sz="1400" kern="100"/>
                        <a:t>、范瑞娟等</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672772">
                <a:tc>
                  <a:txBody>
                    <a:bodyPr/>
                    <a:lstStyle/>
                    <a:p>
                      <a:pPr marL="0" marR="0" algn="ctr">
                        <a:lnSpc>
                          <a:spcPct val="150000"/>
                        </a:lnSpc>
                        <a:spcBef>
                          <a:spcPts val="0"/>
                        </a:spcBef>
                        <a:spcAft>
                          <a:spcPts val="0"/>
                        </a:spcAft>
                      </a:pPr>
                      <a:r>
                        <a:rPr lang="zh-CN" altLang="en-US" sz="1400" kern="100" spc="0"/>
                        <a:t>黄梅戏</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安徽省的地方剧种，源于湖北省梅县的“采茶调”</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曲调丰富，用安庆地区的语言演唱，字音清晰</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t>《</a:t>
                      </a:r>
                      <a:r>
                        <a:rPr lang="zh-CN" altLang="en-US" sz="1400" kern="100" spc="0" dirty="0">
                          <a:hlinkClick r:id="rId10"/>
                        </a:rPr>
                        <a:t>天仙配</a:t>
                      </a:r>
                      <a:r>
                        <a:rPr lang="en-US" altLang="zh-CN" sz="1400" kern="100" dirty="0" smtClean="0"/>
                        <a:t>》</a:t>
                      </a:r>
                      <a:r>
                        <a:rPr lang="en-US" altLang="zh-CN" sz="1400" kern="100" spc="0" dirty="0" smtClean="0"/>
                        <a:t>《</a:t>
                      </a:r>
                      <a:r>
                        <a:rPr lang="zh-CN" altLang="en-US" sz="1400" kern="100" spc="0" dirty="0"/>
                        <a:t>女驸马</a:t>
                      </a:r>
                      <a:r>
                        <a:rPr lang="en-US" altLang="zh-CN" sz="1400" kern="100" spc="0" dirty="0"/>
                        <a:t>》</a:t>
                      </a:r>
                      <a:r>
                        <a:rPr lang="zh-CN" altLang="en-US" sz="1400" kern="10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0" spc="0" dirty="0"/>
                        <a:t>严凤英、王少舫、黄宗毅等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r>
            </a:tbl>
          </a:graphicData>
        </a:graphic>
      </p:graphicFrame>
      <p:sp>
        <p:nvSpPr>
          <p:cNvPr id="58369" name="Rectangle 1"/>
          <p:cNvSpPr>
            <a:spLocks noChangeArrowheads="1"/>
          </p:cNvSpPr>
          <p:nvPr/>
        </p:nvSpPr>
        <p:spPr bwMode="auto">
          <a:xfrm>
            <a:off x="642910" y="357166"/>
            <a:ext cx="2316480" cy="373380"/>
          </a:xfrm>
          <a:prstGeom prst="rect">
            <a:avLst/>
          </a:prstGeom>
          <a:solidFill>
            <a:srgbClr val="FFFFFF"/>
          </a:solidFill>
          <a:ln w="9525">
            <a:noFill/>
            <a:miter lim="800000"/>
          </a:ln>
          <a:effectLst/>
        </p:spPr>
        <p:txBody>
          <a:bodyPr vert="horz" wrap="non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中国著名戏曲品种及特点如下：</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428596" y="357166"/>
          <a:ext cx="7929618" cy="6226720"/>
        </p:xfrm>
        <a:graphic>
          <a:graphicData uri="http://schemas.openxmlformats.org/drawingml/2006/table">
            <a:tbl>
              <a:tblPr>
                <a:tableStyleId>{775DCB02-9BB8-47FD-8907-85C794F793BA}</a:tableStyleId>
              </a:tblPr>
              <a:tblGrid>
                <a:gridCol w="869877"/>
                <a:gridCol w="1920174"/>
                <a:gridCol w="2643206"/>
                <a:gridCol w="1321603"/>
                <a:gridCol w="1174758"/>
              </a:tblGrid>
              <a:tr h="728708">
                <a:tc>
                  <a:txBody>
                    <a:bodyPr/>
                    <a:lstStyle/>
                    <a:p>
                      <a:pPr marL="0" marR="0" algn="ctr">
                        <a:lnSpc>
                          <a:spcPct val="150000"/>
                        </a:lnSpc>
                        <a:spcBef>
                          <a:spcPts val="0"/>
                        </a:spcBef>
                        <a:spcAft>
                          <a:spcPts val="0"/>
                        </a:spcAft>
                      </a:pPr>
                      <a:r>
                        <a:rPr lang="zh-CN" altLang="en-US" sz="1400" kern="100" spc="0" dirty="0"/>
                        <a:t>豫剧</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河南梆子，由明代流入的案腔、蒲州梆子同河南当地民间戏曲结合而形成的</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带有浓厚的乡土气息，唱工多，口白少，长于表达多种多样的感情，表演风格朴实清新</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t>《</a:t>
                      </a:r>
                      <a:r>
                        <a:rPr lang="zh-CN" altLang="en-US" sz="1400" kern="100" spc="0" dirty="0"/>
                        <a:t>小二黑结婚</a:t>
                      </a:r>
                      <a:r>
                        <a:rPr lang="en-US" altLang="zh-CN" sz="1400" kern="100" spc="0" dirty="0" smtClean="0"/>
                        <a:t>》</a:t>
                      </a:r>
                      <a:endParaRPr lang="zh-CN" altLang="en-US" sz="1400" kern="100" dirty="0"/>
                    </a:p>
                    <a:p>
                      <a:pPr marL="0" marR="0" algn="l">
                        <a:lnSpc>
                          <a:spcPct val="150000"/>
                        </a:lnSpc>
                        <a:spcBef>
                          <a:spcPts val="0"/>
                        </a:spcBef>
                        <a:spcAft>
                          <a:spcPts val="0"/>
                        </a:spcAft>
                      </a:pPr>
                      <a:r>
                        <a:rPr lang="en-US" altLang="zh-CN" sz="1400" kern="100" spc="0" dirty="0"/>
                        <a:t>《</a:t>
                      </a:r>
                      <a:r>
                        <a:rPr lang="zh-CN" altLang="en-US" sz="1400" kern="100" spc="0" dirty="0"/>
                        <a:t>穆桂英挂帅</a:t>
                      </a:r>
                      <a:r>
                        <a:rPr lang="en-US" altLang="zh-CN" sz="1400" kern="100" spc="0" dirty="0" smtClean="0"/>
                        <a:t>》</a:t>
                      </a:r>
                      <a:endParaRPr lang="zh-CN" altLang="en-US" sz="1400" kern="100" dirty="0"/>
                    </a:p>
                    <a:p>
                      <a:pPr marL="0" marR="0" algn="l">
                        <a:lnSpc>
                          <a:spcPct val="150000"/>
                        </a:lnSpc>
                        <a:spcBef>
                          <a:spcPts val="0"/>
                        </a:spcBef>
                        <a:spcAft>
                          <a:spcPts val="0"/>
                        </a:spcAft>
                      </a:pPr>
                      <a:r>
                        <a:rPr lang="en-US" altLang="zh-CN" sz="1400" kern="100" spc="0" dirty="0"/>
                        <a:t>《</a:t>
                      </a:r>
                      <a:r>
                        <a:rPr lang="zh-CN" altLang="en-US" sz="1400" kern="100" spc="0" dirty="0"/>
                        <a:t>朝阳沟</a:t>
                      </a:r>
                      <a:r>
                        <a:rPr lang="en-US" altLang="zh-CN" sz="1400" kern="100" spc="0" dirty="0"/>
                        <a:t>》</a:t>
                      </a:r>
                      <a:r>
                        <a:rPr lang="zh-CN" altLang="en-US" sz="1400" kern="10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0" spc="0"/>
                        <a:t>陈素真、常香玉、崔兰田等</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728708">
                <a:tc>
                  <a:txBody>
                    <a:bodyPr/>
                    <a:lstStyle/>
                    <a:p>
                      <a:pPr marL="0" marR="0" algn="ctr">
                        <a:lnSpc>
                          <a:spcPct val="150000"/>
                        </a:lnSpc>
                        <a:spcBef>
                          <a:spcPts val="0"/>
                        </a:spcBef>
                        <a:spcAft>
                          <a:spcPts val="0"/>
                        </a:spcAft>
                      </a:pPr>
                      <a:r>
                        <a:rPr lang="zh-CN" altLang="en-US" sz="1400" kern="100" spc="0" dirty="0"/>
                        <a:t>评剧</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清末民初，源于冀东一带的“莲花落”</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吸收了河北梆子、滦州影戏、乐亭大鼓和京剧的唱腔及表演，以唱工见长，唱词浅显易懂，形式活泼自由</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100" spc="0" dirty="0">
                          <a:hlinkClick r:id="rId2"/>
                        </a:rPr>
                        <a:t>《</a:t>
                      </a:r>
                      <a:r>
                        <a:rPr lang="zh-CN" altLang="en-US" sz="1400" kern="100" spc="0" dirty="0">
                          <a:hlinkClick r:id="rId2"/>
                        </a:rPr>
                        <a:t>秦香莲</a:t>
                      </a:r>
                      <a:r>
                        <a:rPr lang="en-US" altLang="zh-CN" sz="1400" kern="100" spc="0" dirty="0" smtClean="0">
                          <a:hlinkClick r:id="rId2"/>
                        </a:rPr>
                        <a:t>》</a:t>
                      </a:r>
                      <a:r>
                        <a:rPr lang="en-US" altLang="zh-CN" sz="1400" kern="100" spc="0" dirty="0" smtClean="0">
                          <a:hlinkClick r:id="rId3"/>
                        </a:rPr>
                        <a:t>《</a:t>
                      </a:r>
                      <a:r>
                        <a:rPr lang="zh-CN" altLang="en-US" sz="1400" kern="100" spc="0" dirty="0">
                          <a:hlinkClick r:id="rId3"/>
                        </a:rPr>
                        <a:t>杜十娘</a:t>
                      </a:r>
                      <a:r>
                        <a:rPr lang="en-US" altLang="zh-CN" sz="1400" kern="100" spc="0" dirty="0" smtClean="0">
                          <a:hlinkClick r:id="rId3"/>
                        </a:rPr>
                        <a:t>》</a:t>
                      </a:r>
                      <a:r>
                        <a:rPr lang="en-US" altLang="zh-CN" sz="1400" kern="100" spc="0" dirty="0" smtClean="0">
                          <a:hlinkClick r:id="rId4"/>
                        </a:rPr>
                        <a:t>《</a:t>
                      </a:r>
                      <a:r>
                        <a:rPr lang="zh-CN" altLang="en-US" sz="1400" kern="100" spc="0" dirty="0">
                          <a:hlinkClick r:id="rId4"/>
                        </a:rPr>
                        <a:t>刘巧儿</a:t>
                      </a:r>
                      <a:r>
                        <a:rPr lang="en-US" altLang="zh-CN" sz="1400" kern="100" spc="0" dirty="0" smtClean="0">
                          <a:hlinkClick r:id="rId4"/>
                        </a:rPr>
                        <a:t>》</a:t>
                      </a:r>
                      <a:r>
                        <a:rPr lang="en-US" altLang="zh-CN" sz="1400" kern="100" spc="0" dirty="0" smtClean="0">
                          <a:hlinkClick r:id="rId5"/>
                        </a:rPr>
                        <a:t>《</a:t>
                      </a:r>
                      <a:r>
                        <a:rPr lang="zh-CN" altLang="en-US" sz="1400" kern="100" spc="0" dirty="0">
                          <a:hlinkClick r:id="rId5"/>
                        </a:rPr>
                        <a:t>花为媒</a:t>
                      </a:r>
                      <a:r>
                        <a:rPr lang="en-US" altLang="zh-CN" sz="1400" kern="100" spc="0" dirty="0">
                          <a:hlinkClick r:id="rId5"/>
                        </a:rPr>
                        <a:t>》</a:t>
                      </a:r>
                      <a:r>
                        <a:rPr lang="zh-CN" altLang="en-US" sz="1400" kern="10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白玉霜、新凤霞等</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r>
              <a:tr h="1227716">
                <a:tc>
                  <a:txBody>
                    <a:bodyPr/>
                    <a:lstStyle/>
                    <a:p>
                      <a:pPr marL="0" marR="0" algn="ctr">
                        <a:lnSpc>
                          <a:spcPct val="150000"/>
                        </a:lnSpc>
                        <a:spcBef>
                          <a:spcPts val="0"/>
                        </a:spcBef>
                        <a:spcAft>
                          <a:spcPts val="0"/>
                        </a:spcAft>
                      </a:pPr>
                      <a:r>
                        <a:rPr lang="zh-CN" altLang="en-US" sz="1400" kern="100" spc="0" dirty="0"/>
                        <a:t>川剧</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清乾隆时在四川本地车灯戏基础上，吸收各地声腔，形成含有高腔、胡琴、昆腔、灯戏、弹戏五种声腔的用四川话演唱的川剧</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dirty="0"/>
                        <a:t>语言生动活泼，变脸、喷火、水袖独树一帜</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0" spc="0" dirty="0"/>
                        <a:t>《</a:t>
                      </a:r>
                      <a:r>
                        <a:rPr lang="zh-CN" altLang="en-US" sz="1400" kern="0" spc="0" dirty="0"/>
                        <a:t>红梅记</a:t>
                      </a:r>
                      <a:r>
                        <a:rPr lang="en-US" altLang="zh-CN" sz="1400" kern="0" spc="0" dirty="0" smtClean="0"/>
                        <a:t>》《</a:t>
                      </a:r>
                      <a:r>
                        <a:rPr lang="zh-CN" altLang="en-US" sz="1400" kern="0" spc="0" dirty="0"/>
                        <a:t>炮烙柱</a:t>
                      </a:r>
                      <a:r>
                        <a:rPr lang="en-US" altLang="zh-CN" sz="1400" kern="0" spc="0" dirty="0"/>
                        <a:t>》</a:t>
                      </a:r>
                      <a:r>
                        <a:rPr lang="zh-CN" altLang="en-US" sz="1400" kern="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0" spc="0" dirty="0"/>
                        <a:t>邓先树、许倩云等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r>
              <a:tr h="1061380">
                <a:tc>
                  <a:txBody>
                    <a:bodyPr/>
                    <a:lstStyle/>
                    <a:p>
                      <a:pPr marL="0" marR="0" algn="ctr">
                        <a:lnSpc>
                          <a:spcPct val="150000"/>
                        </a:lnSpc>
                        <a:spcBef>
                          <a:spcPts val="0"/>
                        </a:spcBef>
                        <a:spcAft>
                          <a:spcPts val="0"/>
                        </a:spcAft>
                      </a:pPr>
                      <a:r>
                        <a:rPr lang="zh-CN" altLang="en-US" sz="1400" kern="100" spc="0"/>
                        <a:t>秦腔</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古老的剧种，于明代在陕、甘一带的民歌基础上形成，发展过程中受到昆腔、弋阳腔、青阳腔等唱腔的影响</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100" spc="0"/>
                        <a:t>宽音大嗓，直起直落，给人以高亢激越，粗犷朴实之感，表演朴实热烈，富有夸张性，有喷火，跌扑、耍髯口等多种特技</a:t>
                      </a:r>
                      <a:endParaRPr lang="zh-CN" altLang="en-US" sz="1400" kern="10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en-US" altLang="zh-CN" sz="1400" kern="0" spc="0" dirty="0"/>
                        <a:t>《</a:t>
                      </a:r>
                      <a:r>
                        <a:rPr lang="zh-CN" altLang="en-US" sz="1400" kern="0" spc="0" dirty="0"/>
                        <a:t>春秋笔</a:t>
                      </a:r>
                      <a:r>
                        <a:rPr lang="en-US" altLang="zh-CN" sz="1400" kern="0" spc="0" dirty="0" smtClean="0"/>
                        <a:t>》《</a:t>
                      </a:r>
                      <a:r>
                        <a:rPr lang="zh-CN" altLang="en-US" sz="1400" kern="0" spc="0" dirty="0"/>
                        <a:t>和氏璧</a:t>
                      </a:r>
                      <a:r>
                        <a:rPr lang="en-US" altLang="zh-CN" sz="1400" kern="0" spc="0" dirty="0" smtClean="0"/>
                        <a:t>》《</a:t>
                      </a:r>
                      <a:r>
                        <a:rPr lang="zh-CN" altLang="en-US" sz="1400" kern="0" spc="0" dirty="0"/>
                        <a:t>白蛇传</a:t>
                      </a:r>
                      <a:r>
                        <a:rPr lang="en-US" altLang="zh-CN" sz="1400" kern="0" spc="0" dirty="0" smtClean="0"/>
                        <a:t>》</a:t>
                      </a:r>
                      <a:r>
                        <a:rPr lang="en-US" altLang="zh-CN" sz="1400" kern="100" spc="0" dirty="0" smtClean="0"/>
                        <a:t>《</a:t>
                      </a:r>
                      <a:r>
                        <a:rPr lang="zh-CN" altLang="en-US" sz="1400" kern="100" spc="0" dirty="0"/>
                        <a:t>赵氏孤儿</a:t>
                      </a:r>
                      <a:r>
                        <a:rPr lang="en-US" altLang="zh-CN" sz="1400" kern="100" spc="0" dirty="0"/>
                        <a:t>》</a:t>
                      </a:r>
                      <a:r>
                        <a:rPr lang="zh-CN" altLang="en-US" sz="1400" kern="0" spc="0" dirty="0"/>
                        <a:t>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c>
                  <a:txBody>
                    <a:bodyPr/>
                    <a:lstStyle/>
                    <a:p>
                      <a:pPr marL="0" marR="0" algn="l">
                        <a:lnSpc>
                          <a:spcPct val="150000"/>
                        </a:lnSpc>
                        <a:spcBef>
                          <a:spcPts val="0"/>
                        </a:spcBef>
                        <a:spcAft>
                          <a:spcPts val="0"/>
                        </a:spcAft>
                      </a:pPr>
                      <a:r>
                        <a:rPr lang="zh-CN" altLang="en-US" sz="1400" kern="0" spc="0" dirty="0"/>
                        <a:t>李正敏、肖若兰等</a:t>
                      </a:r>
                      <a:endParaRPr lang="zh-CN" altLang="en-US" sz="1400" kern="100" dirty="0">
                        <a:latin typeface="Calibri" panose="020F0502020204030204"/>
                        <a:ea typeface="宋体" panose="02010600030101010101" pitchFamily="2" charset="-122"/>
                        <a:cs typeface="Times New Roman" panose="02020603050405020304"/>
                      </a:endParaRPr>
                    </a:p>
                  </a:txBody>
                  <a:tcPr marL="27367" marR="27367" marT="18245" marB="1824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1214414" y="785794"/>
            <a:ext cx="5143536" cy="373380"/>
          </a:xfrm>
          <a:prstGeom prst="rect">
            <a:avLst/>
          </a:prstGeom>
        </p:spPr>
        <p:txBody>
          <a:bodyPr wrap="square">
            <a:spAutoFit/>
          </a:bodyPr>
          <a:lstStyle/>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（二）以艺术形态的感知方式为标准进行分类</a:t>
            </a:r>
          </a:p>
        </p:txBody>
      </p:sp>
      <p:graphicFrame>
        <p:nvGraphicFramePr>
          <p:cNvPr id="6" name="表格 5"/>
          <p:cNvGraphicFramePr>
            <a:graphicFrameLocks noGrp="1"/>
          </p:cNvGraphicFramePr>
          <p:nvPr/>
        </p:nvGraphicFramePr>
        <p:xfrm>
          <a:off x="1643380" y="2022475"/>
          <a:ext cx="5382260" cy="2382520"/>
        </p:xfrm>
        <a:graphic>
          <a:graphicData uri="http://schemas.openxmlformats.org/drawingml/2006/table">
            <a:tbl>
              <a:tblPr>
                <a:tableStyleId>{69CF1AB2-1976-4502-BF36-3FF5EA218861}</a:tableStyleId>
              </a:tblPr>
              <a:tblGrid>
                <a:gridCol w="414020"/>
                <a:gridCol w="414020"/>
                <a:gridCol w="422275"/>
                <a:gridCol w="405765"/>
                <a:gridCol w="414020"/>
                <a:gridCol w="414020"/>
                <a:gridCol w="414020"/>
                <a:gridCol w="414020"/>
                <a:gridCol w="414020"/>
                <a:gridCol w="414020"/>
                <a:gridCol w="414020"/>
                <a:gridCol w="414020"/>
                <a:gridCol w="414020"/>
              </a:tblGrid>
              <a:tr h="490220">
                <a:tc gridSpan="13">
                  <a:txBody>
                    <a:bodyPr/>
                    <a:lstStyle/>
                    <a:p>
                      <a:pPr marL="0" marR="0" indent="0" algn="ctr">
                        <a:lnSpc>
                          <a:spcPct val="150000"/>
                        </a:lnSpc>
                        <a:spcBef>
                          <a:spcPts val="0"/>
                        </a:spcBef>
                        <a:spcAft>
                          <a:spcPts val="0"/>
                        </a:spcAft>
                      </a:pPr>
                      <a:r>
                        <a:rPr lang="zh-CN" altLang="en-US" sz="1050" kern="100"/>
                        <a:t>以艺术形态的感知方式为标准</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690880">
                <a:tc gridSpan="8">
                  <a:txBody>
                    <a:bodyPr/>
                    <a:lstStyle/>
                    <a:p>
                      <a:pPr marL="0" marR="0" indent="0" algn="ctr">
                        <a:lnSpc>
                          <a:spcPct val="150000"/>
                        </a:lnSpc>
                        <a:spcBef>
                          <a:spcPts val="0"/>
                        </a:spcBef>
                        <a:spcAft>
                          <a:spcPts val="0"/>
                        </a:spcAft>
                      </a:pPr>
                      <a:r>
                        <a:rPr lang="zh-CN" altLang="en-US" sz="1050" kern="100"/>
                        <a:t>视觉艺术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a:lnSpc>
                          <a:spcPct val="150000"/>
                        </a:lnSpc>
                        <a:spcBef>
                          <a:spcPts val="0"/>
                        </a:spcBef>
                        <a:spcAft>
                          <a:spcPts val="0"/>
                        </a:spcAft>
                      </a:pPr>
                      <a:r>
                        <a:rPr lang="zh-CN" altLang="en-US" sz="1050" kern="100"/>
                        <a:t>听觉艺术</a:t>
                      </a:r>
                    </a:p>
                  </a:txBody>
                  <a:tcPr marL="68580" marR="68580"/>
                </a:tc>
                <a:tc hMerge="1">
                  <a:txBody>
                    <a:bodyPr/>
                    <a:lstStyle/>
                    <a:p>
                      <a:endParaRPr lang="zh-CN"/>
                    </a:p>
                  </a:txBody>
                  <a:tcPr/>
                </a:tc>
                <a:tc gridSpan="2">
                  <a:txBody>
                    <a:bodyPr/>
                    <a:lstStyle/>
                    <a:p>
                      <a:pPr marL="0" marR="0" indent="0" algn="ctr">
                        <a:lnSpc>
                          <a:spcPct val="150000"/>
                        </a:lnSpc>
                        <a:spcBef>
                          <a:spcPts val="0"/>
                        </a:spcBef>
                        <a:spcAft>
                          <a:spcPts val="0"/>
                        </a:spcAft>
                      </a:pPr>
                      <a:r>
                        <a:rPr lang="zh-CN" altLang="en-US" sz="1050" kern="100"/>
                        <a:t>视听艺术</a:t>
                      </a:r>
                    </a:p>
                  </a:txBody>
                  <a:tcPr marL="68580" marR="68580"/>
                </a:tc>
                <a:tc hMerge="1">
                  <a:txBody>
                    <a:bodyPr/>
                    <a:lstStyle/>
                    <a:p>
                      <a:endParaRPr lang="zh-CN"/>
                    </a:p>
                  </a:txBody>
                  <a:tcPr/>
                </a:tc>
                <a:tc>
                  <a:txBody>
                    <a:bodyPr/>
                    <a:lstStyle/>
                    <a:p>
                      <a:pPr marL="0" marR="0" indent="0" algn="ctr">
                        <a:lnSpc>
                          <a:spcPct val="150000"/>
                        </a:lnSpc>
                        <a:spcBef>
                          <a:spcPts val="0"/>
                        </a:spcBef>
                        <a:spcAft>
                          <a:spcPts val="0"/>
                        </a:spcAft>
                      </a:pPr>
                      <a:r>
                        <a:rPr lang="zh-CN" altLang="en-US" sz="1050" kern="100"/>
                        <a:t>想象艺术</a:t>
                      </a:r>
                    </a:p>
                  </a:txBody>
                  <a:tcPr marL="68580" marR="68580"/>
                </a:tc>
              </a:tr>
              <a:tr h="1201420">
                <a:tc>
                  <a:txBody>
                    <a:bodyPr/>
                    <a:lstStyle/>
                    <a:p>
                      <a:pPr marL="0" marR="0" indent="0" algn="ctr">
                        <a:lnSpc>
                          <a:spcPct val="150000"/>
                        </a:lnSpc>
                        <a:spcBef>
                          <a:spcPts val="0"/>
                        </a:spcBef>
                        <a:spcAft>
                          <a:spcPts val="0"/>
                        </a:spcAft>
                      </a:pPr>
                      <a:r>
                        <a:rPr lang="zh-CN" altLang="en-US" sz="1050" kern="100"/>
                        <a:t>绘</a:t>
                      </a:r>
                    </a:p>
                    <a:p>
                      <a:pPr marL="0" marR="0" indent="0" algn="ctr">
                        <a:lnSpc>
                          <a:spcPct val="150000"/>
                        </a:lnSpc>
                        <a:spcBef>
                          <a:spcPts val="0"/>
                        </a:spcBef>
                        <a:spcAft>
                          <a:spcPts val="0"/>
                        </a:spcAft>
                      </a:pPr>
                      <a:r>
                        <a:rPr lang="zh-CN" altLang="en-US" sz="1050" kern="100"/>
                        <a:t>画</a:t>
                      </a:r>
                    </a:p>
                  </a:txBody>
                  <a:tcPr marL="68580" marR="68580"/>
                </a:tc>
                <a:tc>
                  <a:txBody>
                    <a:bodyPr/>
                    <a:lstStyle/>
                    <a:p>
                      <a:pPr marL="0" marR="0" indent="0" algn="ctr">
                        <a:lnSpc>
                          <a:spcPct val="150000"/>
                        </a:lnSpc>
                        <a:spcBef>
                          <a:spcPts val="0"/>
                        </a:spcBef>
                        <a:spcAft>
                          <a:spcPts val="0"/>
                        </a:spcAft>
                      </a:pPr>
                      <a:r>
                        <a:rPr lang="zh-CN" altLang="en-US" sz="1050" kern="100"/>
                        <a:t>雕</a:t>
                      </a:r>
                    </a:p>
                    <a:p>
                      <a:pPr marL="0" marR="0" indent="0" algn="ctr">
                        <a:lnSpc>
                          <a:spcPct val="150000"/>
                        </a:lnSpc>
                        <a:spcBef>
                          <a:spcPts val="0"/>
                        </a:spcBef>
                        <a:spcAft>
                          <a:spcPts val="0"/>
                        </a:spcAft>
                      </a:pPr>
                      <a:r>
                        <a:rPr lang="zh-CN" altLang="en-US" sz="1050" kern="100"/>
                        <a:t>塑</a:t>
                      </a:r>
                    </a:p>
                  </a:txBody>
                  <a:tcPr marL="68580" marR="68580"/>
                </a:tc>
                <a:tc>
                  <a:txBody>
                    <a:bodyPr/>
                    <a:lstStyle/>
                    <a:p>
                      <a:pPr marL="0" marR="0" indent="0" algn="ctr">
                        <a:lnSpc>
                          <a:spcPct val="150000"/>
                        </a:lnSpc>
                        <a:spcBef>
                          <a:spcPts val="0"/>
                        </a:spcBef>
                        <a:spcAft>
                          <a:spcPts val="0"/>
                        </a:spcAft>
                      </a:pPr>
                      <a:r>
                        <a:rPr lang="zh-CN" altLang="en-US" sz="1050" kern="100"/>
                        <a:t>手</a:t>
                      </a:r>
                    </a:p>
                    <a:p>
                      <a:pPr marL="0" marR="0" indent="0" algn="ctr">
                        <a:lnSpc>
                          <a:spcPct val="150000"/>
                        </a:lnSpc>
                        <a:spcBef>
                          <a:spcPts val="0"/>
                        </a:spcBef>
                        <a:spcAft>
                          <a:spcPts val="0"/>
                        </a:spcAft>
                      </a:pPr>
                      <a:r>
                        <a:rPr lang="zh-CN" altLang="en-US" sz="1050" kern="100"/>
                        <a:t>工</a:t>
                      </a:r>
                    </a:p>
                    <a:p>
                      <a:pPr marL="0" marR="0" indent="0" algn="ctr">
                        <a:lnSpc>
                          <a:spcPct val="150000"/>
                        </a:lnSpc>
                        <a:spcBef>
                          <a:spcPts val="0"/>
                        </a:spcBef>
                        <a:spcAft>
                          <a:spcPts val="0"/>
                        </a:spcAft>
                      </a:pPr>
                      <a:r>
                        <a:rPr lang="zh-CN" altLang="en-US" sz="1050" kern="100"/>
                        <a:t>艺</a:t>
                      </a:r>
                    </a:p>
                  </a:txBody>
                  <a:tcPr marL="68580" marR="68580"/>
                </a:tc>
                <a:tc>
                  <a:txBody>
                    <a:bodyPr/>
                    <a:lstStyle/>
                    <a:p>
                      <a:pPr marL="0" marR="0" indent="0" algn="ctr">
                        <a:lnSpc>
                          <a:spcPct val="150000"/>
                        </a:lnSpc>
                        <a:spcBef>
                          <a:spcPts val="0"/>
                        </a:spcBef>
                        <a:spcAft>
                          <a:spcPts val="0"/>
                        </a:spcAft>
                      </a:pPr>
                      <a:r>
                        <a:rPr lang="zh-CN" altLang="en-US" sz="1050" kern="100"/>
                        <a:t>摄</a:t>
                      </a:r>
                    </a:p>
                    <a:p>
                      <a:pPr marL="0" marR="0" indent="0" algn="ctr">
                        <a:lnSpc>
                          <a:spcPct val="150000"/>
                        </a:lnSpc>
                        <a:spcBef>
                          <a:spcPts val="0"/>
                        </a:spcBef>
                        <a:spcAft>
                          <a:spcPts val="0"/>
                        </a:spcAft>
                      </a:pPr>
                      <a:r>
                        <a:rPr lang="zh-CN" altLang="en-US" sz="1050" kern="100"/>
                        <a:t>影</a:t>
                      </a:r>
                    </a:p>
                  </a:txBody>
                  <a:tcPr marL="68580" marR="68580"/>
                </a:tc>
                <a:tc>
                  <a:txBody>
                    <a:bodyPr/>
                    <a:lstStyle/>
                    <a:p>
                      <a:pPr marL="0" marR="0" indent="0" algn="ctr">
                        <a:lnSpc>
                          <a:spcPct val="150000"/>
                        </a:lnSpc>
                        <a:spcBef>
                          <a:spcPts val="0"/>
                        </a:spcBef>
                        <a:spcAft>
                          <a:spcPts val="0"/>
                        </a:spcAft>
                      </a:pPr>
                      <a:r>
                        <a:rPr lang="zh-CN" altLang="en-US" sz="1050" kern="100"/>
                        <a:t>建</a:t>
                      </a:r>
                    </a:p>
                    <a:p>
                      <a:pPr marL="0" marR="0" indent="0" algn="ctr">
                        <a:lnSpc>
                          <a:spcPct val="150000"/>
                        </a:lnSpc>
                        <a:spcBef>
                          <a:spcPts val="0"/>
                        </a:spcBef>
                        <a:spcAft>
                          <a:spcPts val="0"/>
                        </a:spcAft>
                      </a:pPr>
                      <a:r>
                        <a:rPr lang="zh-CN" altLang="en-US" sz="1050" kern="100"/>
                        <a:t>筑</a:t>
                      </a:r>
                    </a:p>
                  </a:txBody>
                  <a:tcPr marL="68580" marR="68580"/>
                </a:tc>
                <a:tc>
                  <a:txBody>
                    <a:bodyPr/>
                    <a:lstStyle/>
                    <a:p>
                      <a:pPr marL="0" marR="0" indent="0" algn="ctr">
                        <a:lnSpc>
                          <a:spcPct val="150000"/>
                        </a:lnSpc>
                        <a:spcBef>
                          <a:spcPts val="0"/>
                        </a:spcBef>
                        <a:spcAft>
                          <a:spcPts val="0"/>
                        </a:spcAft>
                      </a:pPr>
                      <a:r>
                        <a:rPr lang="zh-CN" altLang="en-US" sz="1050" kern="100"/>
                        <a:t>设</a:t>
                      </a:r>
                    </a:p>
                    <a:p>
                      <a:pPr marL="0" marR="0" indent="0" algn="ctr">
                        <a:lnSpc>
                          <a:spcPct val="150000"/>
                        </a:lnSpc>
                        <a:spcBef>
                          <a:spcPts val="0"/>
                        </a:spcBef>
                        <a:spcAft>
                          <a:spcPts val="0"/>
                        </a:spcAft>
                      </a:pPr>
                      <a:r>
                        <a:rPr lang="zh-CN" altLang="en-US" sz="1050" kern="100"/>
                        <a:t>计</a:t>
                      </a:r>
                    </a:p>
                  </a:txBody>
                  <a:tcPr marL="68580" marR="68580"/>
                </a:tc>
                <a:tc>
                  <a:txBody>
                    <a:bodyPr/>
                    <a:lstStyle/>
                    <a:p>
                      <a:pPr marL="0" marR="0" indent="0" algn="ctr">
                        <a:lnSpc>
                          <a:spcPct val="150000"/>
                        </a:lnSpc>
                        <a:spcBef>
                          <a:spcPts val="0"/>
                        </a:spcBef>
                        <a:spcAft>
                          <a:spcPts val="0"/>
                        </a:spcAft>
                      </a:pPr>
                      <a:r>
                        <a:rPr lang="zh-CN" altLang="en-US" sz="1050" kern="100"/>
                        <a:t>舞</a:t>
                      </a:r>
                    </a:p>
                    <a:p>
                      <a:pPr marL="0" marR="0" indent="0" algn="ctr">
                        <a:lnSpc>
                          <a:spcPct val="150000"/>
                        </a:lnSpc>
                        <a:spcBef>
                          <a:spcPts val="0"/>
                        </a:spcBef>
                        <a:spcAft>
                          <a:spcPts val="0"/>
                        </a:spcAft>
                      </a:pPr>
                      <a:r>
                        <a:rPr lang="zh-CN" altLang="en-US" sz="1050" kern="100"/>
                        <a:t>蹈</a:t>
                      </a:r>
                    </a:p>
                  </a:txBody>
                  <a:tcPr marL="68580" marR="68580"/>
                </a:tc>
                <a:tc>
                  <a:txBody>
                    <a:bodyPr/>
                    <a:lstStyle/>
                    <a:p>
                      <a:pPr marL="0" marR="0" indent="0" algn="ctr">
                        <a:lnSpc>
                          <a:spcPct val="150000"/>
                        </a:lnSpc>
                        <a:spcBef>
                          <a:spcPts val="0"/>
                        </a:spcBef>
                        <a:spcAft>
                          <a:spcPts val="0"/>
                        </a:spcAft>
                      </a:pPr>
                      <a:r>
                        <a:rPr lang="zh-CN" altLang="en-US" sz="1050" kern="100"/>
                        <a:t>杂</a:t>
                      </a:r>
                    </a:p>
                    <a:p>
                      <a:pPr marL="0" marR="0" indent="0" algn="ctr">
                        <a:lnSpc>
                          <a:spcPct val="150000"/>
                        </a:lnSpc>
                        <a:spcBef>
                          <a:spcPts val="0"/>
                        </a:spcBef>
                        <a:spcAft>
                          <a:spcPts val="0"/>
                        </a:spcAft>
                      </a:pPr>
                      <a:r>
                        <a:rPr lang="zh-CN" altLang="en-US" sz="1050" kern="100"/>
                        <a:t>技</a:t>
                      </a:r>
                    </a:p>
                  </a:txBody>
                  <a:tcPr marL="68580" marR="68580"/>
                </a:tc>
                <a:tc>
                  <a:txBody>
                    <a:bodyPr/>
                    <a:lstStyle/>
                    <a:p>
                      <a:pPr marL="0" marR="0" indent="0" algn="ctr">
                        <a:lnSpc>
                          <a:spcPct val="150000"/>
                        </a:lnSpc>
                        <a:spcBef>
                          <a:spcPts val="0"/>
                        </a:spcBef>
                        <a:spcAft>
                          <a:spcPts val="0"/>
                        </a:spcAft>
                      </a:pPr>
                      <a:r>
                        <a:rPr lang="zh-CN" altLang="en-US" sz="1050" kern="100"/>
                        <a:t>音</a:t>
                      </a:r>
                    </a:p>
                    <a:p>
                      <a:pPr marL="0" marR="0" indent="0" algn="ctr">
                        <a:lnSpc>
                          <a:spcPct val="150000"/>
                        </a:lnSpc>
                        <a:spcBef>
                          <a:spcPts val="0"/>
                        </a:spcBef>
                        <a:spcAft>
                          <a:spcPts val="0"/>
                        </a:spcAft>
                      </a:pPr>
                      <a:r>
                        <a:rPr lang="zh-CN" altLang="en-US" sz="1050" kern="100"/>
                        <a:t>乐</a:t>
                      </a:r>
                    </a:p>
                  </a:txBody>
                  <a:tcPr marL="68580" marR="68580"/>
                </a:tc>
                <a:tc>
                  <a:txBody>
                    <a:bodyPr/>
                    <a:lstStyle/>
                    <a:p>
                      <a:pPr marL="0" marR="0" indent="0" algn="ctr">
                        <a:lnSpc>
                          <a:spcPct val="150000"/>
                        </a:lnSpc>
                        <a:spcBef>
                          <a:spcPts val="0"/>
                        </a:spcBef>
                        <a:spcAft>
                          <a:spcPts val="0"/>
                        </a:spcAft>
                      </a:pPr>
                      <a:r>
                        <a:rPr lang="zh-CN" altLang="en-US" sz="1050" kern="100"/>
                        <a:t>曲</a:t>
                      </a:r>
                    </a:p>
                    <a:p>
                      <a:pPr marL="0" marR="0" indent="0" algn="ctr">
                        <a:lnSpc>
                          <a:spcPct val="150000"/>
                        </a:lnSpc>
                        <a:spcBef>
                          <a:spcPts val="0"/>
                        </a:spcBef>
                        <a:spcAft>
                          <a:spcPts val="0"/>
                        </a:spcAft>
                      </a:pPr>
                      <a:r>
                        <a:rPr lang="zh-CN" altLang="en-US" sz="1050" kern="100"/>
                        <a:t>艺</a:t>
                      </a:r>
                    </a:p>
                  </a:txBody>
                  <a:tcPr marL="68580" marR="68580"/>
                </a:tc>
                <a:tc>
                  <a:txBody>
                    <a:bodyPr/>
                    <a:lstStyle/>
                    <a:p>
                      <a:pPr marL="0" marR="0" indent="0" algn="ctr">
                        <a:lnSpc>
                          <a:spcPct val="150000"/>
                        </a:lnSpc>
                        <a:spcBef>
                          <a:spcPts val="0"/>
                        </a:spcBef>
                        <a:spcAft>
                          <a:spcPts val="0"/>
                        </a:spcAft>
                      </a:pPr>
                      <a:r>
                        <a:rPr lang="zh-CN" altLang="en-US" sz="1050" kern="100"/>
                        <a:t>戏</a:t>
                      </a:r>
                    </a:p>
                    <a:p>
                      <a:pPr marL="0" marR="0" indent="0" algn="ctr">
                        <a:lnSpc>
                          <a:spcPct val="150000"/>
                        </a:lnSpc>
                        <a:spcBef>
                          <a:spcPts val="0"/>
                        </a:spcBef>
                        <a:spcAft>
                          <a:spcPts val="0"/>
                        </a:spcAft>
                      </a:pPr>
                      <a:r>
                        <a:rPr lang="zh-CN" altLang="en-US" sz="1050" kern="100"/>
                        <a:t>剧</a:t>
                      </a:r>
                    </a:p>
                  </a:txBody>
                  <a:tcPr marL="68580" marR="68580"/>
                </a:tc>
                <a:tc>
                  <a:txBody>
                    <a:bodyPr/>
                    <a:lstStyle/>
                    <a:p>
                      <a:pPr marL="0" marR="0" indent="0" algn="ctr">
                        <a:lnSpc>
                          <a:spcPct val="150000"/>
                        </a:lnSpc>
                        <a:spcBef>
                          <a:spcPts val="0"/>
                        </a:spcBef>
                        <a:spcAft>
                          <a:spcPts val="0"/>
                        </a:spcAft>
                      </a:pPr>
                      <a:r>
                        <a:rPr lang="zh-CN" altLang="en-US" sz="1050" kern="100"/>
                        <a:t>影</a:t>
                      </a:r>
                    </a:p>
                    <a:p>
                      <a:pPr marL="0" marR="0" indent="0" algn="ctr">
                        <a:lnSpc>
                          <a:spcPct val="150000"/>
                        </a:lnSpc>
                        <a:spcBef>
                          <a:spcPts val="0"/>
                        </a:spcBef>
                        <a:spcAft>
                          <a:spcPts val="0"/>
                        </a:spcAft>
                      </a:pPr>
                      <a:r>
                        <a:rPr lang="zh-CN" altLang="en-US" sz="1050" kern="100"/>
                        <a:t>视</a:t>
                      </a:r>
                    </a:p>
                  </a:txBody>
                  <a:tcPr marL="68580" marR="68580"/>
                </a:tc>
                <a:tc>
                  <a:txBody>
                    <a:bodyPr/>
                    <a:lstStyle/>
                    <a:p>
                      <a:pPr marL="0" marR="0" indent="0" algn="ctr">
                        <a:lnSpc>
                          <a:spcPct val="150000"/>
                        </a:lnSpc>
                        <a:spcBef>
                          <a:spcPts val="0"/>
                        </a:spcBef>
                        <a:spcAft>
                          <a:spcPts val="0"/>
                        </a:spcAft>
                      </a:pPr>
                      <a:r>
                        <a:rPr lang="zh-CN" altLang="en-US" sz="1050" kern="100" dirty="0"/>
                        <a:t>文</a:t>
                      </a:r>
                    </a:p>
                    <a:p>
                      <a:pPr marL="0" marR="0" indent="0" algn="ctr">
                        <a:lnSpc>
                          <a:spcPct val="150000"/>
                        </a:lnSpc>
                        <a:spcBef>
                          <a:spcPts val="0"/>
                        </a:spcBef>
                        <a:spcAft>
                          <a:spcPts val="0"/>
                        </a:spcAft>
                      </a:pPr>
                      <a:r>
                        <a:rPr lang="zh-CN" altLang="en-US" sz="1050" kern="100" dirty="0"/>
                        <a:t>学</a:t>
                      </a:r>
                    </a:p>
                  </a:txBody>
                  <a:tcPr marL="68580" marR="68580"/>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6321" name="Rectangle 1"/>
          <p:cNvSpPr>
            <a:spLocks noChangeArrowheads="1"/>
          </p:cNvSpPr>
          <p:nvPr/>
        </p:nvSpPr>
        <p:spPr bwMode="auto">
          <a:xfrm>
            <a:off x="714348" y="571480"/>
            <a:ext cx="7786742" cy="376000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（三）舞蹈</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舞蹈（Dance）是一种表演艺术，身体伴随着音乐节奏舞动，是以有节奏的动作为主要表现手段的艺术形式。舞蹈具有多元化的社会意义与作用，包括运动、社交、求偶、祭祀、礼仪等。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舞蹈是能充分表现人类情感的方式，我国古代乐舞理论中就有：“情动于中而行于言，言之不足故嗟叹之；嗟叹之不足故咏歌之；咏歌之不足，不知手之舞之足之蹈之也。”关于舞蹈的起源，有认为与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择偶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求婚</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有关，也有认为舞蹈起源于劳动的理论，在原始人的舞蹈中，表现狩猎和种植以及各种劳动生活的占有最大的比重。综合二者可以得到，舞蹈起源于远古人类在求生存、求发展中的劳动生产（狩猎、农耕）、健身、战斗、操练等活动的模拟再现，以及</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图腾</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崇拜、巫术宗教祭祀活动和表现自身情感冲动的需要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1、特性</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舞蹈作品中的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动作</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具有一定的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技艺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性，舞蹈演员要具备跳跃、旋转、</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翻腾</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、柔软、控制等高难度的技巧能力，是表现人物思想感情、塑造人物性格和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精神面貌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的一种手段。</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2、类别</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作为艺术之一的舞蹈，同样是一个非常广阔的天地，可以分为不同种类、不同样式、不同风格的舞蹈。</a:t>
            </a:r>
          </a:p>
        </p:txBody>
      </p:sp>
      <p:sp>
        <p:nvSpPr>
          <p:cNvPr id="6" name="矩形 5"/>
          <p:cNvSpPr/>
          <p:nvPr/>
        </p:nvSpPr>
        <p:spPr>
          <a:xfrm>
            <a:off x="5286380" y="5929330"/>
            <a:ext cx="1685077" cy="369332"/>
          </a:xfrm>
          <a:prstGeom prst="rect">
            <a:avLst/>
          </a:prstGeom>
        </p:spPr>
        <p:txBody>
          <a:bodyPr wrap="none">
            <a:spAutoFit/>
          </a:bodyPr>
          <a:lstStyle/>
          <a:p>
            <a:r>
              <a:rPr lang="zh-CN" altLang="en-US" dirty="0" smtClean="0">
                <a:solidFill>
                  <a:srgbClr val="00B050"/>
                </a:solidFill>
                <a:latin typeface="华文行楷" pitchFamily="2" charset="-122"/>
                <a:ea typeface="华文行楷" pitchFamily="2" charset="-122"/>
                <a:cs typeface="Times New Roman" panose="02020603050405020304" pitchFamily="18" charset="0"/>
              </a:rPr>
              <a:t>芭蕾舞</a:t>
            </a:r>
            <a:r>
              <a:rPr lang="en-US" altLang="zh-CN" dirty="0" smtClean="0">
                <a:solidFill>
                  <a:srgbClr val="00B050"/>
                </a:solidFill>
                <a:latin typeface="华文行楷" pitchFamily="2" charset="-122"/>
                <a:ea typeface="华文行楷" pitchFamily="2" charset="-122"/>
                <a:cs typeface="Times New Roman" panose="02020603050405020304" pitchFamily="18" charset="0"/>
              </a:rPr>
              <a:t>-</a:t>
            </a:r>
            <a:r>
              <a:rPr lang="zh-CN" altLang="en-US" dirty="0" smtClean="0">
                <a:solidFill>
                  <a:srgbClr val="00B050"/>
                </a:solidFill>
                <a:latin typeface="华文行楷" pitchFamily="2" charset="-122"/>
                <a:ea typeface="华文行楷" pitchFamily="2" charset="-122"/>
                <a:cs typeface="Times New Roman" panose="02020603050405020304" pitchFamily="18" charset="0"/>
              </a:rPr>
              <a:t>天鹅</a:t>
            </a:r>
            <a:r>
              <a:rPr lang="zh-CN" altLang="en-US" dirty="0" smtClean="0">
                <a:solidFill>
                  <a:srgbClr val="00B050"/>
                </a:solidFill>
                <a:latin typeface="华文行楷" pitchFamily="2" charset="-122"/>
                <a:ea typeface="华文行楷" pitchFamily="2" charset="-122"/>
                <a:cs typeface="Times New Roman" panose="02020603050405020304" pitchFamily="18" charset="0"/>
              </a:rPr>
              <a:t>湖</a:t>
            </a:r>
            <a:endParaRPr lang="zh-CN" altLang="en-US" dirty="0">
              <a:solidFill>
                <a:srgbClr val="00B050"/>
              </a:solidFill>
              <a:latin typeface="华文行楷" pitchFamily="2" charset="-122"/>
              <a:ea typeface="华文行楷" pitchFamily="2" charset="-122"/>
            </a:endParaRPr>
          </a:p>
        </p:txBody>
      </p:sp>
      <p:pic>
        <p:nvPicPr>
          <p:cNvPr id="7" name="Picture 3" descr="C:\Users\Administrator\AppData\Local\Temp\ksohtml\wpsDEC3.tmp.png"/>
          <p:cNvPicPr>
            <a:picLocks noChangeAspect="1" noChangeArrowheads="1"/>
          </p:cNvPicPr>
          <p:nvPr/>
        </p:nvPicPr>
        <p:blipFill>
          <a:blip r:embed="rId9"/>
          <a:srcRect/>
          <a:stretch>
            <a:fillRect/>
          </a:stretch>
        </p:blipFill>
        <p:spPr bwMode="auto">
          <a:xfrm>
            <a:off x="1643042" y="4429132"/>
            <a:ext cx="2822155" cy="200026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sz="1200" dirty="0">
                <a:latin typeface="华文行楷" panose="02010800040101010101" pitchFamily="2" charset="-122"/>
                <a:ea typeface="华文行楷" panose="02010800040101010101" pitchFamily="2" charset="-122"/>
              </a:rPr>
              <a:t>艺术</a:t>
            </a:r>
            <a:r>
              <a:rPr lang="zh-CN" altLang="en-US" sz="1200" dirty="0" smtClean="0">
                <a:latin typeface="华文行楷" panose="02010800040101010101" pitchFamily="2" charset="-122"/>
                <a:ea typeface="华文行楷" panose="02010800040101010101" pitchFamily="2" charset="-122"/>
              </a:rPr>
              <a:t>概论</a:t>
            </a:r>
            <a:endParaRPr lang="zh-CN" altLang="en-US" sz="1200"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12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12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774669" y="4071942"/>
            <a:ext cx="369332"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12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12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12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142976" y="1571612"/>
          <a:ext cx="6929487" cy="3357586"/>
        </p:xfrm>
        <a:graphic>
          <a:graphicData uri="http://schemas.openxmlformats.org/drawingml/2006/table">
            <a:tbl>
              <a:tblPr/>
              <a:tblGrid>
                <a:gridCol w="1776773"/>
                <a:gridCol w="1303402"/>
                <a:gridCol w="1283104"/>
                <a:gridCol w="1297602"/>
                <a:gridCol w="1268606"/>
              </a:tblGrid>
              <a:tr h="599684">
                <a:tc>
                  <a:txBody>
                    <a:bodyPr/>
                    <a:lstStyle/>
                    <a:p>
                      <a:pPr marL="0" marR="0" algn="ctr">
                        <a:lnSpc>
                          <a:spcPct val="150000"/>
                        </a:lnSpc>
                        <a:spcBef>
                          <a:spcPts val="0"/>
                        </a:spcBef>
                        <a:spcAft>
                          <a:spcPts val="1125"/>
                        </a:spcAft>
                      </a:pPr>
                      <a:r>
                        <a:rPr lang="zh-CN" altLang="en-US" sz="1400" b="1" i="0" kern="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生活型</a:t>
                      </a:r>
                      <a:endParaRPr lang="zh-CN" altLang="en-US" sz="1400" b="1" kern="1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gridSpan="2">
                  <a:txBody>
                    <a:bodyPr/>
                    <a:lstStyle/>
                    <a:p>
                      <a:pPr marL="0" marR="0" algn="ctr">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艺术型</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zh-CN"/>
                    </a:p>
                  </a:txBody>
                  <a:tcPr/>
                </a:tc>
                <a:tc>
                  <a:txBody>
                    <a:bodyPr/>
                    <a:lstStyle/>
                    <a:p>
                      <a:pPr marL="0" marR="0" algn="ctr">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时尚型</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宫廷型</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815597">
                <a:tc>
                  <a:txBody>
                    <a:bodyPr/>
                    <a:lstStyle/>
                    <a:p>
                      <a:pPr marL="0" marR="0" algn="ctr">
                        <a:lnSpc>
                          <a:spcPct val="150000"/>
                        </a:lnSpc>
                        <a:spcBef>
                          <a:spcPts val="0"/>
                        </a:spcBef>
                        <a:spcAft>
                          <a:spcPts val="1125"/>
                        </a:spcAft>
                      </a:pPr>
                      <a:endParaRPr lang="zh-CN" altLang="en-US" sz="1400" b="1" i="0" kern="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不同风格区分</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表现形式区分</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1125"/>
                        </a:spcAft>
                      </a:pPr>
                      <a:endPar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50000"/>
                        </a:lnSpc>
                        <a:spcBef>
                          <a:spcPts val="0"/>
                        </a:spcBef>
                        <a:spcAft>
                          <a:spcPts val="1125"/>
                        </a:spcAft>
                      </a:pPr>
                      <a:endPar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1942305">
                <a:tc>
                  <a:txBody>
                    <a:bodyPr/>
                    <a:lstStyle/>
                    <a:p>
                      <a:pPr marL="0" marR="0" algn="l">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习俗舞蹈、宗教祭祀舞蹈、社交舞蹈、自娱舞蹈、体育舞蹈、教育舞蹈、广场舞蹈</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l">
                        <a:lnSpc>
                          <a:spcPct val="150000"/>
                        </a:lnSpc>
                        <a:spcBef>
                          <a:spcPts val="0"/>
                        </a:spcBef>
                        <a:spcAft>
                          <a:spcPts val="1125"/>
                        </a:spcAft>
                      </a:pPr>
                      <a:r>
                        <a:rPr lang="zh-CN" altLang="en-US" sz="1400" b="1" i="0" kern="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古典舞蹈、民族民间舞蹈、现代舞蹈、当代舞蹈、芭蕾舞</a:t>
                      </a:r>
                      <a:endParaRPr lang="zh-CN" altLang="en-US" sz="1400" b="1" kern="1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l">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独舞、双人舞、三人舞、群舞、组舞、歌舞、歌舞剧</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l">
                        <a:lnSpc>
                          <a:spcPct val="150000"/>
                        </a:lnSpc>
                        <a:spcBef>
                          <a:spcPts val="0"/>
                        </a:spcBef>
                        <a:spcAft>
                          <a:spcPts val="1125"/>
                        </a:spcAft>
                      </a:pPr>
                      <a:r>
                        <a:rPr lang="zh-CN" altLang="en-US" sz="1400" b="1" i="0" kern="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街舞、机械舞、锁舞、甩舞、自由舞、雷鬼舞、游舞、</a:t>
                      </a:r>
                      <a:endParaRPr lang="zh-CN" altLang="en-US" sz="1400" b="1" kern="1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l">
                        <a:lnSpc>
                          <a:spcPct val="150000"/>
                        </a:lnSpc>
                        <a:spcBef>
                          <a:spcPts val="0"/>
                        </a:spcBef>
                        <a:spcAft>
                          <a:spcPts val="1125"/>
                        </a:spcAft>
                      </a:pPr>
                      <a:r>
                        <a:rPr lang="zh-CN" altLang="en-US" sz="1400" b="1" i="0" kern="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宋体" panose="02010600030101010101" pitchFamily="2" charset="-122"/>
                          <a:ea typeface="宋体" panose="02010600030101010101" pitchFamily="2" charset="-122"/>
                          <a:cs typeface="Times New Roman" panose="02020603050405020304"/>
                        </a:rPr>
                        <a:t>宫廷舞蹈</a:t>
                      </a:r>
                      <a:endParaRPr lang="zh-CN" altLang="en-US" sz="1400" b="1" kern="1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a:ea typeface="宋体" panose="02010600030101010101" pitchFamily="2" charset="-122"/>
                        <a:cs typeface="Times New Roman" panose="02020603050405020304"/>
                      </a:endParaRP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4273" name="Rectangle 1"/>
          <p:cNvSpPr>
            <a:spLocks noChangeArrowheads="1"/>
          </p:cNvSpPr>
          <p:nvPr/>
        </p:nvSpPr>
        <p:spPr bwMode="auto">
          <a:xfrm>
            <a:off x="714348" y="714356"/>
            <a:ext cx="7143800" cy="460638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（四）影视艺术</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电影（Movie）是一门根据</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视觉暂留</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原理，运用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照相</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录音和手段把外界事物的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影像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以及</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声音</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摄录在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胶片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上，通过放映手段在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银幕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上造成活动影像，以表现一定内容的现代艺术，也是一门可以容纳悲喜剧与文学戏剧、摄影、绘画、音乐、舞蹈、文字、雕塑、建筑等多种艺术的现代科技与艺术的综合体。</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1911年意大利诗人和电影先驱者乔托·卡努杜（1877-1923）在《第七艺术宣言》论著中，第一次宣称电影是一种艺术，从此“</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第七艺术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”成为电影艺术的同义词。</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1、发展</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是人类知道其确切产生时间和成长历程的艺术，19世纪末开始，法国、美国等地区的电影发明家们相继发明了能摹拟人的眼睛和耳朵的光声记录和还原的技术，1888年法国人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埃米尔·雷诺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发明了“光学影戏机”，人们可以在幕布上看到几分钟的活动影戏，1895年</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卢米埃尔</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兄弟向大众展现《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火车进站</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》的画面时，观众被几乎是活生生的影像吓得惊惶四散，1889年爱迪生用强灯光把拍摄的形象连续放映在银幕上，看起来像实在活动的形象。</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艺术在20世纪以来发展迅速、影响巨大，是政治、经济、文化三位一体的创意产业，电影被企业家发展成为电影生意，被政治家发展成为意识形态，被艺术家发展成为电影艺术，被研究者发展成为电影理论。电影从有声电影开始发展，现今已经到了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特技</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时代，运用大量的电脑特技制作出来的电影，受到广大观众欢迎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714348" y="1285860"/>
            <a:ext cx="2571768" cy="34778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2、分类</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电影有着复杂而繁多的科系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，可以</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分为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动作电影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奇幻电影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喜剧电影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恐怖电影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、冒险电影、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爱情电影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、警匪电影、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科幻电影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战争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灾难电影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温情</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史诗电影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实验电影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微电影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微</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动画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悬疑电影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音乐电影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黑帮电影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纪录电影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1"/>
              </a:rPr>
              <a:t>公路电影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2"/>
              </a:rPr>
              <a:t>意识流电影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3"/>
              </a:rPr>
              <a:t>动画电影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4"/>
              </a:rPr>
              <a:t>惊悚</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5"/>
              </a:rPr>
              <a:t>西部电影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6"/>
              </a:rPr>
              <a:t>人物</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7"/>
              </a:rPr>
              <a:t>飞车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8"/>
              </a:rPr>
              <a:t>家庭电影</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、超级英雄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14338" name="Picture 2" descr="http://img4.cache.netease.com/ent/2013/7/30/20130730181833a5976.jpg"/>
          <p:cNvPicPr>
            <a:picLocks noChangeAspect="1" noChangeArrowheads="1"/>
          </p:cNvPicPr>
          <p:nvPr/>
        </p:nvPicPr>
        <p:blipFill>
          <a:blip r:embed="rId29"/>
          <a:srcRect/>
          <a:stretch>
            <a:fillRect/>
          </a:stretch>
        </p:blipFill>
        <p:spPr bwMode="auto">
          <a:xfrm>
            <a:off x="4000496" y="500042"/>
            <a:ext cx="4000528" cy="1868861"/>
          </a:xfrm>
          <a:prstGeom prst="rect">
            <a:avLst/>
          </a:prstGeom>
          <a:noFill/>
        </p:spPr>
      </p:pic>
      <p:pic>
        <p:nvPicPr>
          <p:cNvPr id="14340" name="Picture 4" descr="http://img1.gtimg.com/edu/pics/hv1/115/132/1399/91003750.jpg"/>
          <p:cNvPicPr>
            <a:picLocks noChangeAspect="1" noChangeArrowheads="1"/>
          </p:cNvPicPr>
          <p:nvPr/>
        </p:nvPicPr>
        <p:blipFill>
          <a:blip r:embed="rId30"/>
          <a:srcRect/>
          <a:stretch>
            <a:fillRect/>
          </a:stretch>
        </p:blipFill>
        <p:spPr bwMode="auto">
          <a:xfrm>
            <a:off x="4000496" y="2571744"/>
            <a:ext cx="3995684" cy="300039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642910" y="928670"/>
            <a:ext cx="7429552" cy="3760004"/>
          </a:xfrm>
          <a:prstGeom prst="rect">
            <a:avLst/>
          </a:prstGeom>
        </p:spPr>
        <p:txBody>
          <a:bodyPr wrap="square">
            <a:spAutoFit/>
          </a:bodyPr>
          <a:lstStyle/>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3、特征</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在艺术表现力上不但具有其它各种艺术的特征，又可以运用蒙太奇这种电影组接技巧，具有超越其它一切艺术的表现手段，而且影片可以大量复制放映，随着现代社会的发展，电影已深入到人类社会生活的各个方面，是人们生活不可或缺的一部分，电影能准确地“还原”现实世界，给人以逼真感，亲近感，宛如身临其境。电影的这些特性，可以满足人们更广阔、更真实地感受生活的愿望。</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在电影百年的历程中，创作启发理论，理论推动创作，成为一个交互发展的过程。苏联的探索派、法国和德国的先锋派实践以及意大利新现实主义，分别启发了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蒙太奇理论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先锋派理论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真实美学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的建立；法国新浪潮运动与法国电影手册派交相辉映，享誉世界；爱森斯坦的蒙太奇理论和巴赞的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长镜头理论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深化了对电影的认识；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电影作者论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则强调了导演的核心作用，加强了对电影实践的指导；好莱坞的制片厂体制、类型片模式及后来的新好莱坞独立制片为电影树立了产业化的典范。</a:t>
            </a:r>
          </a:p>
          <a:p>
            <a:pPr lvl="0" algn="l" eaLnBrk="0" fontAlgn="base" hangingPunct="0">
              <a:lnSpc>
                <a:spcPts val="22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英国影评家吉奥夫·安德鲁（Geoff Andrew）是英国影评界领军人物，著有《电影之书：世界电影史上的150部经典作品》一书，评选出了众多优秀电影作品，如《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公民凯恩</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乱世佳人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》《金刚》《</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吸血鬼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木偶奇遇记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教父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大白鲨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星球大战</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感官世界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春光乍泄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玩具总动员</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1201" name="Rectangle 1"/>
          <p:cNvSpPr>
            <a:spLocks noChangeArrowheads="1"/>
          </p:cNvSpPr>
          <p:nvPr/>
        </p:nvSpPr>
        <p:spPr bwMode="auto">
          <a:xfrm>
            <a:off x="2071670" y="1399112"/>
            <a:ext cx="4929222" cy="93871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4、限制</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在美国和英国的电影广告中</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，这样标记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p>
          <a:p>
            <a:pPr marL="0" marR="0" lvl="0" algn="l" defTabSz="914400" rtl="0" eaLnBrk="0" fontAlgn="base" latinLnBrk="0" hangingPunct="0">
              <a:lnSpc>
                <a:spcPts val="2200"/>
              </a:lnSpc>
              <a:buClrTx/>
              <a:buSzTx/>
              <a:buFontTx/>
              <a:buNone/>
            </a:pP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graphicFrame>
        <p:nvGraphicFramePr>
          <p:cNvPr id="7" name="图示 6"/>
          <p:cNvGraphicFramePr/>
          <p:nvPr/>
        </p:nvGraphicFramePr>
        <p:xfrm>
          <a:off x="1142976" y="2536448"/>
          <a:ext cx="6786610" cy="22498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0177" name="Rectangle 1"/>
          <p:cNvSpPr>
            <a:spLocks noChangeArrowheads="1"/>
          </p:cNvSpPr>
          <p:nvPr/>
        </p:nvSpPr>
        <p:spPr bwMode="auto">
          <a:xfrm>
            <a:off x="1365545" y="2188674"/>
            <a:ext cx="5429256" cy="225061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1600" b="0" i="0" u="none" strike="noStrike" cap="none" normalizeH="0" baseline="0" dirty="0" smtClean="0">
                <a:ln>
                  <a:noFill/>
                </a:ln>
                <a:solidFill>
                  <a:srgbClr val="000000"/>
                </a:solidFill>
                <a:effectLst/>
                <a:latin typeface="华文琥珀" panose="02010800040101010101" charset="-122"/>
                <a:ea typeface="华文琥珀" panose="02010800040101010101" charset="-122"/>
                <a:cs typeface="Times New Roman" panose="02020603050405020304" pitchFamily="18" charset="0"/>
              </a:rPr>
              <a:t>习题：</a:t>
            </a:r>
            <a:endParaRPr kumimoji="0" lang="zh-CN"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、油画、水彩画赏析或尝试。</a:t>
            </a:r>
            <a:b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、国画、书法赏析或尝试。</a:t>
            </a:r>
            <a:endParaRPr kumimoji="0" lang="zh-CN"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、手工艺鉴赏。</a:t>
            </a:r>
            <a:endParaRPr kumimoji="0" lang="zh-CN"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、歌曲、舞蹈赏析或尝试。</a:t>
            </a:r>
            <a:endParaRPr kumimoji="0" lang="zh-CN"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a:t>
            </a:r>
            <a:r>
              <a:rPr kumimoji="0" 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、电影欣赏。</a:t>
            </a:r>
            <a:endParaRPr kumimoji="0" lang="en-US" altLang="zh-CN" sz="16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651000" y="2117725"/>
          <a:ext cx="4910455" cy="2547620"/>
        </p:xfrm>
        <a:graphic>
          <a:graphicData uri="http://schemas.openxmlformats.org/drawingml/2006/table">
            <a:tbl>
              <a:tblPr>
                <a:tableStyleId>{16D9F66E-5EB9-4882-86FB-DCBF35E3C3E4}</a:tableStyleId>
              </a:tblPr>
              <a:tblGrid>
                <a:gridCol w="382270"/>
                <a:gridCol w="382270"/>
                <a:gridCol w="382270"/>
                <a:gridCol w="383540"/>
                <a:gridCol w="382270"/>
                <a:gridCol w="382270"/>
                <a:gridCol w="346075"/>
                <a:gridCol w="350520"/>
                <a:gridCol w="372745"/>
                <a:gridCol w="363220"/>
                <a:gridCol w="389890"/>
                <a:gridCol w="398780"/>
                <a:gridCol w="394335"/>
              </a:tblGrid>
              <a:tr h="384810">
                <a:tc gridSpan="13">
                  <a:txBody>
                    <a:bodyPr/>
                    <a:lstStyle/>
                    <a:p>
                      <a:pPr marL="0" marR="0" indent="0" algn="ctr">
                        <a:lnSpc>
                          <a:spcPct val="150000"/>
                        </a:lnSpc>
                        <a:spcBef>
                          <a:spcPts val="0"/>
                        </a:spcBef>
                        <a:spcAft>
                          <a:spcPts val="0"/>
                        </a:spcAft>
                      </a:pPr>
                      <a:r>
                        <a:rPr lang="zh-CN" altLang="en-US" sz="1050" kern="100"/>
                        <a:t>以艺术形态的创造方式为依据</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220470">
                <a:tc gridSpan="6">
                  <a:txBody>
                    <a:bodyPr/>
                    <a:lstStyle/>
                    <a:p>
                      <a:pPr marL="0" marR="0" indent="0" algn="ctr">
                        <a:lnSpc>
                          <a:spcPct val="150000"/>
                        </a:lnSpc>
                        <a:spcBef>
                          <a:spcPts val="0"/>
                        </a:spcBef>
                        <a:spcAft>
                          <a:spcPts val="0"/>
                        </a:spcAft>
                      </a:pPr>
                      <a:r>
                        <a:rPr lang="zh-CN" altLang="en-US" sz="1050" kern="100"/>
                        <a:t>造型艺术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5">
                  <a:txBody>
                    <a:bodyPr/>
                    <a:lstStyle/>
                    <a:p>
                      <a:pPr marL="0" marR="0" indent="0" algn="ctr">
                        <a:lnSpc>
                          <a:spcPct val="150000"/>
                        </a:lnSpc>
                        <a:spcBef>
                          <a:spcPts val="0"/>
                        </a:spcBef>
                        <a:spcAft>
                          <a:spcPts val="0"/>
                        </a:spcAft>
                      </a:pPr>
                      <a:r>
                        <a:rPr lang="zh-CN" altLang="en-US" sz="1050" kern="100"/>
                        <a:t>表演艺术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a:txBody>
                    <a:bodyPr/>
                    <a:lstStyle/>
                    <a:p>
                      <a:pPr marL="0" marR="0" indent="0" algn="ctr">
                        <a:lnSpc>
                          <a:spcPct val="150000"/>
                        </a:lnSpc>
                        <a:spcBef>
                          <a:spcPts val="0"/>
                        </a:spcBef>
                        <a:spcAft>
                          <a:spcPts val="0"/>
                        </a:spcAft>
                      </a:pPr>
                      <a:r>
                        <a:rPr lang="zh-CN" altLang="en-US" sz="1050" kern="100"/>
                        <a:t>语言艺术</a:t>
                      </a:r>
                    </a:p>
                  </a:txBody>
                  <a:tcPr marL="68580" marR="68580"/>
                </a:tc>
                <a:tc>
                  <a:txBody>
                    <a:bodyPr/>
                    <a:lstStyle/>
                    <a:p>
                      <a:pPr marL="0" marR="0" indent="0" algn="ctr">
                        <a:lnSpc>
                          <a:spcPct val="150000"/>
                        </a:lnSpc>
                        <a:spcBef>
                          <a:spcPts val="0"/>
                        </a:spcBef>
                        <a:spcAft>
                          <a:spcPts val="0"/>
                        </a:spcAft>
                      </a:pPr>
                      <a:r>
                        <a:rPr lang="zh-CN" altLang="en-US" sz="1050" kern="100"/>
                        <a:t>综合艺术</a:t>
                      </a:r>
                    </a:p>
                  </a:txBody>
                  <a:tcPr marL="68580" marR="68580"/>
                </a:tc>
              </a:tr>
              <a:tr h="942340">
                <a:tc>
                  <a:txBody>
                    <a:bodyPr/>
                    <a:lstStyle/>
                    <a:p>
                      <a:pPr marL="0" marR="0" indent="0" algn="ctr">
                        <a:lnSpc>
                          <a:spcPct val="150000"/>
                        </a:lnSpc>
                        <a:spcBef>
                          <a:spcPts val="0"/>
                        </a:spcBef>
                        <a:spcAft>
                          <a:spcPts val="0"/>
                        </a:spcAft>
                      </a:pPr>
                      <a:r>
                        <a:rPr lang="zh-CN" altLang="en-US" sz="1050" kern="100"/>
                        <a:t>绘画</a:t>
                      </a:r>
                    </a:p>
                  </a:txBody>
                  <a:tcPr marL="68580" marR="68580"/>
                </a:tc>
                <a:tc>
                  <a:txBody>
                    <a:bodyPr/>
                    <a:lstStyle/>
                    <a:p>
                      <a:pPr marL="0" marR="0" indent="0" algn="ctr">
                        <a:lnSpc>
                          <a:spcPct val="150000"/>
                        </a:lnSpc>
                        <a:spcBef>
                          <a:spcPts val="0"/>
                        </a:spcBef>
                        <a:spcAft>
                          <a:spcPts val="0"/>
                        </a:spcAft>
                      </a:pPr>
                      <a:r>
                        <a:rPr lang="zh-CN" altLang="en-US" sz="1050" kern="100"/>
                        <a:t>雕塑</a:t>
                      </a:r>
                    </a:p>
                  </a:txBody>
                  <a:tcPr marL="68580" marR="68580"/>
                </a:tc>
                <a:tc>
                  <a:txBody>
                    <a:bodyPr/>
                    <a:lstStyle/>
                    <a:p>
                      <a:pPr marL="0" marR="0" indent="0" algn="ctr">
                        <a:lnSpc>
                          <a:spcPct val="150000"/>
                        </a:lnSpc>
                        <a:spcBef>
                          <a:spcPts val="0"/>
                        </a:spcBef>
                        <a:spcAft>
                          <a:spcPts val="0"/>
                        </a:spcAft>
                      </a:pPr>
                      <a:r>
                        <a:rPr lang="zh-CN" altLang="en-US" sz="1050" kern="100"/>
                        <a:t>手工艺</a:t>
                      </a:r>
                    </a:p>
                  </a:txBody>
                  <a:tcPr marL="68580" marR="68580"/>
                </a:tc>
                <a:tc>
                  <a:txBody>
                    <a:bodyPr/>
                    <a:lstStyle/>
                    <a:p>
                      <a:pPr marL="0" marR="0" indent="0" algn="ctr">
                        <a:lnSpc>
                          <a:spcPct val="150000"/>
                        </a:lnSpc>
                        <a:spcBef>
                          <a:spcPts val="0"/>
                        </a:spcBef>
                        <a:spcAft>
                          <a:spcPts val="0"/>
                        </a:spcAft>
                      </a:pPr>
                      <a:r>
                        <a:rPr lang="zh-CN" altLang="en-US" sz="1050" kern="100"/>
                        <a:t>摄影</a:t>
                      </a:r>
                    </a:p>
                  </a:txBody>
                  <a:tcPr marL="68580" marR="68580"/>
                </a:tc>
                <a:tc>
                  <a:txBody>
                    <a:bodyPr/>
                    <a:lstStyle/>
                    <a:p>
                      <a:pPr marL="0" marR="0" indent="0" algn="ctr">
                        <a:lnSpc>
                          <a:spcPct val="150000"/>
                        </a:lnSpc>
                        <a:spcBef>
                          <a:spcPts val="0"/>
                        </a:spcBef>
                        <a:spcAft>
                          <a:spcPts val="0"/>
                        </a:spcAft>
                      </a:pPr>
                      <a:r>
                        <a:rPr lang="zh-CN" altLang="en-US" sz="1050" kern="100"/>
                        <a:t>建筑</a:t>
                      </a:r>
                    </a:p>
                  </a:txBody>
                  <a:tcPr marL="68580" marR="68580"/>
                </a:tc>
                <a:tc>
                  <a:txBody>
                    <a:bodyPr/>
                    <a:lstStyle/>
                    <a:p>
                      <a:pPr marL="0" marR="0" indent="0" algn="ctr">
                        <a:lnSpc>
                          <a:spcPct val="150000"/>
                        </a:lnSpc>
                        <a:spcBef>
                          <a:spcPts val="0"/>
                        </a:spcBef>
                        <a:spcAft>
                          <a:spcPts val="0"/>
                        </a:spcAft>
                      </a:pPr>
                      <a:r>
                        <a:rPr lang="zh-CN" altLang="en-US" sz="1050" kern="100"/>
                        <a:t>设计</a:t>
                      </a:r>
                    </a:p>
                  </a:txBody>
                  <a:tcPr marL="68580" marR="68580"/>
                </a:tc>
                <a:tc>
                  <a:txBody>
                    <a:bodyPr/>
                    <a:lstStyle/>
                    <a:p>
                      <a:pPr marL="0" marR="0" indent="0" algn="ctr">
                        <a:lnSpc>
                          <a:spcPct val="150000"/>
                        </a:lnSpc>
                        <a:spcBef>
                          <a:spcPts val="0"/>
                        </a:spcBef>
                        <a:spcAft>
                          <a:spcPts val="0"/>
                        </a:spcAft>
                      </a:pPr>
                      <a:r>
                        <a:rPr lang="zh-CN" altLang="en-US" sz="1050" kern="100"/>
                        <a:t>音乐</a:t>
                      </a:r>
                    </a:p>
                  </a:txBody>
                  <a:tcPr marL="68580" marR="68580"/>
                </a:tc>
                <a:tc>
                  <a:txBody>
                    <a:bodyPr/>
                    <a:lstStyle/>
                    <a:p>
                      <a:pPr marL="0" marR="0" indent="0" algn="ctr">
                        <a:lnSpc>
                          <a:spcPct val="150000"/>
                        </a:lnSpc>
                        <a:spcBef>
                          <a:spcPts val="0"/>
                        </a:spcBef>
                        <a:spcAft>
                          <a:spcPts val="0"/>
                        </a:spcAft>
                      </a:pPr>
                      <a:r>
                        <a:rPr lang="zh-CN" altLang="en-US" sz="1050" kern="100"/>
                        <a:t>舞蹈</a:t>
                      </a:r>
                    </a:p>
                  </a:txBody>
                  <a:tcPr marL="68580" marR="68580"/>
                </a:tc>
                <a:tc>
                  <a:txBody>
                    <a:bodyPr/>
                    <a:lstStyle/>
                    <a:p>
                      <a:pPr marL="0" marR="0" indent="0" algn="ctr">
                        <a:lnSpc>
                          <a:spcPct val="150000"/>
                        </a:lnSpc>
                        <a:spcBef>
                          <a:spcPts val="0"/>
                        </a:spcBef>
                        <a:spcAft>
                          <a:spcPts val="0"/>
                        </a:spcAft>
                      </a:pPr>
                      <a:r>
                        <a:rPr lang="zh-CN" altLang="en-US" sz="1050" kern="100"/>
                        <a:t>戏剧</a:t>
                      </a:r>
                    </a:p>
                  </a:txBody>
                  <a:tcPr marL="68580" marR="68580"/>
                </a:tc>
                <a:tc>
                  <a:txBody>
                    <a:bodyPr/>
                    <a:lstStyle/>
                    <a:p>
                      <a:pPr marL="0" marR="0" indent="0" algn="ctr">
                        <a:lnSpc>
                          <a:spcPct val="150000"/>
                        </a:lnSpc>
                        <a:spcBef>
                          <a:spcPts val="0"/>
                        </a:spcBef>
                        <a:spcAft>
                          <a:spcPts val="0"/>
                        </a:spcAft>
                      </a:pPr>
                      <a:r>
                        <a:rPr lang="zh-CN" altLang="en-US" sz="1050" kern="100"/>
                        <a:t>曲艺</a:t>
                      </a:r>
                    </a:p>
                  </a:txBody>
                  <a:tcPr marL="68580" marR="68580"/>
                </a:tc>
                <a:tc>
                  <a:txBody>
                    <a:bodyPr/>
                    <a:lstStyle/>
                    <a:p>
                      <a:pPr marL="0" marR="0" indent="0" algn="ctr">
                        <a:lnSpc>
                          <a:spcPct val="150000"/>
                        </a:lnSpc>
                        <a:spcBef>
                          <a:spcPts val="0"/>
                        </a:spcBef>
                        <a:spcAft>
                          <a:spcPts val="0"/>
                        </a:spcAft>
                      </a:pPr>
                      <a:r>
                        <a:rPr lang="zh-CN" altLang="en-US" sz="1050" kern="100"/>
                        <a:t>杂技</a:t>
                      </a:r>
                    </a:p>
                  </a:txBody>
                  <a:tcPr marL="68580" marR="68580"/>
                </a:tc>
                <a:tc>
                  <a:txBody>
                    <a:bodyPr/>
                    <a:lstStyle/>
                    <a:p>
                      <a:pPr marL="0" marR="0" indent="0" algn="ctr">
                        <a:lnSpc>
                          <a:spcPct val="150000"/>
                        </a:lnSpc>
                        <a:spcBef>
                          <a:spcPts val="0"/>
                        </a:spcBef>
                        <a:spcAft>
                          <a:spcPts val="0"/>
                        </a:spcAft>
                      </a:pPr>
                      <a:r>
                        <a:rPr lang="zh-CN" altLang="en-US" sz="1050" kern="100"/>
                        <a:t>文学</a:t>
                      </a:r>
                    </a:p>
                  </a:txBody>
                  <a:tcPr marL="68580" marR="68580"/>
                </a:tc>
                <a:tc>
                  <a:txBody>
                    <a:bodyPr/>
                    <a:lstStyle/>
                    <a:p>
                      <a:pPr marL="0" marR="0" indent="0" algn="ctr">
                        <a:lnSpc>
                          <a:spcPct val="150000"/>
                        </a:lnSpc>
                        <a:spcBef>
                          <a:spcPts val="0"/>
                        </a:spcBef>
                        <a:spcAft>
                          <a:spcPts val="0"/>
                        </a:spcAft>
                      </a:pPr>
                      <a:r>
                        <a:rPr lang="zh-CN" altLang="en-US" sz="1050" kern="100" dirty="0"/>
                        <a:t>影视</a:t>
                      </a:r>
                    </a:p>
                  </a:txBody>
                  <a:tcPr marL="68580" marR="68580"/>
                </a:tc>
              </a:tr>
            </a:tbl>
          </a:graphicData>
        </a:graphic>
      </p:graphicFrame>
      <p:sp>
        <p:nvSpPr>
          <p:cNvPr id="76801" name="Rectangle 1"/>
          <p:cNvSpPr>
            <a:spLocks noChangeArrowheads="1"/>
          </p:cNvSpPr>
          <p:nvPr/>
        </p:nvSpPr>
        <p:spPr bwMode="auto">
          <a:xfrm>
            <a:off x="864235" y="568960"/>
            <a:ext cx="3205480" cy="373380"/>
          </a:xfrm>
          <a:prstGeom prst="rect">
            <a:avLst/>
          </a:prstGeom>
          <a:noFill/>
          <a:ln w="9525">
            <a:noFill/>
            <a:miter lim="800000"/>
          </a:ln>
          <a:effectLst/>
        </p:spPr>
        <p:txBody>
          <a:bodyPr vert="horz" wrap="non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0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三）以艺术形态的创造方式为依据进行分类</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波形 7"/>
          <p:cNvSpPr/>
          <p:nvPr/>
        </p:nvSpPr>
        <p:spPr>
          <a:xfrm>
            <a:off x="1500166" y="4643446"/>
            <a:ext cx="5572164" cy="1928826"/>
          </a:xfrm>
          <a:prstGeom prst="wav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graphicFrame>
        <p:nvGraphicFramePr>
          <p:cNvPr id="5" name="表格 4"/>
          <p:cNvGraphicFramePr>
            <a:graphicFrameLocks noGrp="1"/>
          </p:cNvGraphicFramePr>
          <p:nvPr/>
        </p:nvGraphicFramePr>
        <p:xfrm>
          <a:off x="1785918" y="2143116"/>
          <a:ext cx="4634230" cy="1714500"/>
        </p:xfrm>
        <a:graphic>
          <a:graphicData uri="http://schemas.openxmlformats.org/drawingml/2006/table">
            <a:tbl>
              <a:tblPr>
                <a:tableStyleId>{C4B1156A-380E-4F78-BDF5-A606A8083BF9}</a:tableStyleId>
              </a:tblPr>
              <a:tblGrid>
                <a:gridCol w="390525"/>
                <a:gridCol w="351790"/>
                <a:gridCol w="373380"/>
                <a:gridCol w="360680"/>
                <a:gridCol w="355600"/>
                <a:gridCol w="330835"/>
                <a:gridCol w="355600"/>
                <a:gridCol w="343535"/>
                <a:gridCol w="368935"/>
                <a:gridCol w="390525"/>
                <a:gridCol w="330200"/>
                <a:gridCol w="334645"/>
                <a:gridCol w="347980"/>
              </a:tblGrid>
              <a:tr h="0">
                <a:tc gridSpan="13">
                  <a:txBody>
                    <a:bodyPr/>
                    <a:lstStyle/>
                    <a:p>
                      <a:pPr marL="266700" marR="0" indent="266700" algn="just">
                        <a:lnSpc>
                          <a:spcPct val="150000"/>
                        </a:lnSpc>
                        <a:spcBef>
                          <a:spcPts val="0"/>
                        </a:spcBef>
                        <a:spcAft>
                          <a:spcPts val="0"/>
                        </a:spcAft>
                      </a:pPr>
                      <a:r>
                        <a:rPr lang="zh-CN" altLang="en-US" sz="1050" kern="100" dirty="0"/>
                        <a:t>以创造艺术形态的材料和技法为依据进行分类</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0">
                <a:tc gridSpan="4">
                  <a:txBody>
                    <a:bodyPr/>
                    <a:lstStyle/>
                    <a:p>
                      <a:pPr marL="0" marR="0" algn="ctr">
                        <a:lnSpc>
                          <a:spcPct val="150000"/>
                        </a:lnSpc>
                        <a:spcBef>
                          <a:spcPts val="0"/>
                        </a:spcBef>
                        <a:spcAft>
                          <a:spcPts val="0"/>
                        </a:spcAft>
                      </a:pPr>
                      <a:r>
                        <a:rPr lang="zh-CN" altLang="en-US" sz="1050" kern="100" dirty="0"/>
                        <a:t>美术</a:t>
                      </a:r>
                    </a:p>
                  </a:txBody>
                  <a:tcPr marL="68580" marR="68580"/>
                </a:tc>
                <a:tc hMerge="1">
                  <a:txBody>
                    <a:bodyPr/>
                    <a:lstStyle/>
                    <a:p>
                      <a:endParaRPr lang="zh-CN"/>
                    </a:p>
                  </a:txBody>
                  <a:tcPr/>
                </a:tc>
                <a:tc hMerge="1">
                  <a:txBody>
                    <a:bodyPr/>
                    <a:lstStyle/>
                    <a:p>
                      <a:endParaRPr lang="zh-CN"/>
                    </a:p>
                  </a:txBody>
                  <a:tcPr/>
                </a:tc>
                <a:tc hMerge="1">
                  <a:txBody>
                    <a:bodyPr/>
                    <a:lstStyle/>
                    <a:p>
                      <a:endParaRPr lang="zh-CN"/>
                    </a:p>
                  </a:txBody>
                  <a:tcPr/>
                </a:tc>
                <a:tc>
                  <a:txBody>
                    <a:bodyPr/>
                    <a:lstStyle/>
                    <a:p>
                      <a:pPr marL="0" marR="0" algn="ctr">
                        <a:lnSpc>
                          <a:spcPct val="150000"/>
                        </a:lnSpc>
                        <a:spcBef>
                          <a:spcPts val="0"/>
                        </a:spcBef>
                        <a:spcAft>
                          <a:spcPts val="0"/>
                        </a:spcAft>
                      </a:pPr>
                      <a:r>
                        <a:rPr lang="zh-CN" altLang="en-US" sz="1050" kern="100"/>
                        <a:t>摄影</a:t>
                      </a:r>
                    </a:p>
                  </a:txBody>
                  <a:tcPr marL="68580" marR="68580"/>
                </a:tc>
                <a:tc>
                  <a:txBody>
                    <a:bodyPr/>
                    <a:lstStyle/>
                    <a:p>
                      <a:pPr marL="0" marR="0" algn="ctr">
                        <a:lnSpc>
                          <a:spcPct val="150000"/>
                        </a:lnSpc>
                        <a:spcBef>
                          <a:spcPts val="0"/>
                        </a:spcBef>
                        <a:spcAft>
                          <a:spcPts val="0"/>
                        </a:spcAft>
                      </a:pPr>
                      <a:r>
                        <a:rPr lang="zh-CN" altLang="en-US" sz="1050" kern="100"/>
                        <a:t>建筑</a:t>
                      </a:r>
                    </a:p>
                  </a:txBody>
                  <a:tcPr marL="68580" marR="68580"/>
                </a:tc>
                <a:tc>
                  <a:txBody>
                    <a:bodyPr/>
                    <a:lstStyle/>
                    <a:p>
                      <a:pPr marL="0" marR="0" algn="ctr">
                        <a:lnSpc>
                          <a:spcPct val="150000"/>
                        </a:lnSpc>
                        <a:spcBef>
                          <a:spcPts val="0"/>
                        </a:spcBef>
                        <a:spcAft>
                          <a:spcPts val="0"/>
                        </a:spcAft>
                      </a:pPr>
                      <a:r>
                        <a:rPr lang="zh-CN" altLang="en-US" sz="1050" kern="100"/>
                        <a:t>音乐</a:t>
                      </a:r>
                    </a:p>
                  </a:txBody>
                  <a:tcPr marL="68580" marR="68580"/>
                </a:tc>
                <a:tc>
                  <a:txBody>
                    <a:bodyPr/>
                    <a:lstStyle/>
                    <a:p>
                      <a:pPr marL="0" marR="0" algn="ctr">
                        <a:lnSpc>
                          <a:spcPct val="150000"/>
                        </a:lnSpc>
                        <a:spcBef>
                          <a:spcPts val="0"/>
                        </a:spcBef>
                        <a:spcAft>
                          <a:spcPts val="0"/>
                        </a:spcAft>
                      </a:pPr>
                      <a:r>
                        <a:rPr lang="zh-CN" altLang="en-US" sz="1050" kern="100"/>
                        <a:t>舞蹈</a:t>
                      </a:r>
                    </a:p>
                  </a:txBody>
                  <a:tcPr marL="68580" marR="68580"/>
                </a:tc>
                <a:tc>
                  <a:txBody>
                    <a:bodyPr/>
                    <a:lstStyle/>
                    <a:p>
                      <a:pPr marL="0" marR="0" algn="ctr">
                        <a:lnSpc>
                          <a:spcPct val="150000"/>
                        </a:lnSpc>
                        <a:spcBef>
                          <a:spcPts val="0"/>
                        </a:spcBef>
                        <a:spcAft>
                          <a:spcPts val="0"/>
                        </a:spcAft>
                      </a:pPr>
                      <a:r>
                        <a:rPr lang="zh-CN" altLang="en-US" sz="1050" kern="100"/>
                        <a:t>戏剧</a:t>
                      </a:r>
                    </a:p>
                  </a:txBody>
                  <a:tcPr marL="68580" marR="68580"/>
                </a:tc>
                <a:tc>
                  <a:txBody>
                    <a:bodyPr/>
                    <a:lstStyle/>
                    <a:p>
                      <a:pPr marL="0" marR="0" algn="ctr">
                        <a:lnSpc>
                          <a:spcPct val="150000"/>
                        </a:lnSpc>
                        <a:spcBef>
                          <a:spcPts val="0"/>
                        </a:spcBef>
                        <a:spcAft>
                          <a:spcPts val="0"/>
                        </a:spcAft>
                      </a:pPr>
                      <a:r>
                        <a:rPr lang="zh-CN" altLang="en-US" sz="1050" kern="100"/>
                        <a:t>曲艺</a:t>
                      </a:r>
                    </a:p>
                  </a:txBody>
                  <a:tcPr marL="68580" marR="68580"/>
                </a:tc>
                <a:tc>
                  <a:txBody>
                    <a:bodyPr/>
                    <a:lstStyle/>
                    <a:p>
                      <a:pPr marL="0" marR="0" algn="ctr">
                        <a:lnSpc>
                          <a:spcPct val="150000"/>
                        </a:lnSpc>
                        <a:spcBef>
                          <a:spcPts val="0"/>
                        </a:spcBef>
                        <a:spcAft>
                          <a:spcPts val="0"/>
                        </a:spcAft>
                      </a:pPr>
                      <a:r>
                        <a:rPr lang="zh-CN" altLang="en-US" sz="1050" kern="100"/>
                        <a:t>杂技</a:t>
                      </a:r>
                    </a:p>
                  </a:txBody>
                  <a:tcPr marL="68580" marR="68580"/>
                </a:tc>
                <a:tc>
                  <a:txBody>
                    <a:bodyPr/>
                    <a:lstStyle/>
                    <a:p>
                      <a:pPr marL="0" marR="0" algn="ctr">
                        <a:lnSpc>
                          <a:spcPct val="150000"/>
                        </a:lnSpc>
                        <a:spcBef>
                          <a:spcPts val="0"/>
                        </a:spcBef>
                        <a:spcAft>
                          <a:spcPts val="0"/>
                        </a:spcAft>
                      </a:pPr>
                      <a:r>
                        <a:rPr lang="zh-CN" altLang="en-US" sz="1050" kern="100"/>
                        <a:t>文学</a:t>
                      </a:r>
                    </a:p>
                  </a:txBody>
                  <a:tcPr marL="68580" marR="68580"/>
                </a:tc>
                <a:tc>
                  <a:txBody>
                    <a:bodyPr/>
                    <a:lstStyle/>
                    <a:p>
                      <a:pPr marL="0" marR="0" algn="ctr">
                        <a:lnSpc>
                          <a:spcPct val="150000"/>
                        </a:lnSpc>
                        <a:spcBef>
                          <a:spcPts val="0"/>
                        </a:spcBef>
                        <a:spcAft>
                          <a:spcPts val="0"/>
                        </a:spcAft>
                      </a:pPr>
                      <a:r>
                        <a:rPr lang="zh-CN" altLang="en-US" sz="1050" kern="100"/>
                        <a:t>影视</a:t>
                      </a:r>
                    </a:p>
                  </a:txBody>
                  <a:tcPr marL="68580" marR="68580"/>
                </a:tc>
              </a:tr>
              <a:tr h="438150">
                <a:tc>
                  <a:txBody>
                    <a:bodyPr/>
                    <a:lstStyle/>
                    <a:p>
                      <a:pPr marL="0" marR="0" algn="ctr">
                        <a:lnSpc>
                          <a:spcPct val="150000"/>
                        </a:lnSpc>
                        <a:spcBef>
                          <a:spcPts val="0"/>
                        </a:spcBef>
                        <a:spcAft>
                          <a:spcPts val="0"/>
                        </a:spcAft>
                      </a:pPr>
                      <a:r>
                        <a:rPr lang="zh-CN" altLang="en-US" sz="1050" kern="100"/>
                        <a:t>绘画</a:t>
                      </a:r>
                    </a:p>
                  </a:txBody>
                  <a:tcPr marL="68580" marR="68580"/>
                </a:tc>
                <a:tc>
                  <a:txBody>
                    <a:bodyPr/>
                    <a:lstStyle/>
                    <a:p>
                      <a:pPr marL="0" marR="0" algn="ctr">
                        <a:lnSpc>
                          <a:spcPct val="150000"/>
                        </a:lnSpc>
                        <a:spcBef>
                          <a:spcPts val="0"/>
                        </a:spcBef>
                        <a:spcAft>
                          <a:spcPts val="0"/>
                        </a:spcAft>
                      </a:pPr>
                      <a:r>
                        <a:rPr lang="zh-CN" altLang="en-US" sz="1050" kern="100"/>
                        <a:t>雕塑</a:t>
                      </a:r>
                    </a:p>
                  </a:txBody>
                  <a:tcPr marL="68580" marR="68580"/>
                </a:tc>
                <a:tc>
                  <a:txBody>
                    <a:bodyPr/>
                    <a:lstStyle/>
                    <a:p>
                      <a:pPr marL="0" marR="0" algn="just">
                        <a:lnSpc>
                          <a:spcPct val="150000"/>
                        </a:lnSpc>
                        <a:spcBef>
                          <a:spcPts val="0"/>
                        </a:spcBef>
                        <a:spcAft>
                          <a:spcPts val="0"/>
                        </a:spcAft>
                      </a:pPr>
                      <a:r>
                        <a:rPr lang="zh-CN" altLang="en-US" sz="1050" kern="100"/>
                        <a:t>手工艺</a:t>
                      </a:r>
                    </a:p>
                  </a:txBody>
                  <a:tcPr marL="68580" marR="68580"/>
                </a:tc>
                <a:tc>
                  <a:txBody>
                    <a:bodyPr/>
                    <a:lstStyle/>
                    <a:p>
                      <a:pPr marL="0" marR="0" algn="ctr">
                        <a:lnSpc>
                          <a:spcPct val="150000"/>
                        </a:lnSpc>
                        <a:spcBef>
                          <a:spcPts val="0"/>
                        </a:spcBef>
                        <a:spcAft>
                          <a:spcPts val="0"/>
                        </a:spcAft>
                      </a:pPr>
                      <a:r>
                        <a:rPr lang="zh-CN" altLang="en-US" sz="1050" kern="100"/>
                        <a:t>设计</a:t>
                      </a:r>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a:p>
                  </a:txBody>
                  <a:tcPr marL="68580" marR="68580"/>
                </a:tc>
                <a:tc>
                  <a:txBody>
                    <a:bodyPr/>
                    <a:lstStyle/>
                    <a:p>
                      <a:pPr marL="0" marR="0" algn="ctr">
                        <a:lnSpc>
                          <a:spcPct val="150000"/>
                        </a:lnSpc>
                        <a:spcBef>
                          <a:spcPts val="0"/>
                        </a:spcBef>
                        <a:spcAft>
                          <a:spcPts val="0"/>
                        </a:spcAft>
                      </a:pPr>
                      <a:endParaRPr lang="zh-CN" altLang="en-US" sz="1050" kern="100" dirty="0"/>
                    </a:p>
                  </a:txBody>
                  <a:tcPr marL="68580" marR="68580"/>
                </a:tc>
              </a:tr>
            </a:tbl>
          </a:graphicData>
        </a:graphic>
      </p:graphicFrame>
      <p:sp>
        <p:nvSpPr>
          <p:cNvPr id="75777" name="Rectangle 1"/>
          <p:cNvSpPr>
            <a:spLocks noChangeArrowheads="1"/>
          </p:cNvSpPr>
          <p:nvPr/>
        </p:nvSpPr>
        <p:spPr bwMode="auto">
          <a:xfrm>
            <a:off x="857224" y="1007967"/>
            <a:ext cx="6000792" cy="3733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（四）以创造艺术形态的材料和技法为依据进行分类</a:t>
            </a:r>
          </a:p>
        </p:txBody>
      </p:sp>
      <p:sp>
        <p:nvSpPr>
          <p:cNvPr id="7" name="矩形 6"/>
          <p:cNvSpPr/>
          <p:nvPr/>
        </p:nvSpPr>
        <p:spPr>
          <a:xfrm>
            <a:off x="1500166" y="5211561"/>
            <a:ext cx="5572164" cy="646331"/>
          </a:xfrm>
          <a:prstGeom prst="rect">
            <a:avLst/>
          </a:prstGeom>
        </p:spPr>
        <p:txBody>
          <a:bodyPr wrap="square">
            <a:spAutoFit/>
          </a:bodyPr>
          <a:lstStyle/>
          <a:p>
            <a:pPr lvl="0" indent="266700" eaLnBrk="0" fontAlgn="base" hangingPunct="0">
              <a:spcBef>
                <a:spcPct val="0"/>
              </a:spcBef>
              <a:spcAft>
                <a:spcPct val="0"/>
              </a:spcAft>
            </a:pPr>
            <a:r>
              <a:rPr kumimoji="0" lang="zh-CN" altLang="zh-CN" b="0" i="0" u="none" strike="noStrike" cap="none" normalizeH="0" baseline="0" dirty="0" smtClean="0">
                <a:ln>
                  <a:noFill/>
                </a:ln>
                <a:solidFill>
                  <a:schemeClr val="bg1"/>
                </a:solidFill>
                <a:effectLst/>
                <a:latin typeface="华文新魏" pitchFamily="2" charset="-122"/>
                <a:ea typeface="华文新魏" pitchFamily="2" charset="-122"/>
                <a:cs typeface="Times New Roman" panose="02020603050405020304" pitchFamily="18" charset="0"/>
              </a:rPr>
              <a:t>※</a:t>
            </a:r>
            <a:r>
              <a:rPr kumimoji="0" lang="zh-CN" b="0" i="0" u="none" strike="noStrike" cap="none" normalizeH="0" baseline="0" dirty="0" smtClean="0">
                <a:ln>
                  <a:noFill/>
                </a:ln>
                <a:solidFill>
                  <a:schemeClr val="bg1"/>
                </a:solidFill>
                <a:effectLst/>
                <a:latin typeface="华文新魏" pitchFamily="2" charset="-122"/>
                <a:ea typeface="华文新魏" pitchFamily="2" charset="-122"/>
                <a:cs typeface="Times New Roman" panose="02020603050405020304" pitchFamily="18" charset="0"/>
              </a:rPr>
              <a:t>鉴于文学的重要的社会地位和深厚的影响力，通常习惯将其独立出来作为一个和艺术平行的体系。</a:t>
            </a:r>
            <a:endParaRPr kumimoji="0" lang="zh-CN" sz="4000" b="0" i="0" u="none" strike="noStrike" cap="none" normalizeH="0" baseline="0" dirty="0" smtClean="0">
              <a:ln>
                <a:noFill/>
              </a:ln>
              <a:solidFill>
                <a:schemeClr val="bg1"/>
              </a:solidFill>
              <a:effectLst/>
              <a:latin typeface="华文新魏" pitchFamily="2" charset="-122"/>
              <a:ea typeface="华文新魏" pitchFamily="2" charset="-122"/>
              <a:cs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3729" name="Rectangle 1"/>
          <p:cNvSpPr>
            <a:spLocks noChangeArrowheads="1"/>
          </p:cNvSpPr>
          <p:nvPr/>
        </p:nvSpPr>
        <p:spPr bwMode="auto">
          <a:xfrm>
            <a:off x="642910" y="428604"/>
            <a:ext cx="6072230" cy="3760004"/>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二、造型艺术</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造型艺术具有造型性和静止性的特点，包括绘画、雕塑、建筑、手工艺、设计</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等</a:t>
            </a: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（一）绘画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绘画是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以线条、色彩、块面等造型手段，塑造具有一定内涵和意味的平面视觉形象的艺术样式。</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包括油画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、水彩画、中国画、（书法）、版画、壁画等。</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1、油画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油画是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西方传统绘画的代表，是以油质颜料（快干性植物油调和颜料）在亚麻画布、纸板或木板上进行制作的画种。油画颜料有较强的覆盖力，干后不变色，可以层层覆盖，能产生丰富的色彩层次，表现光感、质感和空间感。</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15世纪尼德兰画家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扬·凡·艾克将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蛋彩画加以技术改良，成为油画的起始。油画在文艺复兴时期，有很大的发展，出现了达·芬奇、拉斐尔等大师</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19世纪</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后期印象派的出现，标志着近现代油画的产生，之后的表现主义、抽象主义等都将表达画家的思想情感和精神本质放在首位，油画出现了多元化的发展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矩形 5"/>
          <p:cNvSpPr/>
          <p:nvPr/>
        </p:nvSpPr>
        <p:spPr>
          <a:xfrm>
            <a:off x="642910" y="5857892"/>
            <a:ext cx="1999265" cy="276999"/>
          </a:xfrm>
          <a:prstGeom prst="rect">
            <a:avLst/>
          </a:prstGeom>
        </p:spPr>
        <p:txBody>
          <a:bodyPr wrap="none">
            <a:spAutoFit/>
          </a:bodyPr>
          <a:lstStyle/>
          <a:p>
            <a:r>
              <a:rPr lang="zh-CN" altLang="en-US" sz="1200" dirty="0" smtClean="0">
                <a:solidFill>
                  <a:srgbClr val="00B050"/>
                </a:solidFill>
                <a:latin typeface="华文楷体" pitchFamily="2" charset="-122"/>
                <a:ea typeface="华文楷体" pitchFamily="2" charset="-122"/>
                <a:cs typeface="Times New Roman" panose="02020603050405020304" pitchFamily="18" charset="0"/>
              </a:rPr>
              <a:t>（ </a:t>
            </a:r>
            <a:r>
              <a:rPr lang="en-US" altLang="zh-CN" sz="12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200" dirty="0" smtClean="0">
                <a:solidFill>
                  <a:srgbClr val="00B050"/>
                </a:solidFill>
                <a:latin typeface="华文楷体" pitchFamily="2" charset="-122"/>
                <a:ea typeface="华文楷体" pitchFamily="2" charset="-122"/>
                <a:cs typeface="Times New Roman" panose="02020603050405020304" pitchFamily="18" charset="0"/>
              </a:rPr>
              <a:t>俄</a:t>
            </a:r>
            <a:r>
              <a:rPr lang="en-US" altLang="zh-CN" sz="12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200" dirty="0" smtClean="0">
                <a:solidFill>
                  <a:srgbClr val="00B050"/>
                </a:solidFill>
                <a:latin typeface="华文楷体" pitchFamily="2" charset="-122"/>
                <a:ea typeface="华文楷体" pitchFamily="2" charset="-122"/>
                <a:cs typeface="Times New Roman" panose="02020603050405020304" pitchFamily="18" charset="0"/>
              </a:rPr>
              <a:t>康斯坦丁</a:t>
            </a:r>
            <a:r>
              <a:rPr lang="en-US" altLang="zh-CN" sz="12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200" dirty="0" smtClean="0">
                <a:solidFill>
                  <a:srgbClr val="00B050"/>
                </a:solidFill>
                <a:latin typeface="华文楷体" pitchFamily="2" charset="-122"/>
                <a:ea typeface="华文楷体" pitchFamily="2" charset="-122"/>
                <a:cs typeface="Times New Roman" panose="02020603050405020304" pitchFamily="18" charset="0"/>
              </a:rPr>
              <a:t>风景</a:t>
            </a:r>
            <a:r>
              <a:rPr lang="en-US" altLang="zh-CN" sz="1200"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sz="1200" dirty="0" smtClean="0">
                <a:solidFill>
                  <a:srgbClr val="00B050"/>
                </a:solidFill>
                <a:latin typeface="华文楷体" pitchFamily="2" charset="-122"/>
                <a:ea typeface="华文楷体" pitchFamily="2" charset="-122"/>
                <a:cs typeface="Times New Roman" panose="02020603050405020304" pitchFamily="18" charset="0"/>
              </a:rPr>
              <a:t>）</a:t>
            </a:r>
            <a:endParaRPr lang="zh-CN" altLang="en-US" sz="1200" dirty="0">
              <a:solidFill>
                <a:srgbClr val="00B050"/>
              </a:solidFill>
              <a:latin typeface="华文楷体" pitchFamily="2" charset="-122"/>
              <a:ea typeface="华文楷体" pitchFamily="2" charset="-122"/>
            </a:endParaRPr>
          </a:p>
        </p:txBody>
      </p:sp>
      <p:pic>
        <p:nvPicPr>
          <p:cNvPr id="7" name="Picture 2" descr="C:\Users\Administrator\AppData\Local\Temp\ksohtml\wps474E.tmp.png"/>
          <p:cNvPicPr>
            <a:picLocks noChangeAspect="1" noChangeArrowheads="1"/>
          </p:cNvPicPr>
          <p:nvPr/>
        </p:nvPicPr>
        <p:blipFill>
          <a:blip r:embed="rId2"/>
          <a:srcRect/>
          <a:stretch>
            <a:fillRect/>
          </a:stretch>
        </p:blipFill>
        <p:spPr bwMode="auto">
          <a:xfrm>
            <a:off x="3071802" y="4429132"/>
            <a:ext cx="3650142" cy="207170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3729" name="Rectangle 1"/>
          <p:cNvSpPr>
            <a:spLocks noChangeArrowheads="1"/>
          </p:cNvSpPr>
          <p:nvPr/>
        </p:nvSpPr>
        <p:spPr bwMode="auto">
          <a:xfrm>
            <a:off x="928662" y="714356"/>
            <a:ext cx="6429420" cy="2349361"/>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油画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的流派分为两大类：第一类是以再现客观为主的创造性作品，重视对自然的写实，以逼真为评价标准，作画时严格运用透视原理，强调写生和光、色的变化，如文艺复兴及其后出现的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巴洛克</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洛克克、古典主义、学院主义、浪漫主义、现实主义、写实主义、印象主义都是以再现自然为基础，表现画家不同的思想与目的；随着照相机的发明，传统油画的评价标准受到了冲击，出现了以主观表现为主的第二类创造性作品，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后印象主义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、野兽派、立体主义、未来主义、抽象主义、超现实主义等，它们不再是对客观对象的真实描绘，而是根据画家的主观意图进行自由创作</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08"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4"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4</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a:t>
            </a:r>
            <a:r>
              <a:rPr lang="zh-CN" altLang="en-US" sz="2000" b="1" cap="all" spc="0" dirty="0" smtClean="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的分类</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73729" name="Rectangle 1"/>
          <p:cNvSpPr>
            <a:spLocks noChangeArrowheads="1"/>
          </p:cNvSpPr>
          <p:nvPr/>
        </p:nvSpPr>
        <p:spPr bwMode="auto">
          <a:xfrm>
            <a:off x="1000100" y="785794"/>
            <a:ext cx="6072230" cy="2067233"/>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、水彩画</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彩画（Watercolors）是用水调和透明颜料在纸张上作画的绘画。色彩通过叠加覆盖可以表现质量感、可以产生特殊的效果，具有明快、润泽、绚丽、高雅的艺术特色，水彩画工具简单、价格便宜、携带方便，成为许多画家乐于采用的画种。 </a:t>
            </a: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彩画是古老的画种，3000年前，在古埃及的尼罗河沿岸有一种植物，茎皮可以制成卷轴，用来写字作画，可做成关于科学、历史、巫术及宗教的书卷，被称为细密画，是用天然透明的颜色画成，这是水彩画的起始。</a:t>
            </a:r>
          </a:p>
        </p:txBody>
      </p:sp>
      <p:pic>
        <p:nvPicPr>
          <p:cNvPr id="1026" name="Picture 2" descr="http://pic1.win4000.com/wallpaper/0/5864b9111991f.jpg"/>
          <p:cNvPicPr>
            <a:picLocks noChangeAspect="1" noChangeArrowheads="1"/>
          </p:cNvPicPr>
          <p:nvPr/>
        </p:nvPicPr>
        <p:blipFill>
          <a:blip r:embed="rId2" cstate="print"/>
          <a:srcRect/>
          <a:stretch>
            <a:fillRect/>
          </a:stretch>
        </p:blipFill>
        <p:spPr bwMode="auto">
          <a:xfrm>
            <a:off x="1928794" y="3143248"/>
            <a:ext cx="5072098" cy="317006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1285852" y="642918"/>
            <a:ext cx="6143636" cy="2348230"/>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8世纪欧洲人用水彩制作细密画和圣经手抄本插图；文艺复兴时期，水彩画主要用于画速写和油画的草图，德国画家丢勒（Albrecht Durer，1471-1528）常用水彩描绘风景画和动、植物，堪称水彩画家第一人；18世纪水彩画用于绘制风土地形图；18和19世纪，在英国水彩画家们的努力下，水彩画发展出完整的独立体系，成为独立的绘画门类，透纳(Turner，1775-1851)、康斯太勃尔(Constable，1776-1837)等英国画家以其精美的水彩艺术享誉世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algn="l" defTabSz="914400" rtl="0" eaLnBrk="0" fontAlgn="base" latinLnBrk="0" hangingPunct="0">
              <a:lnSpc>
                <a:spcPts val="22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现代水彩画汲取其它画种的技法和风格形式，保留并弘扬了水彩画在材料、形式、意蕴等方面特有的艺术风貌，有了进一步的丰富和发展。</a:t>
            </a:r>
          </a:p>
        </p:txBody>
      </p:sp>
      <p:sp>
        <p:nvSpPr>
          <p:cNvPr id="3" name="矩形 2"/>
          <p:cNvSpPr/>
          <p:nvPr/>
        </p:nvSpPr>
        <p:spPr>
          <a:xfrm>
            <a:off x="1357290" y="6143644"/>
            <a:ext cx="2492990" cy="369332"/>
          </a:xfrm>
          <a:prstGeom prst="rect">
            <a:avLst/>
          </a:prstGeom>
        </p:spPr>
        <p:txBody>
          <a:bodyPr wrap="none">
            <a:spAutoFit/>
          </a:bodyPr>
          <a:lstStyle/>
          <a:p>
            <a:r>
              <a:rPr lang="zh-CN" altLang="en-US" dirty="0" smtClean="0">
                <a:solidFill>
                  <a:srgbClr val="00B050"/>
                </a:solidFill>
                <a:latin typeface="华文楷体" pitchFamily="2" charset="-122"/>
                <a:ea typeface="华文楷体" pitchFamily="2" charset="-122"/>
                <a:cs typeface="Times New Roman" panose="02020603050405020304" pitchFamily="18" charset="0"/>
              </a:rPr>
              <a:t>（透纳</a:t>
            </a:r>
            <a:r>
              <a:rPr lang="en-US" altLang="zh-CN"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dirty="0" smtClean="0">
                <a:solidFill>
                  <a:srgbClr val="00B050"/>
                </a:solidFill>
                <a:latin typeface="华文楷体" pitchFamily="2" charset="-122"/>
                <a:ea typeface="华文楷体" pitchFamily="2" charset="-122"/>
                <a:cs typeface="Times New Roman" panose="02020603050405020304" pitchFamily="18" charset="0"/>
              </a:rPr>
              <a:t>战舰归来</a:t>
            </a:r>
            <a:r>
              <a:rPr lang="en-US" altLang="zh-CN" dirty="0" smtClean="0">
                <a:solidFill>
                  <a:srgbClr val="00B050"/>
                </a:solidFill>
                <a:latin typeface="华文楷体" pitchFamily="2" charset="-122"/>
                <a:ea typeface="华文楷体" pitchFamily="2" charset="-122"/>
                <a:cs typeface="Times New Roman" panose="02020603050405020304" pitchFamily="18" charset="0"/>
              </a:rPr>
              <a:t>》</a:t>
            </a:r>
            <a:r>
              <a:rPr lang="zh-CN" altLang="en-US" dirty="0" smtClean="0">
                <a:solidFill>
                  <a:srgbClr val="00B050"/>
                </a:solidFill>
                <a:latin typeface="华文楷体" pitchFamily="2" charset="-122"/>
                <a:ea typeface="华文楷体" pitchFamily="2" charset="-122"/>
                <a:cs typeface="Times New Roman" panose="02020603050405020304" pitchFamily="18" charset="0"/>
              </a:rPr>
              <a:t>）</a:t>
            </a:r>
            <a:endParaRPr lang="zh-CN" altLang="en-US" dirty="0">
              <a:solidFill>
                <a:srgbClr val="00B050"/>
              </a:solidFill>
              <a:latin typeface="华文楷体" pitchFamily="2" charset="-122"/>
              <a:ea typeface="华文楷体" pitchFamily="2" charset="-122"/>
            </a:endParaRPr>
          </a:p>
        </p:txBody>
      </p:sp>
      <p:pic>
        <p:nvPicPr>
          <p:cNvPr id="4" name="图片 3" descr="透纳水彩"/>
          <p:cNvPicPr>
            <a:picLocks noChangeAspect="1"/>
          </p:cNvPicPr>
          <p:nvPr/>
        </p:nvPicPr>
        <p:blipFill>
          <a:blip r:embed="rId2"/>
          <a:srcRect l="1456" t="2007" r="1456" b="2852"/>
          <a:stretch>
            <a:fillRect/>
          </a:stretch>
        </p:blipFill>
        <p:spPr>
          <a:xfrm>
            <a:off x="1357290" y="3214686"/>
            <a:ext cx="4018718" cy="271464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53</TotalTime>
  <Words>6596</Words>
  <Application>WPS 演示</Application>
  <PresentationFormat>全屏显示(4:3)</PresentationFormat>
  <Paragraphs>393</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凸显</vt:lpstr>
      <vt:lpstr>第四章   艺术的分类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艺术的分类</dc:title>
  <dc:creator>zwy</dc:creator>
  <cp:lastModifiedBy>zwy</cp:lastModifiedBy>
  <cp:revision>17</cp:revision>
  <dcterms:created xsi:type="dcterms:W3CDTF">2018-09-19T00:52:00Z</dcterms:created>
  <dcterms:modified xsi:type="dcterms:W3CDTF">2018-09-19T08:25:09Z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