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Default Extension="png" ContentType="image/png"/>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90" r:id="rId3"/>
    <p:sldId id="256" r:id="rId4"/>
    <p:sldId id="258" r:id="rId5"/>
    <p:sldId id="259" r:id="rId6"/>
    <p:sldId id="260" r:id="rId7"/>
    <p:sldId id="261" r:id="rId8"/>
    <p:sldId id="263" r:id="rId9"/>
    <p:sldId id="262" r:id="rId10"/>
    <p:sldId id="264" r:id="rId11"/>
    <p:sldId id="266" r:id="rId12"/>
    <p:sldId id="267" r:id="rId13"/>
    <p:sldId id="268" r:id="rId14"/>
    <p:sldId id="269" r:id="rId15"/>
    <p:sldId id="270" r:id="rId16"/>
    <p:sldId id="271" r:id="rId17"/>
    <p:sldId id="272" r:id="rId18"/>
    <p:sldId id="273" r:id="rId19"/>
    <p:sldId id="275" r:id="rId20"/>
    <p:sldId id="276" r:id="rId21"/>
    <p:sldId id="291" r:id="rId22"/>
    <p:sldId id="277" r:id="rId23"/>
    <p:sldId id="292" r:id="rId24"/>
    <p:sldId id="278" r:id="rId25"/>
    <p:sldId id="293" r:id="rId26"/>
    <p:sldId id="294" r:id="rId27"/>
    <p:sldId id="279" r:id="rId28"/>
    <p:sldId id="280" r:id="rId29"/>
    <p:sldId id="281" r:id="rId30"/>
    <p:sldId id="282" r:id="rId31"/>
    <p:sldId id="295" r:id="rId32"/>
    <p:sldId id="296" r:id="rId33"/>
    <p:sldId id="284" r:id="rId34"/>
    <p:sldId id="285" r:id="rId35"/>
    <p:sldId id="287"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100" d="100"/>
          <a:sy n="100" d="100"/>
        </p:scale>
        <p:origin x="-1944" y="-258"/>
      </p:cViewPr>
      <p:guideLst>
        <p:guide orient="horz" pos="2160"/>
        <p:guide pos="288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3#1">
  <dgm:title val=""/>
  <dgm:desc val=""/>
  <dgm:catLst>
    <dgm:cat type="accent1" pri="11300"/>
  </dgm:catLst>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node0">
    <dgm:fillClrLst meth="repeat">
      <a:schemeClr val="accent1">
        <a:shade val="80000"/>
      </a:schemeClr>
    </dgm:fillClrLst>
    <dgm:linClrLst meth="repeat">
      <a:schemeClr val="lt1"/>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1">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582D6D7-0CEE-4CA9-A622-1C364C780BDD}" type="doc">
      <dgm:prSet loTypeId="urn:microsoft.com/office/officeart/2005/8/layout/hList6" loCatId="list" qsTypeId="urn:microsoft.com/office/officeart/2005/8/quickstyle/simple1#1" qsCatId="simple" csTypeId="urn:microsoft.com/office/officeart/2005/8/colors/accent1_3#1" csCatId="accent1" phldr="1"/>
      <dgm:spPr/>
      <dgm:t>
        <a:bodyPr/>
        <a:lstStyle/>
        <a:p>
          <a:endParaRPr lang="zh-CN" altLang="en-US"/>
        </a:p>
      </dgm:t>
    </dgm:pt>
    <dgm:pt modelId="{56E29764-0F4C-48E9-A467-2EC0DC8D1B8A}">
      <dgm:prSet custT="1"/>
      <dgm:spPr/>
      <dgm:t>
        <a:bodyPr/>
        <a:lstStyle/>
        <a:p>
          <a:pPr rtl="0"/>
          <a:r>
            <a:rPr lang="zh-CN" altLang="en-US"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绪言</a:t>
          </a:r>
          <a:endParaRPr lang="zh-CN" altLang="en-US" sz="2000" b="0" i="0" baseline="0" dirty="0">
            <a:solidFill>
              <a:schemeClr val="tx1">
                <a:lumMod val="95000"/>
                <a:lumOff val="5000"/>
              </a:schemeClr>
            </a:solidFill>
            <a:latin typeface="钟齐段宁行书" panose="02010800040101010101" pitchFamily="2" charset="-122"/>
            <a:ea typeface="钟齐段宁行书" panose="02010800040101010101" pitchFamily="2" charset="-122"/>
          </a:endParaRPr>
        </a:p>
      </dgm:t>
    </dgm:pt>
    <dgm:pt modelId="{3BD411B8-BE45-4F42-94AC-CB411AECD329}" type="parTrans" cxnId="{34E75CBE-561F-4484-9132-5D0A9EE8E5D7}">
      <dgm:prSet/>
      <dgm:spPr/>
      <dgm:t>
        <a:bodyPr/>
        <a:lstStyle/>
        <a:p>
          <a:endParaRPr lang="zh-CN" altLang="en-US"/>
        </a:p>
      </dgm:t>
    </dgm:pt>
    <dgm:pt modelId="{4EF7E030-277A-42AE-8EDB-3C303A779169}" type="sibTrans" cxnId="{34E75CBE-561F-4484-9132-5D0A9EE8E5D7}">
      <dgm:prSet/>
      <dgm:spPr/>
      <dgm:t>
        <a:bodyPr/>
        <a:lstStyle/>
        <a:p>
          <a:endParaRPr lang="zh-CN" altLang="en-US"/>
        </a:p>
      </dgm:t>
    </dgm:pt>
    <dgm:pt modelId="{251A5640-7043-41A9-AB5E-2D2375BF8F14}">
      <dgm:prSet custT="1"/>
      <dgm:spPr/>
      <dgm:t>
        <a:bodyPr/>
        <a:lstStyle/>
        <a:p>
          <a:pPr rtl="0"/>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第一章 </a:t>
          </a:r>
          <a:endParaRPr lang="en-US" alt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endParaRPr>
        </a:p>
        <a:p>
          <a:pPr rtl="0"/>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何谓艺术</a:t>
          </a:r>
          <a:endParaRPr lang="zh-CN" sz="2000" b="0" i="0" baseline="0" dirty="0">
            <a:solidFill>
              <a:schemeClr val="tx1">
                <a:lumMod val="95000"/>
                <a:lumOff val="5000"/>
              </a:schemeClr>
            </a:solidFill>
            <a:latin typeface="钟齐段宁行书" panose="02010800040101010101" pitchFamily="2" charset="-122"/>
            <a:ea typeface="钟齐段宁行书" panose="02010800040101010101" pitchFamily="2" charset="-122"/>
          </a:endParaRPr>
        </a:p>
      </dgm:t>
    </dgm:pt>
    <dgm:pt modelId="{9E91BCC7-96DD-4234-BBD3-B80BC9BB954C}" type="parTrans" cxnId="{C4ECDC8D-F22A-4E91-A51E-2052202003D0}">
      <dgm:prSet/>
      <dgm:spPr/>
      <dgm:t>
        <a:bodyPr/>
        <a:lstStyle/>
        <a:p>
          <a:endParaRPr lang="zh-CN" altLang="en-US"/>
        </a:p>
      </dgm:t>
    </dgm:pt>
    <dgm:pt modelId="{EDE2D3D7-D059-41DC-B245-29E6F7E575D8}" type="sibTrans" cxnId="{C4ECDC8D-F22A-4E91-A51E-2052202003D0}">
      <dgm:prSet/>
      <dgm:spPr/>
      <dgm:t>
        <a:bodyPr/>
        <a:lstStyle/>
        <a:p>
          <a:endParaRPr lang="zh-CN" altLang="en-US"/>
        </a:p>
      </dgm:t>
    </dgm:pt>
    <dgm:pt modelId="{62DA29CA-FAC0-477D-97CB-97BBE498955A}">
      <dgm:prSet custT="1"/>
      <dgm:spPr/>
      <dgm:t>
        <a:bodyPr/>
        <a:lstStyle/>
        <a:p>
          <a:pPr rtl="0"/>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第二章 </a:t>
          </a:r>
          <a:endParaRPr lang="en-US" alt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endParaRPr>
        </a:p>
        <a:p>
          <a:pPr rtl="0"/>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艺术的起源</a:t>
          </a:r>
          <a:endParaRPr lang="zh-CN" sz="2000" b="0" i="0" baseline="0" dirty="0">
            <a:solidFill>
              <a:schemeClr val="tx1">
                <a:lumMod val="95000"/>
                <a:lumOff val="5000"/>
              </a:schemeClr>
            </a:solidFill>
            <a:latin typeface="钟齐段宁行书" panose="02010800040101010101" pitchFamily="2" charset="-122"/>
            <a:ea typeface="钟齐段宁行书" panose="02010800040101010101" pitchFamily="2" charset="-122"/>
          </a:endParaRPr>
        </a:p>
      </dgm:t>
    </dgm:pt>
    <dgm:pt modelId="{08A4F2E4-9002-472D-A005-D4563347CC6C}" type="parTrans" cxnId="{565C506B-E3C0-45BD-A5E3-5199BBD3ECA4}">
      <dgm:prSet/>
      <dgm:spPr/>
      <dgm:t>
        <a:bodyPr/>
        <a:lstStyle/>
        <a:p>
          <a:endParaRPr lang="zh-CN" altLang="en-US"/>
        </a:p>
      </dgm:t>
    </dgm:pt>
    <dgm:pt modelId="{D55594B6-637E-4B2B-AF4B-03B0AA34546F}" type="sibTrans" cxnId="{565C506B-E3C0-45BD-A5E3-5199BBD3ECA4}">
      <dgm:prSet/>
      <dgm:spPr/>
      <dgm:t>
        <a:bodyPr/>
        <a:lstStyle/>
        <a:p>
          <a:endParaRPr lang="zh-CN" altLang="en-US"/>
        </a:p>
      </dgm:t>
    </dgm:pt>
    <dgm:pt modelId="{C5565A86-EFCC-4D12-98AA-A278108E5464}">
      <dgm:prSet custT="1"/>
      <dgm:spPr/>
      <dgm:t>
        <a:bodyPr/>
        <a:lstStyle/>
        <a:p>
          <a:pPr rtl="0"/>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第三章 </a:t>
          </a:r>
          <a:endParaRPr lang="en-US" alt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endParaRPr>
        </a:p>
        <a:p>
          <a:pPr rtl="0"/>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认识艺术</a:t>
          </a:r>
          <a:endParaRPr lang="zh-CN" sz="2000" b="0" i="0" baseline="0" dirty="0">
            <a:solidFill>
              <a:schemeClr val="tx1">
                <a:lumMod val="95000"/>
                <a:lumOff val="5000"/>
              </a:schemeClr>
            </a:solidFill>
            <a:latin typeface="钟齐段宁行书" panose="02010800040101010101" pitchFamily="2" charset="-122"/>
            <a:ea typeface="钟齐段宁行书" panose="02010800040101010101" pitchFamily="2" charset="-122"/>
          </a:endParaRPr>
        </a:p>
      </dgm:t>
    </dgm:pt>
    <dgm:pt modelId="{D6BBC18E-6B30-4B9C-AB17-6580436DDAAF}" type="parTrans" cxnId="{81628017-0263-4CC2-88F7-7E60DF3D6A19}">
      <dgm:prSet/>
      <dgm:spPr/>
      <dgm:t>
        <a:bodyPr/>
        <a:lstStyle/>
        <a:p>
          <a:endParaRPr lang="zh-CN" altLang="en-US"/>
        </a:p>
      </dgm:t>
    </dgm:pt>
    <dgm:pt modelId="{7B1E2D2B-6F2B-4079-9A42-02CFE09735F6}" type="sibTrans" cxnId="{81628017-0263-4CC2-88F7-7E60DF3D6A19}">
      <dgm:prSet/>
      <dgm:spPr/>
      <dgm:t>
        <a:bodyPr/>
        <a:lstStyle/>
        <a:p>
          <a:endParaRPr lang="zh-CN" altLang="en-US"/>
        </a:p>
      </dgm:t>
    </dgm:pt>
    <dgm:pt modelId="{1B8BDFFF-E7CF-4C76-9911-4EE429F90C48}">
      <dgm:prSet custT="1"/>
      <dgm:spPr/>
      <dgm:t>
        <a:bodyPr/>
        <a:lstStyle/>
        <a:p>
          <a:pPr rtl="0"/>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第四章 </a:t>
          </a:r>
          <a:endParaRPr lang="en-US" alt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endParaRPr>
        </a:p>
        <a:p>
          <a:pPr rtl="0"/>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艺术的分类</a:t>
          </a:r>
          <a:endParaRPr lang="zh-CN" sz="2000" b="0" i="0" baseline="0" dirty="0">
            <a:solidFill>
              <a:schemeClr val="tx1">
                <a:lumMod val="95000"/>
                <a:lumOff val="5000"/>
              </a:schemeClr>
            </a:solidFill>
            <a:latin typeface="钟齐段宁行书" panose="02010800040101010101" pitchFamily="2" charset="-122"/>
            <a:ea typeface="钟齐段宁行书" panose="02010800040101010101" pitchFamily="2" charset="-122"/>
          </a:endParaRPr>
        </a:p>
      </dgm:t>
    </dgm:pt>
    <dgm:pt modelId="{22FE881D-9B5B-418D-B5B8-764C0A1A511C}" type="parTrans" cxnId="{AAD79D5F-19A5-4179-9496-8F6921B562C0}">
      <dgm:prSet/>
      <dgm:spPr/>
      <dgm:t>
        <a:bodyPr/>
        <a:lstStyle/>
        <a:p>
          <a:endParaRPr lang="zh-CN" altLang="en-US"/>
        </a:p>
      </dgm:t>
    </dgm:pt>
    <dgm:pt modelId="{3EDA2B3F-3BEC-4501-8680-FC159E92B394}" type="sibTrans" cxnId="{AAD79D5F-19A5-4179-9496-8F6921B562C0}">
      <dgm:prSet/>
      <dgm:spPr/>
      <dgm:t>
        <a:bodyPr/>
        <a:lstStyle/>
        <a:p>
          <a:endParaRPr lang="zh-CN" altLang="en-US"/>
        </a:p>
      </dgm:t>
    </dgm:pt>
    <dgm:pt modelId="{BA2D9735-FAC5-468B-BEA1-59FAB25EA41A}">
      <dgm:prSet custT="1"/>
      <dgm:spPr/>
      <dgm:t>
        <a:bodyPr/>
        <a:lstStyle/>
        <a:p>
          <a:pPr rtl="0"/>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第五章 </a:t>
          </a:r>
          <a:endParaRPr lang="en-US" alt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endParaRPr>
        </a:p>
        <a:p>
          <a:pPr rtl="0"/>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东西方艺术</a:t>
          </a:r>
          <a:endParaRPr lang="zh-CN" sz="2000" b="0" i="0" baseline="0" dirty="0">
            <a:solidFill>
              <a:schemeClr val="tx1">
                <a:lumMod val="95000"/>
                <a:lumOff val="5000"/>
              </a:schemeClr>
            </a:solidFill>
            <a:latin typeface="钟齐段宁行书" panose="02010800040101010101" pitchFamily="2" charset="-122"/>
            <a:ea typeface="钟齐段宁行书" panose="02010800040101010101" pitchFamily="2" charset="-122"/>
          </a:endParaRPr>
        </a:p>
      </dgm:t>
    </dgm:pt>
    <dgm:pt modelId="{3F96041F-E03E-4D44-BB16-296920A9C6FA}" type="parTrans" cxnId="{E00B77D9-F6C9-417C-8C98-0CB42366AFC8}">
      <dgm:prSet/>
      <dgm:spPr/>
      <dgm:t>
        <a:bodyPr/>
        <a:lstStyle/>
        <a:p>
          <a:endParaRPr lang="zh-CN" altLang="en-US"/>
        </a:p>
      </dgm:t>
    </dgm:pt>
    <dgm:pt modelId="{533918D6-2A10-46E6-B456-F64DF6E68372}" type="sibTrans" cxnId="{E00B77D9-F6C9-417C-8C98-0CB42366AFC8}">
      <dgm:prSet/>
      <dgm:spPr/>
      <dgm:t>
        <a:bodyPr/>
        <a:lstStyle/>
        <a:p>
          <a:endParaRPr lang="zh-CN" altLang="en-US"/>
        </a:p>
      </dgm:t>
    </dgm:pt>
    <dgm:pt modelId="{3DB75EE8-D703-42B9-BFD3-239E6C61DCBB}">
      <dgm:prSet custT="1"/>
      <dgm:spPr/>
      <dgm:t>
        <a:bodyPr/>
        <a:lstStyle/>
        <a:p>
          <a:pPr rtl="0"/>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第六章 </a:t>
          </a:r>
          <a:endParaRPr lang="en-US" alt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endParaRPr>
        </a:p>
        <a:p>
          <a:pPr rtl="0"/>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现代艺术</a:t>
          </a:r>
          <a:endParaRPr lang="zh-CN" sz="2000" b="0" i="0" baseline="0" dirty="0">
            <a:solidFill>
              <a:schemeClr val="tx1">
                <a:lumMod val="95000"/>
                <a:lumOff val="5000"/>
              </a:schemeClr>
            </a:solidFill>
            <a:latin typeface="钟齐段宁行书" panose="02010800040101010101" pitchFamily="2" charset="-122"/>
            <a:ea typeface="钟齐段宁行书" panose="02010800040101010101" pitchFamily="2" charset="-122"/>
          </a:endParaRPr>
        </a:p>
      </dgm:t>
    </dgm:pt>
    <dgm:pt modelId="{DC983731-AC7C-4FB1-9BF6-54AB1C5EECB6}" type="parTrans" cxnId="{15E2C26B-EC44-4A70-8DF5-E83A2812DCE7}">
      <dgm:prSet/>
      <dgm:spPr/>
      <dgm:t>
        <a:bodyPr/>
        <a:lstStyle/>
        <a:p>
          <a:endParaRPr lang="zh-CN" altLang="en-US"/>
        </a:p>
      </dgm:t>
    </dgm:pt>
    <dgm:pt modelId="{6FC9D168-4988-4061-A6C6-0CF60E3CE668}" type="sibTrans" cxnId="{15E2C26B-EC44-4A70-8DF5-E83A2812DCE7}">
      <dgm:prSet/>
      <dgm:spPr/>
      <dgm:t>
        <a:bodyPr/>
        <a:lstStyle/>
        <a:p>
          <a:endParaRPr lang="zh-CN" altLang="en-US"/>
        </a:p>
      </dgm:t>
    </dgm:pt>
    <dgm:pt modelId="{ECC2216F-6D66-4EAC-A387-81AE62BCF670}" type="pres">
      <dgm:prSet presAssocID="{F582D6D7-0CEE-4CA9-A622-1C364C780BDD}" presName="Name0" presStyleCnt="0">
        <dgm:presLayoutVars>
          <dgm:dir/>
          <dgm:resizeHandles val="exact"/>
        </dgm:presLayoutVars>
      </dgm:prSet>
      <dgm:spPr/>
      <dgm:t>
        <a:bodyPr/>
        <a:lstStyle/>
        <a:p>
          <a:endParaRPr lang="zh-CN" altLang="en-US"/>
        </a:p>
      </dgm:t>
    </dgm:pt>
    <dgm:pt modelId="{BB5BA980-DF2B-49E5-8516-3AAA4D7E72B8}" type="pres">
      <dgm:prSet presAssocID="{56E29764-0F4C-48E9-A467-2EC0DC8D1B8A}" presName="node" presStyleLbl="node1" presStyleIdx="0" presStyleCnt="7">
        <dgm:presLayoutVars>
          <dgm:bulletEnabled val="1"/>
        </dgm:presLayoutVars>
      </dgm:prSet>
      <dgm:spPr/>
      <dgm:t>
        <a:bodyPr/>
        <a:lstStyle/>
        <a:p>
          <a:endParaRPr lang="zh-CN" altLang="en-US"/>
        </a:p>
      </dgm:t>
    </dgm:pt>
    <dgm:pt modelId="{6DF3468E-B982-44F5-B5D1-9E026047B691}" type="pres">
      <dgm:prSet presAssocID="{4EF7E030-277A-42AE-8EDB-3C303A779169}" presName="sibTrans" presStyleCnt="0"/>
      <dgm:spPr/>
    </dgm:pt>
    <dgm:pt modelId="{3992FA81-36A9-40C9-A435-0A7E663D10F0}" type="pres">
      <dgm:prSet presAssocID="{251A5640-7043-41A9-AB5E-2D2375BF8F14}" presName="node" presStyleLbl="node1" presStyleIdx="1" presStyleCnt="7">
        <dgm:presLayoutVars>
          <dgm:bulletEnabled val="1"/>
        </dgm:presLayoutVars>
      </dgm:prSet>
      <dgm:spPr/>
      <dgm:t>
        <a:bodyPr/>
        <a:lstStyle/>
        <a:p>
          <a:endParaRPr lang="zh-CN" altLang="en-US"/>
        </a:p>
      </dgm:t>
    </dgm:pt>
    <dgm:pt modelId="{9010BAE2-27F7-45B1-A129-C3CC7489BDE8}" type="pres">
      <dgm:prSet presAssocID="{EDE2D3D7-D059-41DC-B245-29E6F7E575D8}" presName="sibTrans" presStyleCnt="0"/>
      <dgm:spPr/>
    </dgm:pt>
    <dgm:pt modelId="{6456FF18-ED0A-4B85-9134-ECA56006A433}" type="pres">
      <dgm:prSet presAssocID="{62DA29CA-FAC0-477D-97CB-97BBE498955A}" presName="node" presStyleLbl="node1" presStyleIdx="2" presStyleCnt="7">
        <dgm:presLayoutVars>
          <dgm:bulletEnabled val="1"/>
        </dgm:presLayoutVars>
      </dgm:prSet>
      <dgm:spPr/>
      <dgm:t>
        <a:bodyPr/>
        <a:lstStyle/>
        <a:p>
          <a:endParaRPr lang="zh-CN" altLang="en-US"/>
        </a:p>
      </dgm:t>
    </dgm:pt>
    <dgm:pt modelId="{3170181E-807B-4D4A-B3BE-922BF9DC0ADC}" type="pres">
      <dgm:prSet presAssocID="{D55594B6-637E-4B2B-AF4B-03B0AA34546F}" presName="sibTrans" presStyleCnt="0"/>
      <dgm:spPr/>
    </dgm:pt>
    <dgm:pt modelId="{018913C8-241D-43EC-93F8-816C460C1879}" type="pres">
      <dgm:prSet presAssocID="{C5565A86-EFCC-4D12-98AA-A278108E5464}" presName="node" presStyleLbl="node1" presStyleIdx="3" presStyleCnt="7">
        <dgm:presLayoutVars>
          <dgm:bulletEnabled val="1"/>
        </dgm:presLayoutVars>
      </dgm:prSet>
      <dgm:spPr/>
      <dgm:t>
        <a:bodyPr/>
        <a:lstStyle/>
        <a:p>
          <a:endParaRPr lang="zh-CN" altLang="en-US"/>
        </a:p>
      </dgm:t>
    </dgm:pt>
    <dgm:pt modelId="{14023ED3-D461-4F7E-90A9-A4A19E7C1243}" type="pres">
      <dgm:prSet presAssocID="{7B1E2D2B-6F2B-4079-9A42-02CFE09735F6}" presName="sibTrans" presStyleCnt="0"/>
      <dgm:spPr/>
    </dgm:pt>
    <dgm:pt modelId="{11287859-EE3B-406A-AD11-BBD7243E7EBD}" type="pres">
      <dgm:prSet presAssocID="{1B8BDFFF-E7CF-4C76-9911-4EE429F90C48}" presName="node" presStyleLbl="node1" presStyleIdx="4" presStyleCnt="7">
        <dgm:presLayoutVars>
          <dgm:bulletEnabled val="1"/>
        </dgm:presLayoutVars>
      </dgm:prSet>
      <dgm:spPr/>
      <dgm:t>
        <a:bodyPr/>
        <a:lstStyle/>
        <a:p>
          <a:endParaRPr lang="zh-CN" altLang="en-US"/>
        </a:p>
      </dgm:t>
    </dgm:pt>
    <dgm:pt modelId="{98508D32-8B69-47E7-9D5A-DBF861CC593E}" type="pres">
      <dgm:prSet presAssocID="{3EDA2B3F-3BEC-4501-8680-FC159E92B394}" presName="sibTrans" presStyleCnt="0"/>
      <dgm:spPr/>
    </dgm:pt>
    <dgm:pt modelId="{F7407BF9-4209-42ED-8AE2-292E89AF3885}" type="pres">
      <dgm:prSet presAssocID="{BA2D9735-FAC5-468B-BEA1-59FAB25EA41A}" presName="node" presStyleLbl="node1" presStyleIdx="5" presStyleCnt="7">
        <dgm:presLayoutVars>
          <dgm:bulletEnabled val="1"/>
        </dgm:presLayoutVars>
      </dgm:prSet>
      <dgm:spPr/>
      <dgm:t>
        <a:bodyPr/>
        <a:lstStyle/>
        <a:p>
          <a:endParaRPr lang="zh-CN" altLang="en-US"/>
        </a:p>
      </dgm:t>
    </dgm:pt>
    <dgm:pt modelId="{3C790387-3C75-477B-8B24-4C4A6740B56C}" type="pres">
      <dgm:prSet presAssocID="{533918D6-2A10-46E6-B456-F64DF6E68372}" presName="sibTrans" presStyleCnt="0"/>
      <dgm:spPr/>
    </dgm:pt>
    <dgm:pt modelId="{44528735-DB42-4E60-B3F7-E65FBA163D54}" type="pres">
      <dgm:prSet presAssocID="{3DB75EE8-D703-42B9-BFD3-239E6C61DCBB}" presName="node" presStyleLbl="node1" presStyleIdx="6" presStyleCnt="7">
        <dgm:presLayoutVars>
          <dgm:bulletEnabled val="1"/>
        </dgm:presLayoutVars>
      </dgm:prSet>
      <dgm:spPr/>
      <dgm:t>
        <a:bodyPr/>
        <a:lstStyle/>
        <a:p>
          <a:endParaRPr lang="zh-CN" altLang="en-US"/>
        </a:p>
      </dgm:t>
    </dgm:pt>
  </dgm:ptLst>
  <dgm:cxnLst>
    <dgm:cxn modelId="{565C506B-E3C0-45BD-A5E3-5199BBD3ECA4}" srcId="{F582D6D7-0CEE-4CA9-A622-1C364C780BDD}" destId="{62DA29CA-FAC0-477D-97CB-97BBE498955A}" srcOrd="2" destOrd="0" parTransId="{08A4F2E4-9002-472D-A005-D4563347CC6C}" sibTransId="{D55594B6-637E-4B2B-AF4B-03B0AA34546F}"/>
    <dgm:cxn modelId="{81628017-0263-4CC2-88F7-7E60DF3D6A19}" srcId="{F582D6D7-0CEE-4CA9-A622-1C364C780BDD}" destId="{C5565A86-EFCC-4D12-98AA-A278108E5464}" srcOrd="3" destOrd="0" parTransId="{D6BBC18E-6B30-4B9C-AB17-6580436DDAAF}" sibTransId="{7B1E2D2B-6F2B-4079-9A42-02CFE09735F6}"/>
    <dgm:cxn modelId="{85F490F7-340F-4C19-B5D3-00C4FDD3DCA7}" type="presOf" srcId="{56E29764-0F4C-48E9-A467-2EC0DC8D1B8A}" destId="{BB5BA980-DF2B-49E5-8516-3AAA4D7E72B8}" srcOrd="0" destOrd="0" presId="urn:microsoft.com/office/officeart/2005/8/layout/hList6"/>
    <dgm:cxn modelId="{35D3E314-D2FC-4593-BF94-79AFDD4A6929}" type="presOf" srcId="{1B8BDFFF-E7CF-4C76-9911-4EE429F90C48}" destId="{11287859-EE3B-406A-AD11-BBD7243E7EBD}" srcOrd="0" destOrd="0" presId="urn:microsoft.com/office/officeart/2005/8/layout/hList6"/>
    <dgm:cxn modelId="{C4ECDC8D-F22A-4E91-A51E-2052202003D0}" srcId="{F582D6D7-0CEE-4CA9-A622-1C364C780BDD}" destId="{251A5640-7043-41A9-AB5E-2D2375BF8F14}" srcOrd="1" destOrd="0" parTransId="{9E91BCC7-96DD-4234-BBD3-B80BC9BB954C}" sibTransId="{EDE2D3D7-D059-41DC-B245-29E6F7E575D8}"/>
    <dgm:cxn modelId="{15E2C26B-EC44-4A70-8DF5-E83A2812DCE7}" srcId="{F582D6D7-0CEE-4CA9-A622-1C364C780BDD}" destId="{3DB75EE8-D703-42B9-BFD3-239E6C61DCBB}" srcOrd="6" destOrd="0" parTransId="{DC983731-AC7C-4FB1-9BF6-54AB1C5EECB6}" sibTransId="{6FC9D168-4988-4061-A6C6-0CF60E3CE668}"/>
    <dgm:cxn modelId="{AAD79D5F-19A5-4179-9496-8F6921B562C0}" srcId="{F582D6D7-0CEE-4CA9-A622-1C364C780BDD}" destId="{1B8BDFFF-E7CF-4C76-9911-4EE429F90C48}" srcOrd="4" destOrd="0" parTransId="{22FE881D-9B5B-418D-B5B8-764C0A1A511C}" sibTransId="{3EDA2B3F-3BEC-4501-8680-FC159E92B394}"/>
    <dgm:cxn modelId="{F3ED897F-C823-45F0-9457-157849E7EB58}" type="presOf" srcId="{BA2D9735-FAC5-468B-BEA1-59FAB25EA41A}" destId="{F7407BF9-4209-42ED-8AE2-292E89AF3885}" srcOrd="0" destOrd="0" presId="urn:microsoft.com/office/officeart/2005/8/layout/hList6"/>
    <dgm:cxn modelId="{859EA7B7-536C-4545-AFAB-98FF6A67D028}" type="presOf" srcId="{3DB75EE8-D703-42B9-BFD3-239E6C61DCBB}" destId="{44528735-DB42-4E60-B3F7-E65FBA163D54}" srcOrd="0" destOrd="0" presId="urn:microsoft.com/office/officeart/2005/8/layout/hList6"/>
    <dgm:cxn modelId="{E00B77D9-F6C9-417C-8C98-0CB42366AFC8}" srcId="{F582D6D7-0CEE-4CA9-A622-1C364C780BDD}" destId="{BA2D9735-FAC5-468B-BEA1-59FAB25EA41A}" srcOrd="5" destOrd="0" parTransId="{3F96041F-E03E-4D44-BB16-296920A9C6FA}" sibTransId="{533918D6-2A10-46E6-B456-F64DF6E68372}"/>
    <dgm:cxn modelId="{EFE30B57-606D-4515-9559-767EB8CE9189}" type="presOf" srcId="{62DA29CA-FAC0-477D-97CB-97BBE498955A}" destId="{6456FF18-ED0A-4B85-9134-ECA56006A433}" srcOrd="0" destOrd="0" presId="urn:microsoft.com/office/officeart/2005/8/layout/hList6"/>
    <dgm:cxn modelId="{34E75CBE-561F-4484-9132-5D0A9EE8E5D7}" srcId="{F582D6D7-0CEE-4CA9-A622-1C364C780BDD}" destId="{56E29764-0F4C-48E9-A467-2EC0DC8D1B8A}" srcOrd="0" destOrd="0" parTransId="{3BD411B8-BE45-4F42-94AC-CB411AECD329}" sibTransId="{4EF7E030-277A-42AE-8EDB-3C303A779169}"/>
    <dgm:cxn modelId="{0956729D-0F91-45C0-A94A-570E210D5E97}" type="presOf" srcId="{251A5640-7043-41A9-AB5E-2D2375BF8F14}" destId="{3992FA81-36A9-40C9-A435-0A7E663D10F0}" srcOrd="0" destOrd="0" presId="urn:microsoft.com/office/officeart/2005/8/layout/hList6"/>
    <dgm:cxn modelId="{A18BFC43-4F6C-4EF8-BDE0-3D8025D7E532}" type="presOf" srcId="{C5565A86-EFCC-4D12-98AA-A278108E5464}" destId="{018913C8-241D-43EC-93F8-816C460C1879}" srcOrd="0" destOrd="0" presId="urn:microsoft.com/office/officeart/2005/8/layout/hList6"/>
    <dgm:cxn modelId="{D4E32A36-BE5E-4E1C-86DF-3E8AABAB1941}" type="presOf" srcId="{F582D6D7-0CEE-4CA9-A622-1C364C780BDD}" destId="{ECC2216F-6D66-4EAC-A387-81AE62BCF670}" srcOrd="0" destOrd="0" presId="urn:microsoft.com/office/officeart/2005/8/layout/hList6"/>
    <dgm:cxn modelId="{7A853FCE-88A5-4368-966E-0817EABC09E7}" type="presParOf" srcId="{ECC2216F-6D66-4EAC-A387-81AE62BCF670}" destId="{BB5BA980-DF2B-49E5-8516-3AAA4D7E72B8}" srcOrd="0" destOrd="0" presId="urn:microsoft.com/office/officeart/2005/8/layout/hList6"/>
    <dgm:cxn modelId="{F332A99D-C04C-4C69-9328-2911CAD90BBF}" type="presParOf" srcId="{ECC2216F-6D66-4EAC-A387-81AE62BCF670}" destId="{6DF3468E-B982-44F5-B5D1-9E026047B691}" srcOrd="1" destOrd="0" presId="urn:microsoft.com/office/officeart/2005/8/layout/hList6"/>
    <dgm:cxn modelId="{58C6ECB9-C85F-47AC-B789-3EA939F838A5}" type="presParOf" srcId="{ECC2216F-6D66-4EAC-A387-81AE62BCF670}" destId="{3992FA81-36A9-40C9-A435-0A7E663D10F0}" srcOrd="2" destOrd="0" presId="urn:microsoft.com/office/officeart/2005/8/layout/hList6"/>
    <dgm:cxn modelId="{393FECA7-BDF1-4420-8C8B-2FB211C37151}" type="presParOf" srcId="{ECC2216F-6D66-4EAC-A387-81AE62BCF670}" destId="{9010BAE2-27F7-45B1-A129-C3CC7489BDE8}" srcOrd="3" destOrd="0" presId="urn:microsoft.com/office/officeart/2005/8/layout/hList6"/>
    <dgm:cxn modelId="{65FB3F7D-FF98-4633-A97E-CD6E1EAB1650}" type="presParOf" srcId="{ECC2216F-6D66-4EAC-A387-81AE62BCF670}" destId="{6456FF18-ED0A-4B85-9134-ECA56006A433}" srcOrd="4" destOrd="0" presId="urn:microsoft.com/office/officeart/2005/8/layout/hList6"/>
    <dgm:cxn modelId="{B9CFF682-9578-425A-8A3F-89834CCD305C}" type="presParOf" srcId="{ECC2216F-6D66-4EAC-A387-81AE62BCF670}" destId="{3170181E-807B-4D4A-B3BE-922BF9DC0ADC}" srcOrd="5" destOrd="0" presId="urn:microsoft.com/office/officeart/2005/8/layout/hList6"/>
    <dgm:cxn modelId="{64DE0F97-ED71-4B97-9060-C95334B1B475}" type="presParOf" srcId="{ECC2216F-6D66-4EAC-A387-81AE62BCF670}" destId="{018913C8-241D-43EC-93F8-816C460C1879}" srcOrd="6" destOrd="0" presId="urn:microsoft.com/office/officeart/2005/8/layout/hList6"/>
    <dgm:cxn modelId="{64A362D6-88B8-46F4-9453-0A01DBFBE64D}" type="presParOf" srcId="{ECC2216F-6D66-4EAC-A387-81AE62BCF670}" destId="{14023ED3-D461-4F7E-90A9-A4A19E7C1243}" srcOrd="7" destOrd="0" presId="urn:microsoft.com/office/officeart/2005/8/layout/hList6"/>
    <dgm:cxn modelId="{04E323F4-850D-4497-AA94-81C548806AC1}" type="presParOf" srcId="{ECC2216F-6D66-4EAC-A387-81AE62BCF670}" destId="{11287859-EE3B-406A-AD11-BBD7243E7EBD}" srcOrd="8" destOrd="0" presId="urn:microsoft.com/office/officeart/2005/8/layout/hList6"/>
    <dgm:cxn modelId="{92E5B480-8CF8-498E-9EA6-1DA959BDDC35}" type="presParOf" srcId="{ECC2216F-6D66-4EAC-A387-81AE62BCF670}" destId="{98508D32-8B69-47E7-9D5A-DBF861CC593E}" srcOrd="9" destOrd="0" presId="urn:microsoft.com/office/officeart/2005/8/layout/hList6"/>
    <dgm:cxn modelId="{4D17D444-D31D-4CD6-8C89-DED0E00DE220}" type="presParOf" srcId="{ECC2216F-6D66-4EAC-A387-81AE62BCF670}" destId="{F7407BF9-4209-42ED-8AE2-292E89AF3885}" srcOrd="10" destOrd="0" presId="urn:microsoft.com/office/officeart/2005/8/layout/hList6"/>
    <dgm:cxn modelId="{1B63BC4E-8860-4F51-8324-D9B0122882D7}" type="presParOf" srcId="{ECC2216F-6D66-4EAC-A387-81AE62BCF670}" destId="{3C790387-3C75-477B-8B24-4C4A6740B56C}" srcOrd="11" destOrd="0" presId="urn:microsoft.com/office/officeart/2005/8/layout/hList6"/>
    <dgm:cxn modelId="{182FB749-EAE4-4FB1-A14E-AA72E711D338}" type="presParOf" srcId="{ECC2216F-6D66-4EAC-A387-81AE62BCF670}" destId="{44528735-DB42-4E60-B3F7-E65FBA163D54}" srcOrd="12" destOrd="0" presId="urn:microsoft.com/office/officeart/2005/8/layout/hList6"/>
  </dgm:cxnLst>
  <dgm:bg/>
  <dgm:whole/>
  <dgm:extLst>
    <a:ext uri="http://schemas.microsoft.com/office/drawing/2008/diagram">
      <dsp:dataModelExt xmlns:dsp="http://schemas.microsoft.com/office/drawing/2008/diagram" xmlns=""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E2176C-254E-4904-A173-AC546F3E9F61}" type="doc">
      <dgm:prSet loTypeId="urn:microsoft.com/office/officeart/2005/8/layout/list1#1" loCatId="list" qsTypeId="urn:microsoft.com/office/officeart/2005/8/quickstyle/simple1#2" qsCatId="simple" csTypeId="urn:microsoft.com/office/officeart/2005/8/colors/accent1_2#1" csCatId="colorful" phldr="1"/>
      <dgm:spPr/>
      <dgm:t>
        <a:bodyPr/>
        <a:lstStyle/>
        <a:p>
          <a:endParaRPr lang="zh-CN" altLang="en-US"/>
        </a:p>
      </dgm:t>
    </dgm:pt>
    <dgm:pt modelId="{AF786F11-3FBD-4E98-849C-303D557284EB}">
      <dgm:prSet custT="1"/>
      <dgm:spPr/>
      <dgm:t>
        <a:bodyPr/>
        <a:lstStyle/>
        <a:p>
          <a:pPr rtl="0"/>
          <a:r>
            <a:rPr lang="zh-CN" altLang="en-US" sz="1100" b="0" i="0" baseline="0" dirty="0" smtClean="0"/>
            <a:t>中国当代画家吴冠中（</a:t>
          </a:r>
          <a:r>
            <a:rPr lang="en-US" altLang="zh-CN" sz="1100" b="0" i="0" baseline="0" dirty="0" smtClean="0"/>
            <a:t>1919-2010</a:t>
          </a:r>
          <a:r>
            <a:rPr lang="zh-CN" altLang="en-US" sz="1100" b="0" i="0" baseline="0" dirty="0" smtClean="0"/>
            <a:t>）说：“今天中国的文盲不多了，但美盲很多。”</a:t>
          </a:r>
          <a:endParaRPr lang="zh-CN" altLang="en-US" sz="1100" b="0" i="0" baseline="0" dirty="0"/>
        </a:p>
      </dgm:t>
    </dgm:pt>
    <dgm:pt modelId="{D1FFAD42-0175-40AC-9615-C1C1C636699E}" type="parTrans" cxnId="{321C810D-C42E-4AD5-9164-FCB4ED1DABE8}">
      <dgm:prSet/>
      <dgm:spPr/>
      <dgm:t>
        <a:bodyPr/>
        <a:lstStyle/>
        <a:p>
          <a:endParaRPr lang="zh-CN" altLang="en-US"/>
        </a:p>
      </dgm:t>
    </dgm:pt>
    <dgm:pt modelId="{27FD77DA-DE68-41ED-A19D-9DEA8BE7EF90}" type="sibTrans" cxnId="{321C810D-C42E-4AD5-9164-FCB4ED1DABE8}">
      <dgm:prSet/>
      <dgm:spPr/>
      <dgm:t>
        <a:bodyPr/>
        <a:lstStyle/>
        <a:p>
          <a:endParaRPr lang="zh-CN" altLang="en-US"/>
        </a:p>
      </dgm:t>
    </dgm:pt>
    <dgm:pt modelId="{9A795031-C0B0-49E1-85B1-E1B6AF68AAB3}">
      <dgm:prSet custT="1"/>
      <dgm:spPr/>
      <dgm:t>
        <a:bodyPr/>
        <a:lstStyle/>
        <a:p>
          <a:pPr rtl="0"/>
          <a:r>
            <a:rPr lang="zh-CN" altLang="en-US" sz="1100" b="0" i="0" baseline="0" dirty="0" smtClean="0"/>
            <a:t>中国当代文学家木心（</a:t>
          </a:r>
          <a:r>
            <a:rPr lang="en-US" altLang="zh-CN" sz="1100" b="0" i="0" baseline="0" dirty="0" smtClean="0"/>
            <a:t>1927-2011</a:t>
          </a:r>
          <a:r>
            <a:rPr lang="zh-CN" altLang="en-US" sz="1100" b="0" i="0" baseline="0" dirty="0" smtClean="0"/>
            <a:t>）说：“没有审美能力是绝症，知识也解救不了。”</a:t>
          </a:r>
          <a:endParaRPr lang="zh-CN" altLang="en-US" sz="1100" b="0" i="0" baseline="0" dirty="0"/>
        </a:p>
      </dgm:t>
    </dgm:pt>
    <dgm:pt modelId="{B42229CC-E6F0-4650-BF9D-CD2AC17B5C70}" type="parTrans" cxnId="{6DC1CCE7-968A-4A8D-B7A4-072D90E1F644}">
      <dgm:prSet/>
      <dgm:spPr/>
      <dgm:t>
        <a:bodyPr/>
        <a:lstStyle/>
        <a:p>
          <a:endParaRPr lang="zh-CN" altLang="en-US"/>
        </a:p>
      </dgm:t>
    </dgm:pt>
    <dgm:pt modelId="{EBC67403-0358-4590-B785-9358C356B830}" type="sibTrans" cxnId="{6DC1CCE7-968A-4A8D-B7A4-072D90E1F644}">
      <dgm:prSet/>
      <dgm:spPr/>
      <dgm:t>
        <a:bodyPr/>
        <a:lstStyle/>
        <a:p>
          <a:endParaRPr lang="zh-CN" altLang="en-US"/>
        </a:p>
      </dgm:t>
    </dgm:pt>
    <dgm:pt modelId="{D9351858-8864-4CE2-B36F-816804B53FAA}" type="pres">
      <dgm:prSet presAssocID="{A6E2176C-254E-4904-A173-AC546F3E9F61}" presName="linear" presStyleCnt="0">
        <dgm:presLayoutVars>
          <dgm:dir/>
          <dgm:animLvl val="lvl"/>
          <dgm:resizeHandles val="exact"/>
        </dgm:presLayoutVars>
      </dgm:prSet>
      <dgm:spPr/>
      <dgm:t>
        <a:bodyPr/>
        <a:lstStyle/>
        <a:p>
          <a:endParaRPr lang="zh-CN" altLang="en-US"/>
        </a:p>
      </dgm:t>
    </dgm:pt>
    <dgm:pt modelId="{05E7F437-C31D-4508-B7E9-E982D1C36813}" type="pres">
      <dgm:prSet presAssocID="{AF786F11-3FBD-4E98-849C-303D557284EB}" presName="parentLin" presStyleCnt="0"/>
      <dgm:spPr/>
    </dgm:pt>
    <dgm:pt modelId="{85E64361-49BA-488F-B68F-5F7FB129755A}" type="pres">
      <dgm:prSet presAssocID="{AF786F11-3FBD-4E98-849C-303D557284EB}" presName="parentLeftMargin" presStyleLbl="node1" presStyleIdx="0" presStyleCnt="2"/>
      <dgm:spPr/>
      <dgm:t>
        <a:bodyPr/>
        <a:lstStyle/>
        <a:p>
          <a:endParaRPr lang="zh-CN" altLang="en-US"/>
        </a:p>
      </dgm:t>
    </dgm:pt>
    <dgm:pt modelId="{A1EF00E3-89AD-4A46-876A-F5FF8DC1B9B8}" type="pres">
      <dgm:prSet presAssocID="{AF786F11-3FBD-4E98-849C-303D557284EB}" presName="parentText" presStyleLbl="node1" presStyleIdx="0" presStyleCnt="2" custScaleX="117182" custScaleY="278183">
        <dgm:presLayoutVars>
          <dgm:chMax val="0"/>
          <dgm:bulletEnabled val="1"/>
        </dgm:presLayoutVars>
      </dgm:prSet>
      <dgm:spPr/>
      <dgm:t>
        <a:bodyPr/>
        <a:lstStyle/>
        <a:p>
          <a:endParaRPr lang="zh-CN" altLang="en-US"/>
        </a:p>
      </dgm:t>
    </dgm:pt>
    <dgm:pt modelId="{A5173E1E-A1E2-4650-83C7-B226FF5BA139}" type="pres">
      <dgm:prSet presAssocID="{AF786F11-3FBD-4E98-849C-303D557284EB}" presName="negativeSpace" presStyleCnt="0"/>
      <dgm:spPr/>
    </dgm:pt>
    <dgm:pt modelId="{45F51E71-F4DE-4477-85D4-A13F63CD5848}" type="pres">
      <dgm:prSet presAssocID="{AF786F11-3FBD-4E98-849C-303D557284EB}" presName="childText" presStyleLbl="conFgAcc1" presStyleIdx="0" presStyleCnt="2">
        <dgm:presLayoutVars>
          <dgm:bulletEnabled val="1"/>
        </dgm:presLayoutVars>
      </dgm:prSet>
      <dgm:spPr/>
    </dgm:pt>
    <dgm:pt modelId="{DAA45DEB-8A34-4A07-B9F3-8B142CD49AEA}" type="pres">
      <dgm:prSet presAssocID="{27FD77DA-DE68-41ED-A19D-9DEA8BE7EF90}" presName="spaceBetweenRectangles" presStyleCnt="0"/>
      <dgm:spPr/>
    </dgm:pt>
    <dgm:pt modelId="{659B8440-11A1-4982-9832-05FD1C575CC9}" type="pres">
      <dgm:prSet presAssocID="{9A795031-C0B0-49E1-85B1-E1B6AF68AAB3}" presName="parentLin" presStyleCnt="0"/>
      <dgm:spPr/>
    </dgm:pt>
    <dgm:pt modelId="{D0D829F5-4692-4EFF-A839-227758FA6C4A}" type="pres">
      <dgm:prSet presAssocID="{9A795031-C0B0-49E1-85B1-E1B6AF68AAB3}" presName="parentLeftMargin" presStyleLbl="node1" presStyleIdx="0" presStyleCnt="2"/>
      <dgm:spPr/>
      <dgm:t>
        <a:bodyPr/>
        <a:lstStyle/>
        <a:p>
          <a:endParaRPr lang="zh-CN" altLang="en-US"/>
        </a:p>
      </dgm:t>
    </dgm:pt>
    <dgm:pt modelId="{379C6784-A304-43C7-B417-A725D5A5314D}" type="pres">
      <dgm:prSet presAssocID="{9A795031-C0B0-49E1-85B1-E1B6AF68AAB3}" presName="parentText" presStyleLbl="node1" presStyleIdx="1" presStyleCnt="2" custScaleX="114704" custScaleY="278272">
        <dgm:presLayoutVars>
          <dgm:chMax val="0"/>
          <dgm:bulletEnabled val="1"/>
        </dgm:presLayoutVars>
      </dgm:prSet>
      <dgm:spPr/>
      <dgm:t>
        <a:bodyPr/>
        <a:lstStyle/>
        <a:p>
          <a:endParaRPr lang="zh-CN" altLang="en-US"/>
        </a:p>
      </dgm:t>
    </dgm:pt>
    <dgm:pt modelId="{115060E8-D078-4E8F-8CC2-D62BD75A7AB4}" type="pres">
      <dgm:prSet presAssocID="{9A795031-C0B0-49E1-85B1-E1B6AF68AAB3}" presName="negativeSpace" presStyleCnt="0"/>
      <dgm:spPr/>
    </dgm:pt>
    <dgm:pt modelId="{77B9FDAC-092E-4555-A73A-C77FF2F260F9}" type="pres">
      <dgm:prSet presAssocID="{9A795031-C0B0-49E1-85B1-E1B6AF68AAB3}" presName="childText" presStyleLbl="conFgAcc1" presStyleIdx="1" presStyleCnt="2">
        <dgm:presLayoutVars>
          <dgm:bulletEnabled val="1"/>
        </dgm:presLayoutVars>
      </dgm:prSet>
      <dgm:spPr/>
    </dgm:pt>
  </dgm:ptLst>
  <dgm:cxnLst>
    <dgm:cxn modelId="{321C810D-C42E-4AD5-9164-FCB4ED1DABE8}" srcId="{A6E2176C-254E-4904-A173-AC546F3E9F61}" destId="{AF786F11-3FBD-4E98-849C-303D557284EB}" srcOrd="0" destOrd="0" parTransId="{D1FFAD42-0175-40AC-9615-C1C1C636699E}" sibTransId="{27FD77DA-DE68-41ED-A19D-9DEA8BE7EF90}"/>
    <dgm:cxn modelId="{99B632B1-8CE5-42F6-92D6-A3E70D7808E3}" type="presOf" srcId="{9A795031-C0B0-49E1-85B1-E1B6AF68AAB3}" destId="{D0D829F5-4692-4EFF-A839-227758FA6C4A}" srcOrd="0" destOrd="0" presId="urn:microsoft.com/office/officeart/2005/8/layout/list1#1"/>
    <dgm:cxn modelId="{6DC1CCE7-968A-4A8D-B7A4-072D90E1F644}" srcId="{A6E2176C-254E-4904-A173-AC546F3E9F61}" destId="{9A795031-C0B0-49E1-85B1-E1B6AF68AAB3}" srcOrd="1" destOrd="0" parTransId="{B42229CC-E6F0-4650-BF9D-CD2AC17B5C70}" sibTransId="{EBC67403-0358-4590-B785-9358C356B830}"/>
    <dgm:cxn modelId="{8636AD4C-C69C-4460-992E-0FF6266A19F9}" type="presOf" srcId="{A6E2176C-254E-4904-A173-AC546F3E9F61}" destId="{D9351858-8864-4CE2-B36F-816804B53FAA}" srcOrd="0" destOrd="0" presId="urn:microsoft.com/office/officeart/2005/8/layout/list1#1"/>
    <dgm:cxn modelId="{F4E8887B-9A6C-4A6B-BC5B-59FCEF00979A}" type="presOf" srcId="{AF786F11-3FBD-4E98-849C-303D557284EB}" destId="{A1EF00E3-89AD-4A46-876A-F5FF8DC1B9B8}" srcOrd="1" destOrd="0" presId="urn:microsoft.com/office/officeart/2005/8/layout/list1#1"/>
    <dgm:cxn modelId="{9AE1CC8A-34E6-45A3-AEF6-291F53919692}" type="presOf" srcId="{9A795031-C0B0-49E1-85B1-E1B6AF68AAB3}" destId="{379C6784-A304-43C7-B417-A725D5A5314D}" srcOrd="1" destOrd="0" presId="urn:microsoft.com/office/officeart/2005/8/layout/list1#1"/>
    <dgm:cxn modelId="{BAAFE0E2-FEAC-4FD3-B334-36E711CC78A4}" type="presOf" srcId="{AF786F11-3FBD-4E98-849C-303D557284EB}" destId="{85E64361-49BA-488F-B68F-5F7FB129755A}" srcOrd="0" destOrd="0" presId="urn:microsoft.com/office/officeart/2005/8/layout/list1#1"/>
    <dgm:cxn modelId="{02CD5D54-92B9-4958-B018-FDE9B7B168BA}" type="presParOf" srcId="{D9351858-8864-4CE2-B36F-816804B53FAA}" destId="{05E7F437-C31D-4508-B7E9-E982D1C36813}" srcOrd="0" destOrd="0" presId="urn:microsoft.com/office/officeart/2005/8/layout/list1#1"/>
    <dgm:cxn modelId="{F6901239-36A9-48C2-A72B-C9045397A274}" type="presParOf" srcId="{05E7F437-C31D-4508-B7E9-E982D1C36813}" destId="{85E64361-49BA-488F-B68F-5F7FB129755A}" srcOrd="0" destOrd="0" presId="urn:microsoft.com/office/officeart/2005/8/layout/list1#1"/>
    <dgm:cxn modelId="{EAB7F943-DA2C-4471-9AEF-25C7A979FBFE}" type="presParOf" srcId="{05E7F437-C31D-4508-B7E9-E982D1C36813}" destId="{A1EF00E3-89AD-4A46-876A-F5FF8DC1B9B8}" srcOrd="1" destOrd="0" presId="urn:microsoft.com/office/officeart/2005/8/layout/list1#1"/>
    <dgm:cxn modelId="{2A502D37-96F5-427E-B257-FFDF03045497}" type="presParOf" srcId="{D9351858-8864-4CE2-B36F-816804B53FAA}" destId="{A5173E1E-A1E2-4650-83C7-B226FF5BA139}" srcOrd="1" destOrd="0" presId="urn:microsoft.com/office/officeart/2005/8/layout/list1#1"/>
    <dgm:cxn modelId="{ED2721C2-7AE1-42C6-AE0B-12A711B04451}" type="presParOf" srcId="{D9351858-8864-4CE2-B36F-816804B53FAA}" destId="{45F51E71-F4DE-4477-85D4-A13F63CD5848}" srcOrd="2" destOrd="0" presId="urn:microsoft.com/office/officeart/2005/8/layout/list1#1"/>
    <dgm:cxn modelId="{CED8AC08-1641-4636-89D7-AB70C8ACDA0E}" type="presParOf" srcId="{D9351858-8864-4CE2-B36F-816804B53FAA}" destId="{DAA45DEB-8A34-4A07-B9F3-8B142CD49AEA}" srcOrd="3" destOrd="0" presId="urn:microsoft.com/office/officeart/2005/8/layout/list1#1"/>
    <dgm:cxn modelId="{AF0ECAA8-3437-4440-AE8B-85C63011BE73}" type="presParOf" srcId="{D9351858-8864-4CE2-B36F-816804B53FAA}" destId="{659B8440-11A1-4982-9832-05FD1C575CC9}" srcOrd="4" destOrd="0" presId="urn:microsoft.com/office/officeart/2005/8/layout/list1#1"/>
    <dgm:cxn modelId="{A3842A87-6CE9-4C3A-9456-92968B1B064C}" type="presParOf" srcId="{659B8440-11A1-4982-9832-05FD1C575CC9}" destId="{D0D829F5-4692-4EFF-A839-227758FA6C4A}" srcOrd="0" destOrd="0" presId="urn:microsoft.com/office/officeart/2005/8/layout/list1#1"/>
    <dgm:cxn modelId="{B653499C-533B-4AD2-ACFA-1BB888EE9D2B}" type="presParOf" srcId="{659B8440-11A1-4982-9832-05FD1C575CC9}" destId="{379C6784-A304-43C7-B417-A725D5A5314D}" srcOrd="1" destOrd="0" presId="urn:microsoft.com/office/officeart/2005/8/layout/list1#1"/>
    <dgm:cxn modelId="{79B5A843-0CC2-418B-B36C-AEB5CA6A19C3}" type="presParOf" srcId="{D9351858-8864-4CE2-B36F-816804B53FAA}" destId="{115060E8-D078-4E8F-8CC2-D62BD75A7AB4}" srcOrd="5" destOrd="0" presId="urn:microsoft.com/office/officeart/2005/8/layout/list1#1"/>
    <dgm:cxn modelId="{39019FD5-F329-42F8-8AE5-EB434155CB2E}" type="presParOf" srcId="{D9351858-8864-4CE2-B36F-816804B53FAA}" destId="{77B9FDAC-092E-4555-A73A-C77FF2F260F9}" srcOrd="6" destOrd="0" presId="urn:microsoft.com/office/officeart/2005/8/layout/list1#1"/>
  </dgm:cxnLst>
  <dgm:bg/>
  <dgm:whole/>
  <dgm:extLst>
    <a:ext uri="http://schemas.microsoft.com/office/drawing/2008/diagram">
      <dsp:dataModelExt xmlns:dsp="http://schemas.microsoft.com/office/drawing/2008/diagram" xmlns=""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045E021-BF55-48A5-9C9E-A09969A24D9D}" type="doc">
      <dgm:prSet loTypeId="urn:microsoft.com/office/officeart/2005/8/layout/hierarchy2#1" loCatId="hierarchy" qsTypeId="urn:microsoft.com/office/officeart/2005/8/quickstyle/simple1#3" qsCatId="simple" csTypeId="urn:microsoft.com/office/officeart/2005/8/colors/colorful3#1" csCatId="colorful" phldr="1"/>
      <dgm:spPr/>
      <dgm:t>
        <a:bodyPr/>
        <a:lstStyle/>
        <a:p>
          <a:endParaRPr lang="zh-CN" altLang="en-US"/>
        </a:p>
      </dgm:t>
    </dgm:pt>
    <dgm:pt modelId="{9B1A4D86-E639-4A13-ABAE-41DF6976FD1B}">
      <dgm:prSet custT="1"/>
      <dgm:spPr/>
      <dgm:t>
        <a:bodyPr/>
        <a:lstStyle/>
        <a:p>
          <a:pPr rtl="0"/>
          <a:r>
            <a:rPr lang="zh-CN" altLang="en-US" sz="1600" dirty="0" smtClean="0"/>
            <a:t>一、何谓艺术</a:t>
          </a:r>
          <a:endParaRPr lang="zh-CN" altLang="en-US" sz="1600" dirty="0"/>
        </a:p>
      </dgm:t>
    </dgm:pt>
    <dgm:pt modelId="{32740A74-F89F-4D94-8396-4EEA7C0E6B8C}" type="parTrans" cxnId="{114A2538-33ED-47BB-884E-162049EA6C44}">
      <dgm:prSet/>
      <dgm:spPr/>
      <dgm:t>
        <a:bodyPr/>
        <a:lstStyle/>
        <a:p>
          <a:endParaRPr lang="zh-CN" altLang="en-US"/>
        </a:p>
      </dgm:t>
    </dgm:pt>
    <dgm:pt modelId="{5801F104-275F-4479-B31B-16C997EA23B4}" type="sibTrans" cxnId="{114A2538-33ED-47BB-884E-162049EA6C44}">
      <dgm:prSet/>
      <dgm:spPr/>
      <dgm:t>
        <a:bodyPr/>
        <a:lstStyle/>
        <a:p>
          <a:endParaRPr lang="zh-CN" altLang="en-US"/>
        </a:p>
      </dgm:t>
    </dgm:pt>
    <dgm:pt modelId="{89BA4497-5CCF-477E-9717-6667D1D55A12}">
      <dgm:prSet custT="1"/>
      <dgm:spPr/>
      <dgm:t>
        <a:bodyPr/>
        <a:lstStyle/>
        <a:p>
          <a:pPr rtl="0"/>
          <a:r>
            <a:rPr lang="zh-CN" altLang="en-US" sz="1200" dirty="0" smtClean="0"/>
            <a:t>（一）艺之为道</a:t>
          </a:r>
          <a:endParaRPr lang="zh-CN" altLang="en-US" sz="1200" dirty="0"/>
        </a:p>
      </dgm:t>
    </dgm:pt>
    <dgm:pt modelId="{C2AB9B8E-9D0D-4C21-9EFD-757F2BD6474E}" type="parTrans" cxnId="{E9092827-6FBD-4F76-96F9-0DCD0DD59214}">
      <dgm:prSet/>
      <dgm:spPr/>
      <dgm:t>
        <a:bodyPr/>
        <a:lstStyle/>
        <a:p>
          <a:endParaRPr lang="zh-CN" altLang="en-US"/>
        </a:p>
      </dgm:t>
    </dgm:pt>
    <dgm:pt modelId="{123B7CA3-D0DB-475A-98E3-4E81A54D65CD}" type="sibTrans" cxnId="{E9092827-6FBD-4F76-96F9-0DCD0DD59214}">
      <dgm:prSet/>
      <dgm:spPr/>
      <dgm:t>
        <a:bodyPr/>
        <a:lstStyle/>
        <a:p>
          <a:endParaRPr lang="zh-CN" altLang="en-US"/>
        </a:p>
      </dgm:t>
    </dgm:pt>
    <dgm:pt modelId="{5D0AB107-AFC2-464C-923B-8336A115ACAE}">
      <dgm:prSet custT="1"/>
      <dgm:spPr/>
      <dgm:t>
        <a:bodyPr/>
        <a:lstStyle/>
        <a:p>
          <a:pPr rtl="0"/>
          <a:r>
            <a:rPr lang="zh-CN" sz="1050" dirty="0" smtClean="0"/>
            <a:t>1、何谓道</a:t>
          </a:r>
          <a:endParaRPr lang="en-US" sz="1050" dirty="0"/>
        </a:p>
      </dgm:t>
    </dgm:pt>
    <dgm:pt modelId="{4503AFDF-3E3C-416F-83E1-973B87DC09FB}" type="parTrans" cxnId="{01D21E8F-4676-406B-BEC2-CF4E02FBDD0F}">
      <dgm:prSet/>
      <dgm:spPr/>
      <dgm:t>
        <a:bodyPr/>
        <a:lstStyle/>
        <a:p>
          <a:endParaRPr lang="zh-CN" altLang="en-US"/>
        </a:p>
      </dgm:t>
    </dgm:pt>
    <dgm:pt modelId="{A7D0B33B-668B-48AA-B70A-D810E384C54B}" type="sibTrans" cxnId="{01D21E8F-4676-406B-BEC2-CF4E02FBDD0F}">
      <dgm:prSet/>
      <dgm:spPr/>
      <dgm:t>
        <a:bodyPr/>
        <a:lstStyle/>
        <a:p>
          <a:endParaRPr lang="zh-CN" altLang="en-US"/>
        </a:p>
      </dgm:t>
    </dgm:pt>
    <dgm:pt modelId="{08D1183E-3FF5-487F-BC0F-8A22205B58D7}">
      <dgm:prSet custT="1"/>
      <dgm:spPr/>
      <dgm:t>
        <a:bodyPr/>
        <a:lstStyle/>
        <a:p>
          <a:pPr rtl="0"/>
          <a:r>
            <a:rPr lang="en-US" sz="1050" dirty="0" smtClean="0"/>
            <a:t>2</a:t>
          </a:r>
          <a:r>
            <a:rPr lang="zh-CN" sz="1050" dirty="0" smtClean="0"/>
            <a:t>、道之状态</a:t>
          </a:r>
          <a:endParaRPr lang="zh-CN" sz="1050" dirty="0"/>
        </a:p>
      </dgm:t>
    </dgm:pt>
    <dgm:pt modelId="{F1AD59E9-E810-4DF0-BA3A-FA41CFFB5864}" type="parTrans" cxnId="{54DAEDFA-EE14-4E63-9F09-22A263E4571A}">
      <dgm:prSet/>
      <dgm:spPr/>
      <dgm:t>
        <a:bodyPr/>
        <a:lstStyle/>
        <a:p>
          <a:endParaRPr lang="zh-CN" altLang="en-US"/>
        </a:p>
      </dgm:t>
    </dgm:pt>
    <dgm:pt modelId="{5021EB1B-C2F2-4A1E-A09D-CCE5AAD2723C}" type="sibTrans" cxnId="{54DAEDFA-EE14-4E63-9F09-22A263E4571A}">
      <dgm:prSet/>
      <dgm:spPr/>
      <dgm:t>
        <a:bodyPr/>
        <a:lstStyle/>
        <a:p>
          <a:endParaRPr lang="zh-CN" altLang="en-US"/>
        </a:p>
      </dgm:t>
    </dgm:pt>
    <dgm:pt modelId="{EFC6474F-4D91-4823-8A3F-D5862FCF7B8A}">
      <dgm:prSet custT="1"/>
      <dgm:spPr/>
      <dgm:t>
        <a:bodyPr/>
        <a:lstStyle/>
        <a:p>
          <a:pPr rtl="0"/>
          <a:r>
            <a:rPr lang="en-US" sz="1050" dirty="0" smtClean="0"/>
            <a:t>3</a:t>
          </a:r>
          <a:r>
            <a:rPr lang="zh-CN" sz="1050" dirty="0" smtClean="0"/>
            <a:t>、道之境界</a:t>
          </a:r>
          <a:endParaRPr lang="zh-CN" sz="1050" dirty="0"/>
        </a:p>
      </dgm:t>
    </dgm:pt>
    <dgm:pt modelId="{D8C9BFC9-C04C-4A1A-9368-D318D5BA87F1}" type="parTrans" cxnId="{8BDD7F51-56B1-4370-A82C-EFE9692B3032}">
      <dgm:prSet/>
      <dgm:spPr/>
      <dgm:t>
        <a:bodyPr/>
        <a:lstStyle/>
        <a:p>
          <a:endParaRPr lang="zh-CN" altLang="en-US"/>
        </a:p>
      </dgm:t>
    </dgm:pt>
    <dgm:pt modelId="{A61BF44E-7EA1-47B3-AB50-D3E2C0C78D65}" type="sibTrans" cxnId="{8BDD7F51-56B1-4370-A82C-EFE9692B3032}">
      <dgm:prSet/>
      <dgm:spPr/>
      <dgm:t>
        <a:bodyPr/>
        <a:lstStyle/>
        <a:p>
          <a:endParaRPr lang="zh-CN" altLang="en-US"/>
        </a:p>
      </dgm:t>
    </dgm:pt>
    <dgm:pt modelId="{AE33E813-D9BD-4BE3-B8D2-C240EA0AA618}">
      <dgm:prSet custT="1"/>
      <dgm:spPr/>
      <dgm:t>
        <a:bodyPr/>
        <a:lstStyle/>
        <a:p>
          <a:pPr rtl="0"/>
          <a:r>
            <a:rPr lang="en-US" sz="1050" dirty="0" smtClean="0"/>
            <a:t>4</a:t>
          </a:r>
          <a:r>
            <a:rPr lang="zh-CN" sz="1050" dirty="0" smtClean="0"/>
            <a:t>、艺术是“人与自然相乘”</a:t>
          </a:r>
          <a:endParaRPr lang="en-US" sz="1050" dirty="0"/>
        </a:p>
      </dgm:t>
    </dgm:pt>
    <dgm:pt modelId="{891F4EB4-CC3E-48A1-AE90-C029609EA44C}" type="parTrans" cxnId="{1D9A9821-662A-46BD-AE0D-244159BFA3D8}">
      <dgm:prSet/>
      <dgm:spPr/>
      <dgm:t>
        <a:bodyPr/>
        <a:lstStyle/>
        <a:p>
          <a:endParaRPr lang="zh-CN" altLang="en-US"/>
        </a:p>
      </dgm:t>
    </dgm:pt>
    <dgm:pt modelId="{73677B2D-4EC4-4489-8929-B70A73461E57}" type="sibTrans" cxnId="{1D9A9821-662A-46BD-AE0D-244159BFA3D8}">
      <dgm:prSet/>
      <dgm:spPr/>
      <dgm:t>
        <a:bodyPr/>
        <a:lstStyle/>
        <a:p>
          <a:endParaRPr lang="zh-CN" altLang="en-US"/>
        </a:p>
      </dgm:t>
    </dgm:pt>
    <dgm:pt modelId="{55729961-66F6-4DE9-B21D-CADD695505BA}">
      <dgm:prSet custT="1"/>
      <dgm:spPr/>
      <dgm:t>
        <a:bodyPr/>
        <a:lstStyle/>
        <a:p>
          <a:pPr rtl="0"/>
          <a:r>
            <a:rPr lang="zh-CN" altLang="en-US" sz="1200" dirty="0" smtClean="0"/>
            <a:t>（二）艺之为美</a:t>
          </a:r>
          <a:endParaRPr lang="zh-CN" altLang="en-US" sz="1200" dirty="0"/>
        </a:p>
      </dgm:t>
    </dgm:pt>
    <dgm:pt modelId="{175218C6-3D88-460C-85B4-D9822D71AA41}" type="parTrans" cxnId="{7E8B5A16-D711-4BF9-AE6E-798420E6A19C}">
      <dgm:prSet/>
      <dgm:spPr/>
      <dgm:t>
        <a:bodyPr/>
        <a:lstStyle/>
        <a:p>
          <a:endParaRPr lang="zh-CN" altLang="en-US"/>
        </a:p>
      </dgm:t>
    </dgm:pt>
    <dgm:pt modelId="{D2E0ED07-D798-4105-A044-8F4127855AB6}" type="sibTrans" cxnId="{7E8B5A16-D711-4BF9-AE6E-798420E6A19C}">
      <dgm:prSet/>
      <dgm:spPr/>
      <dgm:t>
        <a:bodyPr/>
        <a:lstStyle/>
        <a:p>
          <a:endParaRPr lang="zh-CN" altLang="en-US"/>
        </a:p>
      </dgm:t>
    </dgm:pt>
    <dgm:pt modelId="{EDE17807-3D5E-4577-A573-D826E1561DFF}">
      <dgm:prSet custT="1"/>
      <dgm:spPr/>
      <dgm:t>
        <a:bodyPr/>
        <a:lstStyle/>
        <a:p>
          <a:pPr rtl="0"/>
          <a:r>
            <a:rPr lang="en-US" sz="1050" dirty="0" smtClean="0"/>
            <a:t>1</a:t>
          </a:r>
          <a:r>
            <a:rPr lang="zh-CN" sz="1050" dirty="0" smtClean="0"/>
            <a:t>、美的艺术的确立</a:t>
          </a:r>
          <a:endParaRPr lang="zh-CN" sz="1050" dirty="0"/>
        </a:p>
      </dgm:t>
    </dgm:pt>
    <dgm:pt modelId="{5097EBCF-B243-44B9-879F-493CFFF7ACAC}" type="parTrans" cxnId="{A8FAC70E-7E99-48B4-AB50-EF677B60096C}">
      <dgm:prSet/>
      <dgm:spPr/>
      <dgm:t>
        <a:bodyPr/>
        <a:lstStyle/>
        <a:p>
          <a:endParaRPr lang="zh-CN" altLang="en-US"/>
        </a:p>
      </dgm:t>
    </dgm:pt>
    <dgm:pt modelId="{8A864BD7-E0DA-4D60-9D8E-2B8111BCAC34}" type="sibTrans" cxnId="{A8FAC70E-7E99-48B4-AB50-EF677B60096C}">
      <dgm:prSet/>
      <dgm:spPr/>
      <dgm:t>
        <a:bodyPr/>
        <a:lstStyle/>
        <a:p>
          <a:endParaRPr lang="zh-CN" altLang="en-US"/>
        </a:p>
      </dgm:t>
    </dgm:pt>
    <dgm:pt modelId="{9D208745-9CBC-4570-856F-4645E490361A}">
      <dgm:prSet custT="1"/>
      <dgm:spPr/>
      <dgm:t>
        <a:bodyPr/>
        <a:lstStyle/>
        <a:p>
          <a:pPr rtl="0"/>
          <a:r>
            <a:rPr lang="en-US" sz="1050" dirty="0" smtClean="0"/>
            <a:t>2</a:t>
          </a:r>
          <a:r>
            <a:rPr lang="zh-CN" sz="1050" dirty="0" smtClean="0"/>
            <a:t>、东西方的美</a:t>
          </a:r>
          <a:endParaRPr lang="en-US" sz="1050" dirty="0"/>
        </a:p>
      </dgm:t>
    </dgm:pt>
    <dgm:pt modelId="{97BF343C-E675-4D22-AB90-69C89AD0600E}" type="parTrans" cxnId="{F0BE8D4C-EF08-4D33-B3A7-8A59B9B5F906}">
      <dgm:prSet/>
      <dgm:spPr/>
      <dgm:t>
        <a:bodyPr/>
        <a:lstStyle/>
        <a:p>
          <a:endParaRPr lang="zh-CN" altLang="en-US"/>
        </a:p>
      </dgm:t>
    </dgm:pt>
    <dgm:pt modelId="{D1B8555C-4C07-44A3-8E1F-4B670F074E13}" type="sibTrans" cxnId="{F0BE8D4C-EF08-4D33-B3A7-8A59B9B5F906}">
      <dgm:prSet/>
      <dgm:spPr/>
      <dgm:t>
        <a:bodyPr/>
        <a:lstStyle/>
        <a:p>
          <a:endParaRPr lang="zh-CN" altLang="en-US"/>
        </a:p>
      </dgm:t>
    </dgm:pt>
    <dgm:pt modelId="{7CCCF2A7-3148-4A22-A16E-CEF8708479E8}">
      <dgm:prSet custT="1"/>
      <dgm:spPr/>
      <dgm:t>
        <a:bodyPr/>
        <a:lstStyle/>
        <a:p>
          <a:pPr rtl="0"/>
          <a:r>
            <a:rPr lang="zh-CN" altLang="en-US" sz="1200" dirty="0" smtClean="0"/>
            <a:t>（三）艺之为真</a:t>
          </a:r>
          <a:endParaRPr lang="zh-CN" altLang="en-US" sz="1200" dirty="0"/>
        </a:p>
      </dgm:t>
    </dgm:pt>
    <dgm:pt modelId="{2C19B49A-0086-4D3B-9C0F-CC36B2BE0C31}" type="parTrans" cxnId="{06081AF6-6C78-467F-BF08-F26DB765AE14}">
      <dgm:prSet/>
      <dgm:spPr/>
      <dgm:t>
        <a:bodyPr/>
        <a:lstStyle/>
        <a:p>
          <a:endParaRPr lang="zh-CN" altLang="en-US"/>
        </a:p>
      </dgm:t>
    </dgm:pt>
    <dgm:pt modelId="{E719E232-7A6C-4013-A0ED-15EAF630D6AA}" type="sibTrans" cxnId="{06081AF6-6C78-467F-BF08-F26DB765AE14}">
      <dgm:prSet/>
      <dgm:spPr/>
      <dgm:t>
        <a:bodyPr/>
        <a:lstStyle/>
        <a:p>
          <a:endParaRPr lang="zh-CN" altLang="en-US"/>
        </a:p>
      </dgm:t>
    </dgm:pt>
    <dgm:pt modelId="{9294CA33-80E6-45F2-873A-750929CD4A42}">
      <dgm:prSet custT="1"/>
      <dgm:spPr/>
      <dgm:t>
        <a:bodyPr/>
        <a:lstStyle/>
        <a:p>
          <a:pPr rtl="0"/>
          <a:r>
            <a:rPr lang="zh-CN" sz="1050" dirty="0" smtClean="0"/>
            <a:t>1、艺术为美的一元论受到怀疑</a:t>
          </a:r>
          <a:endParaRPr lang="en-US" sz="1050" dirty="0"/>
        </a:p>
      </dgm:t>
    </dgm:pt>
    <dgm:pt modelId="{4F3A61A6-D9E2-4D5D-921F-40A2440313E4}" type="parTrans" cxnId="{88E1A3D5-AF8E-4E78-B3CC-92A58C55A7BB}">
      <dgm:prSet/>
      <dgm:spPr/>
      <dgm:t>
        <a:bodyPr/>
        <a:lstStyle/>
        <a:p>
          <a:endParaRPr lang="zh-CN" altLang="en-US"/>
        </a:p>
      </dgm:t>
    </dgm:pt>
    <dgm:pt modelId="{94F56BE3-416D-4B7F-804C-0BED80DF9D7B}" type="sibTrans" cxnId="{88E1A3D5-AF8E-4E78-B3CC-92A58C55A7BB}">
      <dgm:prSet/>
      <dgm:spPr/>
      <dgm:t>
        <a:bodyPr/>
        <a:lstStyle/>
        <a:p>
          <a:endParaRPr lang="zh-CN" altLang="en-US"/>
        </a:p>
      </dgm:t>
    </dgm:pt>
    <dgm:pt modelId="{ECD86C21-70D5-4A5A-A969-65DF07B4071F}">
      <dgm:prSet custT="1"/>
      <dgm:spPr/>
      <dgm:t>
        <a:bodyPr/>
        <a:lstStyle/>
        <a:p>
          <a:pPr rtl="0"/>
          <a:r>
            <a:rPr lang="en-US" altLang="zh-CN" sz="1050" dirty="0" smtClean="0"/>
            <a:t>2</a:t>
          </a:r>
          <a:r>
            <a:rPr lang="zh-CN" altLang="en-US" sz="1050" dirty="0" smtClean="0"/>
            <a:t>、照相机的普及</a:t>
          </a:r>
          <a:endParaRPr lang="zh-CN" altLang="en-US" sz="1050" dirty="0"/>
        </a:p>
      </dgm:t>
    </dgm:pt>
    <dgm:pt modelId="{DF9A4B6E-4BCA-4129-B48F-B350A0BD565B}" type="parTrans" cxnId="{44947822-5275-4C1B-BC90-A9C44DCF27E7}">
      <dgm:prSet/>
      <dgm:spPr/>
      <dgm:t>
        <a:bodyPr/>
        <a:lstStyle/>
        <a:p>
          <a:endParaRPr lang="zh-CN" altLang="en-US"/>
        </a:p>
      </dgm:t>
    </dgm:pt>
    <dgm:pt modelId="{F23F1AFF-7E5B-45F1-A19A-C561D803B5B5}" type="sibTrans" cxnId="{44947822-5275-4C1B-BC90-A9C44DCF27E7}">
      <dgm:prSet/>
      <dgm:spPr/>
      <dgm:t>
        <a:bodyPr/>
        <a:lstStyle/>
        <a:p>
          <a:endParaRPr lang="zh-CN" altLang="en-US"/>
        </a:p>
      </dgm:t>
    </dgm:pt>
    <dgm:pt modelId="{1160C0B4-B246-4855-8626-BB13D3652B40}">
      <dgm:prSet custT="1"/>
      <dgm:spPr/>
      <dgm:t>
        <a:bodyPr/>
        <a:lstStyle/>
        <a:p>
          <a:pPr rtl="0"/>
          <a:r>
            <a:rPr lang="zh-CN" sz="1050" dirty="0" smtClean="0"/>
            <a:t>3、弗洛伊德的精神分析论</a:t>
          </a:r>
          <a:endParaRPr lang="en-US" sz="1050" dirty="0"/>
        </a:p>
      </dgm:t>
    </dgm:pt>
    <dgm:pt modelId="{87FDF417-9806-41DC-BC2E-49650411D7DB}" type="parTrans" cxnId="{E27971FB-4949-4271-9C55-012FDD1DBF61}">
      <dgm:prSet/>
      <dgm:spPr/>
      <dgm:t>
        <a:bodyPr/>
        <a:lstStyle/>
        <a:p>
          <a:endParaRPr lang="zh-CN" altLang="en-US"/>
        </a:p>
      </dgm:t>
    </dgm:pt>
    <dgm:pt modelId="{AD5F1142-985F-4732-B4E5-2FC30AD0DC62}" type="sibTrans" cxnId="{E27971FB-4949-4271-9C55-012FDD1DBF61}">
      <dgm:prSet/>
      <dgm:spPr/>
      <dgm:t>
        <a:bodyPr/>
        <a:lstStyle/>
        <a:p>
          <a:endParaRPr lang="zh-CN" altLang="en-US"/>
        </a:p>
      </dgm:t>
    </dgm:pt>
    <dgm:pt modelId="{75DB6494-1522-41F4-9B4F-CA0904FBEB8B}">
      <dgm:prSet custT="1"/>
      <dgm:spPr/>
      <dgm:t>
        <a:bodyPr/>
        <a:lstStyle/>
        <a:p>
          <a:pPr rtl="0"/>
          <a:r>
            <a:rPr lang="zh-CN" altLang="en-US" sz="1600" dirty="0" smtClean="0"/>
            <a:t>二、艺术与其他概念的关系</a:t>
          </a:r>
          <a:endParaRPr lang="zh-CN" altLang="en-US" sz="1600" dirty="0"/>
        </a:p>
      </dgm:t>
    </dgm:pt>
    <dgm:pt modelId="{979D1FC5-6199-4EBE-B017-3D7AB4ED3067}" type="parTrans" cxnId="{63415EDA-F893-4ED0-8F8E-B1A11CCD9EB1}">
      <dgm:prSet/>
      <dgm:spPr/>
      <dgm:t>
        <a:bodyPr/>
        <a:lstStyle/>
        <a:p>
          <a:endParaRPr lang="zh-CN" altLang="en-US"/>
        </a:p>
      </dgm:t>
    </dgm:pt>
    <dgm:pt modelId="{1BA465F3-FA06-40B9-8E6C-97714050B6ED}" type="sibTrans" cxnId="{63415EDA-F893-4ED0-8F8E-B1A11CCD9EB1}">
      <dgm:prSet/>
      <dgm:spPr/>
      <dgm:t>
        <a:bodyPr/>
        <a:lstStyle/>
        <a:p>
          <a:endParaRPr lang="zh-CN" altLang="en-US"/>
        </a:p>
      </dgm:t>
    </dgm:pt>
    <dgm:pt modelId="{67665DD3-D69F-45E2-88A5-381110628597}">
      <dgm:prSet custT="1"/>
      <dgm:spPr/>
      <dgm:t>
        <a:bodyPr/>
        <a:lstStyle/>
        <a:p>
          <a:pPr rtl="0"/>
          <a:r>
            <a:rPr lang="zh-CN" altLang="en-US" sz="1200" dirty="0" smtClean="0"/>
            <a:t>（一）艺术和哲学、宗教和道德的关系</a:t>
          </a:r>
          <a:endParaRPr lang="zh-CN" altLang="en-US" sz="1200" dirty="0"/>
        </a:p>
      </dgm:t>
    </dgm:pt>
    <dgm:pt modelId="{1A09C755-9B86-4613-9215-ACF19ECE139F}" type="parTrans" cxnId="{E158CB92-0426-4F82-B32D-B0FEBEAF440F}">
      <dgm:prSet/>
      <dgm:spPr/>
      <dgm:t>
        <a:bodyPr/>
        <a:lstStyle/>
        <a:p>
          <a:endParaRPr lang="zh-CN" altLang="en-US"/>
        </a:p>
      </dgm:t>
    </dgm:pt>
    <dgm:pt modelId="{B39729D9-7AF8-465F-AB6A-79D543AAB88B}" type="sibTrans" cxnId="{E158CB92-0426-4F82-B32D-B0FEBEAF440F}">
      <dgm:prSet/>
      <dgm:spPr/>
      <dgm:t>
        <a:bodyPr/>
        <a:lstStyle/>
        <a:p>
          <a:endParaRPr lang="zh-CN" altLang="en-US"/>
        </a:p>
      </dgm:t>
    </dgm:pt>
    <dgm:pt modelId="{DAAFB66C-D304-4946-84BB-5AB54B6FA663}">
      <dgm:prSet custT="1"/>
      <dgm:spPr/>
      <dgm:t>
        <a:bodyPr/>
        <a:lstStyle/>
        <a:p>
          <a:pPr rtl="0"/>
          <a:r>
            <a:rPr lang="en-US" altLang="zh-CN" sz="1050" dirty="0" smtClean="0"/>
            <a:t>1.</a:t>
          </a:r>
          <a:r>
            <a:rPr lang="zh-CN" altLang="en-US" sz="1050" dirty="0" smtClean="0"/>
            <a:t>艺术与哲学</a:t>
          </a:r>
          <a:endParaRPr lang="zh-CN" altLang="en-US" sz="1050" dirty="0"/>
        </a:p>
      </dgm:t>
    </dgm:pt>
    <dgm:pt modelId="{9B911916-E75D-4EAE-94EE-E03BF0CADAEA}" type="parTrans" cxnId="{59958757-5F5F-4721-9060-3D5C321F03D8}">
      <dgm:prSet/>
      <dgm:spPr/>
      <dgm:t>
        <a:bodyPr/>
        <a:lstStyle/>
        <a:p>
          <a:endParaRPr lang="zh-CN" altLang="en-US"/>
        </a:p>
      </dgm:t>
    </dgm:pt>
    <dgm:pt modelId="{C098D715-5CE4-46CF-A7CC-39A70413A7BD}" type="sibTrans" cxnId="{59958757-5F5F-4721-9060-3D5C321F03D8}">
      <dgm:prSet/>
      <dgm:spPr/>
      <dgm:t>
        <a:bodyPr/>
        <a:lstStyle/>
        <a:p>
          <a:endParaRPr lang="zh-CN" altLang="en-US"/>
        </a:p>
      </dgm:t>
    </dgm:pt>
    <dgm:pt modelId="{3E3FB29F-AE28-43ED-B41B-B863819B6DDB}">
      <dgm:prSet custT="1"/>
      <dgm:spPr/>
      <dgm:t>
        <a:bodyPr/>
        <a:lstStyle/>
        <a:p>
          <a:pPr rtl="0"/>
          <a:r>
            <a:rPr lang="en-US" altLang="zh-CN" sz="1050" dirty="0" smtClean="0"/>
            <a:t>2.</a:t>
          </a:r>
          <a:r>
            <a:rPr lang="zh-CN" altLang="en-US" sz="1050" dirty="0" smtClean="0"/>
            <a:t>艺术与宗教</a:t>
          </a:r>
          <a:endParaRPr lang="zh-CN" altLang="en-US" sz="1050" dirty="0"/>
        </a:p>
      </dgm:t>
    </dgm:pt>
    <dgm:pt modelId="{FC897E50-20F0-4A05-8E13-56DEA3C6519A}" type="parTrans" cxnId="{6C1050CB-FAA5-41F4-9EDB-0B9F61F8D0EE}">
      <dgm:prSet/>
      <dgm:spPr/>
      <dgm:t>
        <a:bodyPr/>
        <a:lstStyle/>
        <a:p>
          <a:endParaRPr lang="zh-CN" altLang="en-US"/>
        </a:p>
      </dgm:t>
    </dgm:pt>
    <dgm:pt modelId="{22D7B811-627A-4B63-AE8A-F365DD991E5D}" type="sibTrans" cxnId="{6C1050CB-FAA5-41F4-9EDB-0B9F61F8D0EE}">
      <dgm:prSet/>
      <dgm:spPr/>
      <dgm:t>
        <a:bodyPr/>
        <a:lstStyle/>
        <a:p>
          <a:endParaRPr lang="zh-CN" altLang="en-US"/>
        </a:p>
      </dgm:t>
    </dgm:pt>
    <dgm:pt modelId="{CB7FA07C-184D-483C-946B-AFA11EB86771}">
      <dgm:prSet custT="1"/>
      <dgm:spPr/>
      <dgm:t>
        <a:bodyPr/>
        <a:lstStyle/>
        <a:p>
          <a:pPr rtl="0"/>
          <a:r>
            <a:rPr lang="en-US" sz="1050" dirty="0" smtClean="0"/>
            <a:t>3.</a:t>
          </a:r>
          <a:r>
            <a:rPr lang="zh-CN" sz="1050" dirty="0" smtClean="0"/>
            <a:t>艺术和道德</a:t>
          </a:r>
          <a:endParaRPr lang="en-US" sz="1050" dirty="0"/>
        </a:p>
      </dgm:t>
    </dgm:pt>
    <dgm:pt modelId="{6B2E8CC0-C802-4099-B3E5-F9AEC98DF5E5}" type="parTrans" cxnId="{5D3BADB5-2C75-4A6F-86CE-8482089A6BA9}">
      <dgm:prSet/>
      <dgm:spPr/>
      <dgm:t>
        <a:bodyPr/>
        <a:lstStyle/>
        <a:p>
          <a:endParaRPr lang="zh-CN" altLang="en-US"/>
        </a:p>
      </dgm:t>
    </dgm:pt>
    <dgm:pt modelId="{C892F79E-3275-4EC9-9C23-980E71913559}" type="sibTrans" cxnId="{5D3BADB5-2C75-4A6F-86CE-8482089A6BA9}">
      <dgm:prSet/>
      <dgm:spPr/>
      <dgm:t>
        <a:bodyPr/>
        <a:lstStyle/>
        <a:p>
          <a:endParaRPr lang="zh-CN" altLang="en-US"/>
        </a:p>
      </dgm:t>
    </dgm:pt>
    <dgm:pt modelId="{A7A4B3D5-CC41-4CB8-BA62-00D0F010B7F3}">
      <dgm:prSet custT="1"/>
      <dgm:spPr/>
      <dgm:t>
        <a:bodyPr/>
        <a:lstStyle/>
        <a:p>
          <a:pPr rtl="0"/>
          <a:r>
            <a:rPr lang="zh-CN" altLang="en-US" sz="1200" dirty="0" smtClean="0"/>
            <a:t>（二）艺术与科学、技术的关系</a:t>
          </a:r>
          <a:endParaRPr lang="zh-CN" altLang="en-US" sz="1200" dirty="0"/>
        </a:p>
      </dgm:t>
    </dgm:pt>
    <dgm:pt modelId="{06D19E0B-6AC6-4A79-82F5-0CB238F31724}" type="parTrans" cxnId="{FF1C9F83-CCD8-496F-BC8A-09CB8079A738}">
      <dgm:prSet/>
      <dgm:spPr/>
      <dgm:t>
        <a:bodyPr/>
        <a:lstStyle/>
        <a:p>
          <a:endParaRPr lang="zh-CN" altLang="en-US"/>
        </a:p>
      </dgm:t>
    </dgm:pt>
    <dgm:pt modelId="{4C0C7BD9-6392-452C-BEF6-84680718AA65}" type="sibTrans" cxnId="{FF1C9F83-CCD8-496F-BC8A-09CB8079A738}">
      <dgm:prSet/>
      <dgm:spPr/>
      <dgm:t>
        <a:bodyPr/>
        <a:lstStyle/>
        <a:p>
          <a:endParaRPr lang="zh-CN" altLang="en-US"/>
        </a:p>
      </dgm:t>
    </dgm:pt>
    <dgm:pt modelId="{C94B0E5C-2EF7-444E-A0E9-23F4C140C8AF}">
      <dgm:prSet custT="1"/>
      <dgm:spPr/>
      <dgm:t>
        <a:bodyPr/>
        <a:lstStyle/>
        <a:p>
          <a:pPr rtl="0"/>
          <a:r>
            <a:rPr lang="en-US" altLang="zh-CN" sz="1050" dirty="0" smtClean="0"/>
            <a:t>1</a:t>
          </a:r>
          <a:r>
            <a:rPr lang="zh-CN" altLang="en-US" sz="1050" dirty="0" smtClean="0"/>
            <a:t>、艺术与科学</a:t>
          </a:r>
          <a:endParaRPr lang="zh-CN" altLang="en-US" sz="1050" dirty="0"/>
        </a:p>
      </dgm:t>
    </dgm:pt>
    <dgm:pt modelId="{91303DCB-CC96-450E-876D-547A46B221E0}" type="parTrans" cxnId="{513E9C4D-D113-45E9-A109-965D33CD7786}">
      <dgm:prSet/>
      <dgm:spPr/>
      <dgm:t>
        <a:bodyPr/>
        <a:lstStyle/>
        <a:p>
          <a:endParaRPr lang="zh-CN" altLang="en-US"/>
        </a:p>
      </dgm:t>
    </dgm:pt>
    <dgm:pt modelId="{9767A900-914C-4168-906A-161FA3191378}" type="sibTrans" cxnId="{513E9C4D-D113-45E9-A109-965D33CD7786}">
      <dgm:prSet/>
      <dgm:spPr/>
      <dgm:t>
        <a:bodyPr/>
        <a:lstStyle/>
        <a:p>
          <a:endParaRPr lang="zh-CN" altLang="en-US"/>
        </a:p>
      </dgm:t>
    </dgm:pt>
    <dgm:pt modelId="{8B34AF8E-0FA9-4E36-937A-DAAE80D2E7FA}">
      <dgm:prSet custT="1"/>
      <dgm:spPr/>
      <dgm:t>
        <a:bodyPr/>
        <a:lstStyle/>
        <a:p>
          <a:pPr rtl="0"/>
          <a:r>
            <a:rPr lang="zh-CN" sz="1050" dirty="0" smtClean="0"/>
            <a:t>2、艺术与技术</a:t>
          </a:r>
          <a:endParaRPr lang="en-US" sz="1050" dirty="0"/>
        </a:p>
      </dgm:t>
    </dgm:pt>
    <dgm:pt modelId="{42DFF93E-9F77-4FE2-8A20-A222F4A9B997}" type="parTrans" cxnId="{11092EA2-A56A-48D7-9C5E-B0EAFB2BCC81}">
      <dgm:prSet/>
      <dgm:spPr/>
      <dgm:t>
        <a:bodyPr/>
        <a:lstStyle/>
        <a:p>
          <a:endParaRPr lang="zh-CN" altLang="en-US"/>
        </a:p>
      </dgm:t>
    </dgm:pt>
    <dgm:pt modelId="{5B8459D4-9268-4841-A6EB-BFCC81769A52}" type="sibTrans" cxnId="{11092EA2-A56A-48D7-9C5E-B0EAFB2BCC81}">
      <dgm:prSet/>
      <dgm:spPr/>
      <dgm:t>
        <a:bodyPr/>
        <a:lstStyle/>
        <a:p>
          <a:endParaRPr lang="zh-CN" altLang="en-US"/>
        </a:p>
      </dgm:t>
    </dgm:pt>
    <dgm:pt modelId="{0DAA533F-EAAF-44F8-AFF6-A6DCA3DE9F81}">
      <dgm:prSet custT="1"/>
      <dgm:spPr/>
      <dgm:t>
        <a:bodyPr/>
        <a:lstStyle/>
        <a:p>
          <a:pPr rtl="0"/>
          <a:r>
            <a:rPr lang="zh-CN" altLang="en-US" sz="1200" dirty="0" smtClean="0"/>
            <a:t>（三）艺术与政治、历史的关系</a:t>
          </a:r>
          <a:endParaRPr lang="zh-CN" altLang="en-US" sz="1200" dirty="0"/>
        </a:p>
      </dgm:t>
    </dgm:pt>
    <dgm:pt modelId="{77A4C7CD-B595-4C26-B9E9-9C67949B10F9}" type="parTrans" cxnId="{DB16EE86-C013-4FD0-9529-F60A07093EDD}">
      <dgm:prSet/>
      <dgm:spPr/>
      <dgm:t>
        <a:bodyPr/>
        <a:lstStyle/>
        <a:p>
          <a:endParaRPr lang="zh-CN" altLang="en-US"/>
        </a:p>
      </dgm:t>
    </dgm:pt>
    <dgm:pt modelId="{9C5D738F-FA57-4F2C-B76F-A06241FA5D1B}" type="sibTrans" cxnId="{DB16EE86-C013-4FD0-9529-F60A07093EDD}">
      <dgm:prSet/>
      <dgm:spPr/>
      <dgm:t>
        <a:bodyPr/>
        <a:lstStyle/>
        <a:p>
          <a:endParaRPr lang="zh-CN" altLang="en-US"/>
        </a:p>
      </dgm:t>
    </dgm:pt>
    <dgm:pt modelId="{2DE7173E-01C5-4E68-8DCF-061CC54EBCF3}">
      <dgm:prSet custT="1"/>
      <dgm:spPr/>
      <dgm:t>
        <a:bodyPr/>
        <a:lstStyle/>
        <a:p>
          <a:pPr rtl="0"/>
          <a:r>
            <a:rPr lang="en-US" sz="1050" dirty="0" smtClean="0"/>
            <a:t>1</a:t>
          </a:r>
          <a:r>
            <a:rPr lang="zh-CN" sz="1050" dirty="0" smtClean="0"/>
            <a:t>、艺术与政治</a:t>
          </a:r>
          <a:endParaRPr lang="zh-CN" sz="1050" dirty="0"/>
        </a:p>
      </dgm:t>
    </dgm:pt>
    <dgm:pt modelId="{AC389C50-A37E-48B4-8B20-34EAEBACC637}" type="parTrans" cxnId="{B52F2DC0-9CAB-499F-A8F4-605D44AEE73C}">
      <dgm:prSet/>
      <dgm:spPr/>
      <dgm:t>
        <a:bodyPr/>
        <a:lstStyle/>
        <a:p>
          <a:endParaRPr lang="zh-CN" altLang="en-US"/>
        </a:p>
      </dgm:t>
    </dgm:pt>
    <dgm:pt modelId="{3B88BE80-0D96-486C-A098-4EB63D8534DC}" type="sibTrans" cxnId="{B52F2DC0-9CAB-499F-A8F4-605D44AEE73C}">
      <dgm:prSet/>
      <dgm:spPr/>
      <dgm:t>
        <a:bodyPr/>
        <a:lstStyle/>
        <a:p>
          <a:endParaRPr lang="zh-CN" altLang="en-US"/>
        </a:p>
      </dgm:t>
    </dgm:pt>
    <dgm:pt modelId="{05AA4B2E-7FF5-47BD-8066-F67D7A276C06}">
      <dgm:prSet custT="1"/>
      <dgm:spPr/>
      <dgm:t>
        <a:bodyPr/>
        <a:lstStyle/>
        <a:p>
          <a:pPr rtl="0"/>
          <a:r>
            <a:rPr lang="en-US" sz="1050" dirty="0" smtClean="0"/>
            <a:t>2</a:t>
          </a:r>
          <a:r>
            <a:rPr lang="zh-CN" sz="1050" dirty="0" smtClean="0"/>
            <a:t>、艺术与历史 </a:t>
          </a:r>
          <a:endParaRPr lang="zh-CN" sz="1050" dirty="0"/>
        </a:p>
      </dgm:t>
    </dgm:pt>
    <dgm:pt modelId="{F6522535-6B84-471C-81CA-E1127C9DBFF5}" type="parTrans" cxnId="{EC36BC1A-7DDF-4402-A5C2-901D8619EFD4}">
      <dgm:prSet/>
      <dgm:spPr/>
      <dgm:t>
        <a:bodyPr/>
        <a:lstStyle/>
        <a:p>
          <a:endParaRPr lang="zh-CN" altLang="en-US"/>
        </a:p>
      </dgm:t>
    </dgm:pt>
    <dgm:pt modelId="{AF5F34EC-BB55-412F-8B6A-1CDBA9168AF7}" type="sibTrans" cxnId="{EC36BC1A-7DDF-4402-A5C2-901D8619EFD4}">
      <dgm:prSet/>
      <dgm:spPr/>
      <dgm:t>
        <a:bodyPr/>
        <a:lstStyle/>
        <a:p>
          <a:endParaRPr lang="zh-CN" altLang="en-US"/>
        </a:p>
      </dgm:t>
    </dgm:pt>
    <dgm:pt modelId="{CEE8F2BF-5B95-49D9-834F-B45E9A6E15FA}" type="pres">
      <dgm:prSet presAssocID="{6045E021-BF55-48A5-9C9E-A09969A24D9D}" presName="diagram" presStyleCnt="0">
        <dgm:presLayoutVars>
          <dgm:chPref val="1"/>
          <dgm:dir/>
          <dgm:animOne val="branch"/>
          <dgm:animLvl val="lvl"/>
          <dgm:resizeHandles val="exact"/>
        </dgm:presLayoutVars>
      </dgm:prSet>
      <dgm:spPr/>
      <dgm:t>
        <a:bodyPr/>
        <a:lstStyle/>
        <a:p>
          <a:endParaRPr lang="zh-CN" altLang="en-US"/>
        </a:p>
      </dgm:t>
    </dgm:pt>
    <dgm:pt modelId="{C4B892A6-68E6-44B4-9C71-981E6054CDEF}" type="pres">
      <dgm:prSet presAssocID="{9B1A4D86-E639-4A13-ABAE-41DF6976FD1B}" presName="root1" presStyleCnt="0"/>
      <dgm:spPr/>
    </dgm:pt>
    <dgm:pt modelId="{C2BD083B-27A9-4589-890A-95BBBDEC302D}" type="pres">
      <dgm:prSet presAssocID="{9B1A4D86-E639-4A13-ABAE-41DF6976FD1B}" presName="LevelOneTextNode" presStyleLbl="node0" presStyleIdx="0" presStyleCnt="2" custScaleX="93587" custScaleY="329289" custLinFactX="-141843" custLinFactNeighborX="-200000" custLinFactNeighborY="-38255">
        <dgm:presLayoutVars>
          <dgm:chPref val="3"/>
        </dgm:presLayoutVars>
      </dgm:prSet>
      <dgm:spPr/>
      <dgm:t>
        <a:bodyPr/>
        <a:lstStyle/>
        <a:p>
          <a:endParaRPr lang="zh-CN" altLang="en-US"/>
        </a:p>
      </dgm:t>
    </dgm:pt>
    <dgm:pt modelId="{1ED7FF43-18CC-48B3-A3C9-CF8042CD1FB1}" type="pres">
      <dgm:prSet presAssocID="{9B1A4D86-E639-4A13-ABAE-41DF6976FD1B}" presName="level2hierChild" presStyleCnt="0"/>
      <dgm:spPr/>
    </dgm:pt>
    <dgm:pt modelId="{3DF71841-EAAE-416D-B109-EF487A4D4EB0}" type="pres">
      <dgm:prSet presAssocID="{C2AB9B8E-9D0D-4C21-9EFD-757F2BD6474E}" presName="conn2-1" presStyleLbl="parChTrans1D2" presStyleIdx="0" presStyleCnt="6" custScaleX="2000000" custScaleY="72239"/>
      <dgm:spPr/>
      <dgm:t>
        <a:bodyPr/>
        <a:lstStyle/>
        <a:p>
          <a:endParaRPr lang="zh-CN" altLang="en-US"/>
        </a:p>
      </dgm:t>
    </dgm:pt>
    <dgm:pt modelId="{4FD7140E-DD3A-4F33-9A68-7BDE871878B4}" type="pres">
      <dgm:prSet presAssocID="{C2AB9B8E-9D0D-4C21-9EFD-757F2BD6474E}" presName="connTx" presStyleLbl="parChTrans1D2" presStyleIdx="0" presStyleCnt="6"/>
      <dgm:spPr/>
      <dgm:t>
        <a:bodyPr/>
        <a:lstStyle/>
        <a:p>
          <a:endParaRPr lang="zh-CN" altLang="en-US"/>
        </a:p>
      </dgm:t>
    </dgm:pt>
    <dgm:pt modelId="{676935A0-0ECB-4059-9D11-A50BDDB30CFD}" type="pres">
      <dgm:prSet presAssocID="{89BA4497-5CCF-477E-9717-6667D1D55A12}" presName="root2" presStyleCnt="0"/>
      <dgm:spPr/>
    </dgm:pt>
    <dgm:pt modelId="{771D82C1-AC7B-4171-861E-818ED90662B6}" type="pres">
      <dgm:prSet presAssocID="{89BA4497-5CCF-477E-9717-6667D1D55A12}" presName="LevelTwoTextNode" presStyleLbl="node2" presStyleIdx="0" presStyleCnt="6" custScaleX="240459" custScaleY="111998" custLinFactX="-29245" custLinFactNeighborX="-100000" custLinFactNeighborY="3917">
        <dgm:presLayoutVars>
          <dgm:chPref val="3"/>
        </dgm:presLayoutVars>
      </dgm:prSet>
      <dgm:spPr/>
      <dgm:t>
        <a:bodyPr/>
        <a:lstStyle/>
        <a:p>
          <a:endParaRPr lang="zh-CN" altLang="en-US"/>
        </a:p>
      </dgm:t>
    </dgm:pt>
    <dgm:pt modelId="{4A218D79-F967-4BAC-8700-CF1BA29F734A}" type="pres">
      <dgm:prSet presAssocID="{89BA4497-5CCF-477E-9717-6667D1D55A12}" presName="level3hierChild" presStyleCnt="0"/>
      <dgm:spPr/>
    </dgm:pt>
    <dgm:pt modelId="{F4F25363-90D4-4F38-9543-C5B66FC83444}" type="pres">
      <dgm:prSet presAssocID="{4503AFDF-3E3C-416F-83E1-973B87DC09FB}" presName="conn2-1" presStyleLbl="parChTrans1D3" presStyleIdx="0" presStyleCnt="16"/>
      <dgm:spPr/>
      <dgm:t>
        <a:bodyPr/>
        <a:lstStyle/>
        <a:p>
          <a:endParaRPr lang="zh-CN" altLang="en-US"/>
        </a:p>
      </dgm:t>
    </dgm:pt>
    <dgm:pt modelId="{1EF656DD-44B1-4A1F-9EDC-43D9E5D5DAC1}" type="pres">
      <dgm:prSet presAssocID="{4503AFDF-3E3C-416F-83E1-973B87DC09FB}" presName="connTx" presStyleLbl="parChTrans1D3" presStyleIdx="0" presStyleCnt="16"/>
      <dgm:spPr/>
      <dgm:t>
        <a:bodyPr/>
        <a:lstStyle/>
        <a:p>
          <a:endParaRPr lang="zh-CN" altLang="en-US"/>
        </a:p>
      </dgm:t>
    </dgm:pt>
    <dgm:pt modelId="{E9E6267C-4337-4310-958E-40EA0092D6AA}" type="pres">
      <dgm:prSet presAssocID="{5D0AB107-AFC2-464C-923B-8336A115ACAE}" presName="root2" presStyleCnt="0"/>
      <dgm:spPr/>
    </dgm:pt>
    <dgm:pt modelId="{F8DD9704-BAD1-46D2-A516-29F589F14EEB}" type="pres">
      <dgm:prSet presAssocID="{5D0AB107-AFC2-464C-923B-8336A115ACAE}" presName="LevelTwoTextNode" presStyleLbl="node3" presStyleIdx="0" presStyleCnt="16" custScaleX="404398">
        <dgm:presLayoutVars>
          <dgm:chPref val="3"/>
        </dgm:presLayoutVars>
      </dgm:prSet>
      <dgm:spPr/>
      <dgm:t>
        <a:bodyPr/>
        <a:lstStyle/>
        <a:p>
          <a:endParaRPr lang="zh-CN" altLang="en-US"/>
        </a:p>
      </dgm:t>
    </dgm:pt>
    <dgm:pt modelId="{275913E9-AFCD-4B0E-9F2D-F654DCB82DCE}" type="pres">
      <dgm:prSet presAssocID="{5D0AB107-AFC2-464C-923B-8336A115ACAE}" presName="level3hierChild" presStyleCnt="0"/>
      <dgm:spPr/>
    </dgm:pt>
    <dgm:pt modelId="{EE81CEAA-CEEF-4CF9-A39A-A73DAF42CABF}" type="pres">
      <dgm:prSet presAssocID="{F1AD59E9-E810-4DF0-BA3A-FA41CFFB5864}" presName="conn2-1" presStyleLbl="parChTrans1D3" presStyleIdx="1" presStyleCnt="16"/>
      <dgm:spPr/>
      <dgm:t>
        <a:bodyPr/>
        <a:lstStyle/>
        <a:p>
          <a:endParaRPr lang="zh-CN" altLang="en-US"/>
        </a:p>
      </dgm:t>
    </dgm:pt>
    <dgm:pt modelId="{BAF18759-A3E7-4F56-AEC4-8B6E5367DE66}" type="pres">
      <dgm:prSet presAssocID="{F1AD59E9-E810-4DF0-BA3A-FA41CFFB5864}" presName="connTx" presStyleLbl="parChTrans1D3" presStyleIdx="1" presStyleCnt="16"/>
      <dgm:spPr/>
      <dgm:t>
        <a:bodyPr/>
        <a:lstStyle/>
        <a:p>
          <a:endParaRPr lang="zh-CN" altLang="en-US"/>
        </a:p>
      </dgm:t>
    </dgm:pt>
    <dgm:pt modelId="{B88F5E80-3399-42C8-B495-82D2FE5AEEFA}" type="pres">
      <dgm:prSet presAssocID="{08D1183E-3FF5-487F-BC0F-8A22205B58D7}" presName="root2" presStyleCnt="0"/>
      <dgm:spPr/>
    </dgm:pt>
    <dgm:pt modelId="{73D3D5DD-9246-4C71-BF91-5297517D3881}" type="pres">
      <dgm:prSet presAssocID="{08D1183E-3FF5-487F-BC0F-8A22205B58D7}" presName="LevelTwoTextNode" presStyleLbl="node3" presStyleIdx="1" presStyleCnt="16" custScaleX="404398">
        <dgm:presLayoutVars>
          <dgm:chPref val="3"/>
        </dgm:presLayoutVars>
      </dgm:prSet>
      <dgm:spPr/>
      <dgm:t>
        <a:bodyPr/>
        <a:lstStyle/>
        <a:p>
          <a:endParaRPr lang="zh-CN" altLang="en-US"/>
        </a:p>
      </dgm:t>
    </dgm:pt>
    <dgm:pt modelId="{AA2CB13C-DC68-4823-964E-C37F3B687D32}" type="pres">
      <dgm:prSet presAssocID="{08D1183E-3FF5-487F-BC0F-8A22205B58D7}" presName="level3hierChild" presStyleCnt="0"/>
      <dgm:spPr/>
    </dgm:pt>
    <dgm:pt modelId="{10A0E171-C907-4A2F-A561-0FA11FDAE5B0}" type="pres">
      <dgm:prSet presAssocID="{D8C9BFC9-C04C-4A1A-9368-D318D5BA87F1}" presName="conn2-1" presStyleLbl="parChTrans1D3" presStyleIdx="2" presStyleCnt="16"/>
      <dgm:spPr/>
      <dgm:t>
        <a:bodyPr/>
        <a:lstStyle/>
        <a:p>
          <a:endParaRPr lang="zh-CN" altLang="en-US"/>
        </a:p>
      </dgm:t>
    </dgm:pt>
    <dgm:pt modelId="{F8E4B6D2-539E-4FA7-AB6A-92B12604BDD4}" type="pres">
      <dgm:prSet presAssocID="{D8C9BFC9-C04C-4A1A-9368-D318D5BA87F1}" presName="connTx" presStyleLbl="parChTrans1D3" presStyleIdx="2" presStyleCnt="16"/>
      <dgm:spPr/>
      <dgm:t>
        <a:bodyPr/>
        <a:lstStyle/>
        <a:p>
          <a:endParaRPr lang="zh-CN" altLang="en-US"/>
        </a:p>
      </dgm:t>
    </dgm:pt>
    <dgm:pt modelId="{44D5F298-1176-4ACD-B6AE-B4E9747FF5EF}" type="pres">
      <dgm:prSet presAssocID="{EFC6474F-4D91-4823-8A3F-D5862FCF7B8A}" presName="root2" presStyleCnt="0"/>
      <dgm:spPr/>
    </dgm:pt>
    <dgm:pt modelId="{DB15E5AF-36B5-46C4-8967-0F1089DF9E75}" type="pres">
      <dgm:prSet presAssocID="{EFC6474F-4D91-4823-8A3F-D5862FCF7B8A}" presName="LevelTwoTextNode" presStyleLbl="node3" presStyleIdx="2" presStyleCnt="16" custScaleX="404398">
        <dgm:presLayoutVars>
          <dgm:chPref val="3"/>
        </dgm:presLayoutVars>
      </dgm:prSet>
      <dgm:spPr/>
      <dgm:t>
        <a:bodyPr/>
        <a:lstStyle/>
        <a:p>
          <a:endParaRPr lang="zh-CN" altLang="en-US"/>
        </a:p>
      </dgm:t>
    </dgm:pt>
    <dgm:pt modelId="{EC3C2C87-E207-489D-8524-5DBD6F9BEC9A}" type="pres">
      <dgm:prSet presAssocID="{EFC6474F-4D91-4823-8A3F-D5862FCF7B8A}" presName="level3hierChild" presStyleCnt="0"/>
      <dgm:spPr/>
    </dgm:pt>
    <dgm:pt modelId="{326F3AA9-6B34-4085-928D-7D0E69283530}" type="pres">
      <dgm:prSet presAssocID="{891F4EB4-CC3E-48A1-AE90-C029609EA44C}" presName="conn2-1" presStyleLbl="parChTrans1D3" presStyleIdx="3" presStyleCnt="16"/>
      <dgm:spPr/>
      <dgm:t>
        <a:bodyPr/>
        <a:lstStyle/>
        <a:p>
          <a:endParaRPr lang="zh-CN" altLang="en-US"/>
        </a:p>
      </dgm:t>
    </dgm:pt>
    <dgm:pt modelId="{0FDACC3D-1EA0-422C-A122-62DA4C1CCB74}" type="pres">
      <dgm:prSet presAssocID="{891F4EB4-CC3E-48A1-AE90-C029609EA44C}" presName="connTx" presStyleLbl="parChTrans1D3" presStyleIdx="3" presStyleCnt="16"/>
      <dgm:spPr/>
      <dgm:t>
        <a:bodyPr/>
        <a:lstStyle/>
        <a:p>
          <a:endParaRPr lang="zh-CN" altLang="en-US"/>
        </a:p>
      </dgm:t>
    </dgm:pt>
    <dgm:pt modelId="{C95F5C32-6DA1-4128-B429-29162A18FCEA}" type="pres">
      <dgm:prSet presAssocID="{AE33E813-D9BD-4BE3-B8D2-C240EA0AA618}" presName="root2" presStyleCnt="0"/>
      <dgm:spPr/>
    </dgm:pt>
    <dgm:pt modelId="{A36C512E-B2A2-42D1-AB39-E6539AFD06A3}" type="pres">
      <dgm:prSet presAssocID="{AE33E813-D9BD-4BE3-B8D2-C240EA0AA618}" presName="LevelTwoTextNode" presStyleLbl="node3" presStyleIdx="3" presStyleCnt="16" custScaleX="404398">
        <dgm:presLayoutVars>
          <dgm:chPref val="3"/>
        </dgm:presLayoutVars>
      </dgm:prSet>
      <dgm:spPr/>
      <dgm:t>
        <a:bodyPr/>
        <a:lstStyle/>
        <a:p>
          <a:endParaRPr lang="zh-CN" altLang="en-US"/>
        </a:p>
      </dgm:t>
    </dgm:pt>
    <dgm:pt modelId="{D8FCF390-A0A2-4F87-897B-94FA2CB4E23E}" type="pres">
      <dgm:prSet presAssocID="{AE33E813-D9BD-4BE3-B8D2-C240EA0AA618}" presName="level3hierChild" presStyleCnt="0"/>
      <dgm:spPr/>
    </dgm:pt>
    <dgm:pt modelId="{2321525C-8588-465A-B984-7450020EE57A}" type="pres">
      <dgm:prSet presAssocID="{175218C6-3D88-460C-85B4-D9822D71AA41}" presName="conn2-1" presStyleLbl="parChTrans1D2" presStyleIdx="1" presStyleCnt="6" custScaleX="2000000" custScaleY="72239"/>
      <dgm:spPr/>
      <dgm:t>
        <a:bodyPr/>
        <a:lstStyle/>
        <a:p>
          <a:endParaRPr lang="zh-CN" altLang="en-US"/>
        </a:p>
      </dgm:t>
    </dgm:pt>
    <dgm:pt modelId="{9705A07D-E2FA-4324-A739-82FF4D21863B}" type="pres">
      <dgm:prSet presAssocID="{175218C6-3D88-460C-85B4-D9822D71AA41}" presName="connTx" presStyleLbl="parChTrans1D2" presStyleIdx="1" presStyleCnt="6"/>
      <dgm:spPr/>
      <dgm:t>
        <a:bodyPr/>
        <a:lstStyle/>
        <a:p>
          <a:endParaRPr lang="zh-CN" altLang="en-US"/>
        </a:p>
      </dgm:t>
    </dgm:pt>
    <dgm:pt modelId="{65275836-5817-4801-A5B9-9244CD7405A0}" type="pres">
      <dgm:prSet presAssocID="{55729961-66F6-4DE9-B21D-CADD695505BA}" presName="root2" presStyleCnt="0"/>
      <dgm:spPr/>
    </dgm:pt>
    <dgm:pt modelId="{F84175A2-7E6B-4175-8F26-C3CF9667B14E}" type="pres">
      <dgm:prSet presAssocID="{55729961-66F6-4DE9-B21D-CADD695505BA}" presName="LevelTwoTextNode" presStyleLbl="node2" presStyleIdx="1" presStyleCnt="6" custScaleX="240459" custScaleY="111998" custLinFactX="-29245" custLinFactNeighborX="-100000" custLinFactNeighborY="3917">
        <dgm:presLayoutVars>
          <dgm:chPref val="3"/>
        </dgm:presLayoutVars>
      </dgm:prSet>
      <dgm:spPr/>
      <dgm:t>
        <a:bodyPr/>
        <a:lstStyle/>
        <a:p>
          <a:endParaRPr lang="zh-CN" altLang="en-US"/>
        </a:p>
      </dgm:t>
    </dgm:pt>
    <dgm:pt modelId="{EB8E1201-C7F0-4F18-8854-A1FF00539A92}" type="pres">
      <dgm:prSet presAssocID="{55729961-66F6-4DE9-B21D-CADD695505BA}" presName="level3hierChild" presStyleCnt="0"/>
      <dgm:spPr/>
    </dgm:pt>
    <dgm:pt modelId="{326A522F-9715-4E9D-A1EB-55829E8AB848}" type="pres">
      <dgm:prSet presAssocID="{5097EBCF-B243-44B9-879F-493CFFF7ACAC}" presName="conn2-1" presStyleLbl="parChTrans1D3" presStyleIdx="4" presStyleCnt="16"/>
      <dgm:spPr/>
      <dgm:t>
        <a:bodyPr/>
        <a:lstStyle/>
        <a:p>
          <a:endParaRPr lang="zh-CN" altLang="en-US"/>
        </a:p>
      </dgm:t>
    </dgm:pt>
    <dgm:pt modelId="{E2D8B80B-9146-4512-B8A1-5BF5DDE1BE7E}" type="pres">
      <dgm:prSet presAssocID="{5097EBCF-B243-44B9-879F-493CFFF7ACAC}" presName="connTx" presStyleLbl="parChTrans1D3" presStyleIdx="4" presStyleCnt="16"/>
      <dgm:spPr/>
      <dgm:t>
        <a:bodyPr/>
        <a:lstStyle/>
        <a:p>
          <a:endParaRPr lang="zh-CN" altLang="en-US"/>
        </a:p>
      </dgm:t>
    </dgm:pt>
    <dgm:pt modelId="{3579AE37-677F-4F9B-A28B-F3AE2D0B35B6}" type="pres">
      <dgm:prSet presAssocID="{EDE17807-3D5E-4577-A573-D826E1561DFF}" presName="root2" presStyleCnt="0"/>
      <dgm:spPr/>
    </dgm:pt>
    <dgm:pt modelId="{52BCA24F-2DEE-470D-B6A7-7820F101D73B}" type="pres">
      <dgm:prSet presAssocID="{EDE17807-3D5E-4577-A573-D826E1561DFF}" presName="LevelTwoTextNode" presStyleLbl="node3" presStyleIdx="4" presStyleCnt="16" custScaleX="404398">
        <dgm:presLayoutVars>
          <dgm:chPref val="3"/>
        </dgm:presLayoutVars>
      </dgm:prSet>
      <dgm:spPr/>
      <dgm:t>
        <a:bodyPr/>
        <a:lstStyle/>
        <a:p>
          <a:endParaRPr lang="zh-CN" altLang="en-US"/>
        </a:p>
      </dgm:t>
    </dgm:pt>
    <dgm:pt modelId="{76DE909F-AFCC-43D1-B24B-4657EB6C82CA}" type="pres">
      <dgm:prSet presAssocID="{EDE17807-3D5E-4577-A573-D826E1561DFF}" presName="level3hierChild" presStyleCnt="0"/>
      <dgm:spPr/>
    </dgm:pt>
    <dgm:pt modelId="{3431A8AF-7947-4C7C-91F4-7F6366D6AB04}" type="pres">
      <dgm:prSet presAssocID="{97BF343C-E675-4D22-AB90-69C89AD0600E}" presName="conn2-1" presStyleLbl="parChTrans1D3" presStyleIdx="5" presStyleCnt="16"/>
      <dgm:spPr/>
      <dgm:t>
        <a:bodyPr/>
        <a:lstStyle/>
        <a:p>
          <a:endParaRPr lang="zh-CN" altLang="en-US"/>
        </a:p>
      </dgm:t>
    </dgm:pt>
    <dgm:pt modelId="{6CA09B40-0D8C-4E6E-A9EE-78BDC3336A56}" type="pres">
      <dgm:prSet presAssocID="{97BF343C-E675-4D22-AB90-69C89AD0600E}" presName="connTx" presStyleLbl="parChTrans1D3" presStyleIdx="5" presStyleCnt="16"/>
      <dgm:spPr/>
      <dgm:t>
        <a:bodyPr/>
        <a:lstStyle/>
        <a:p>
          <a:endParaRPr lang="zh-CN" altLang="en-US"/>
        </a:p>
      </dgm:t>
    </dgm:pt>
    <dgm:pt modelId="{E3C015B9-FDB0-494D-919D-7A7EDBEC838F}" type="pres">
      <dgm:prSet presAssocID="{9D208745-9CBC-4570-856F-4645E490361A}" presName="root2" presStyleCnt="0"/>
      <dgm:spPr/>
    </dgm:pt>
    <dgm:pt modelId="{8404EAF9-321A-4D1A-857A-3B7AB267BAFD}" type="pres">
      <dgm:prSet presAssocID="{9D208745-9CBC-4570-856F-4645E490361A}" presName="LevelTwoTextNode" presStyleLbl="node3" presStyleIdx="5" presStyleCnt="16" custScaleX="404398">
        <dgm:presLayoutVars>
          <dgm:chPref val="3"/>
        </dgm:presLayoutVars>
      </dgm:prSet>
      <dgm:spPr/>
      <dgm:t>
        <a:bodyPr/>
        <a:lstStyle/>
        <a:p>
          <a:endParaRPr lang="zh-CN" altLang="en-US"/>
        </a:p>
      </dgm:t>
    </dgm:pt>
    <dgm:pt modelId="{370B256F-72F4-432B-AD90-73F6678958E1}" type="pres">
      <dgm:prSet presAssocID="{9D208745-9CBC-4570-856F-4645E490361A}" presName="level3hierChild" presStyleCnt="0"/>
      <dgm:spPr/>
    </dgm:pt>
    <dgm:pt modelId="{02D08819-7166-4CE7-BE8A-53E4C04A862B}" type="pres">
      <dgm:prSet presAssocID="{2C19B49A-0086-4D3B-9C0F-CC36B2BE0C31}" presName="conn2-1" presStyleLbl="parChTrans1D2" presStyleIdx="2" presStyleCnt="6" custScaleX="2000000" custScaleY="72239"/>
      <dgm:spPr/>
      <dgm:t>
        <a:bodyPr/>
        <a:lstStyle/>
        <a:p>
          <a:endParaRPr lang="zh-CN" altLang="en-US"/>
        </a:p>
      </dgm:t>
    </dgm:pt>
    <dgm:pt modelId="{603C2CD4-49CC-4B91-98A4-8063C3088659}" type="pres">
      <dgm:prSet presAssocID="{2C19B49A-0086-4D3B-9C0F-CC36B2BE0C31}" presName="connTx" presStyleLbl="parChTrans1D2" presStyleIdx="2" presStyleCnt="6"/>
      <dgm:spPr/>
      <dgm:t>
        <a:bodyPr/>
        <a:lstStyle/>
        <a:p>
          <a:endParaRPr lang="zh-CN" altLang="en-US"/>
        </a:p>
      </dgm:t>
    </dgm:pt>
    <dgm:pt modelId="{9F476592-22D1-43A6-8D7F-6BFCC9D3C32F}" type="pres">
      <dgm:prSet presAssocID="{7CCCF2A7-3148-4A22-A16E-CEF8708479E8}" presName="root2" presStyleCnt="0"/>
      <dgm:spPr/>
    </dgm:pt>
    <dgm:pt modelId="{9B105656-A60C-4CCE-8ABC-9056E7745541}" type="pres">
      <dgm:prSet presAssocID="{7CCCF2A7-3148-4A22-A16E-CEF8708479E8}" presName="LevelTwoTextNode" presStyleLbl="node2" presStyleIdx="2" presStyleCnt="6" custScaleX="240459" custScaleY="111998" custLinFactX="-29245" custLinFactNeighborX="-100000" custLinFactNeighborY="3917">
        <dgm:presLayoutVars>
          <dgm:chPref val="3"/>
        </dgm:presLayoutVars>
      </dgm:prSet>
      <dgm:spPr/>
      <dgm:t>
        <a:bodyPr/>
        <a:lstStyle/>
        <a:p>
          <a:endParaRPr lang="zh-CN" altLang="en-US"/>
        </a:p>
      </dgm:t>
    </dgm:pt>
    <dgm:pt modelId="{31464348-4219-454E-A65A-881E305FCC2A}" type="pres">
      <dgm:prSet presAssocID="{7CCCF2A7-3148-4A22-A16E-CEF8708479E8}" presName="level3hierChild" presStyleCnt="0"/>
      <dgm:spPr/>
    </dgm:pt>
    <dgm:pt modelId="{AB27222F-2275-4C68-BB30-9A7D54581FDD}" type="pres">
      <dgm:prSet presAssocID="{4F3A61A6-D9E2-4D5D-921F-40A2440313E4}" presName="conn2-1" presStyleLbl="parChTrans1D3" presStyleIdx="6" presStyleCnt="16"/>
      <dgm:spPr/>
      <dgm:t>
        <a:bodyPr/>
        <a:lstStyle/>
        <a:p>
          <a:endParaRPr lang="zh-CN" altLang="en-US"/>
        </a:p>
      </dgm:t>
    </dgm:pt>
    <dgm:pt modelId="{F59A5CFF-C462-4710-A8DC-50F914749ABF}" type="pres">
      <dgm:prSet presAssocID="{4F3A61A6-D9E2-4D5D-921F-40A2440313E4}" presName="connTx" presStyleLbl="parChTrans1D3" presStyleIdx="6" presStyleCnt="16"/>
      <dgm:spPr/>
      <dgm:t>
        <a:bodyPr/>
        <a:lstStyle/>
        <a:p>
          <a:endParaRPr lang="zh-CN" altLang="en-US"/>
        </a:p>
      </dgm:t>
    </dgm:pt>
    <dgm:pt modelId="{893E212C-72DA-4E0E-A2A4-D621BB5F1C00}" type="pres">
      <dgm:prSet presAssocID="{9294CA33-80E6-45F2-873A-750929CD4A42}" presName="root2" presStyleCnt="0"/>
      <dgm:spPr/>
    </dgm:pt>
    <dgm:pt modelId="{85D1A23B-E404-488F-A342-B6C0502E1676}" type="pres">
      <dgm:prSet presAssocID="{9294CA33-80E6-45F2-873A-750929CD4A42}" presName="LevelTwoTextNode" presStyleLbl="node3" presStyleIdx="6" presStyleCnt="16" custScaleX="404398">
        <dgm:presLayoutVars>
          <dgm:chPref val="3"/>
        </dgm:presLayoutVars>
      </dgm:prSet>
      <dgm:spPr/>
      <dgm:t>
        <a:bodyPr/>
        <a:lstStyle/>
        <a:p>
          <a:endParaRPr lang="zh-CN" altLang="en-US"/>
        </a:p>
      </dgm:t>
    </dgm:pt>
    <dgm:pt modelId="{2A6A6A28-7276-4838-9278-D21F8B25CF80}" type="pres">
      <dgm:prSet presAssocID="{9294CA33-80E6-45F2-873A-750929CD4A42}" presName="level3hierChild" presStyleCnt="0"/>
      <dgm:spPr/>
    </dgm:pt>
    <dgm:pt modelId="{FDCF8605-6297-4F26-A0C8-EF41140FF9BF}" type="pres">
      <dgm:prSet presAssocID="{DF9A4B6E-4BCA-4129-B48F-B350A0BD565B}" presName="conn2-1" presStyleLbl="parChTrans1D3" presStyleIdx="7" presStyleCnt="16"/>
      <dgm:spPr/>
      <dgm:t>
        <a:bodyPr/>
        <a:lstStyle/>
        <a:p>
          <a:endParaRPr lang="zh-CN" altLang="en-US"/>
        </a:p>
      </dgm:t>
    </dgm:pt>
    <dgm:pt modelId="{D45575BC-6925-49DA-8ECB-C41DB8A9BB2E}" type="pres">
      <dgm:prSet presAssocID="{DF9A4B6E-4BCA-4129-B48F-B350A0BD565B}" presName="connTx" presStyleLbl="parChTrans1D3" presStyleIdx="7" presStyleCnt="16"/>
      <dgm:spPr/>
      <dgm:t>
        <a:bodyPr/>
        <a:lstStyle/>
        <a:p>
          <a:endParaRPr lang="zh-CN" altLang="en-US"/>
        </a:p>
      </dgm:t>
    </dgm:pt>
    <dgm:pt modelId="{6AAF0351-95BF-40CC-8159-97961E1F4F60}" type="pres">
      <dgm:prSet presAssocID="{ECD86C21-70D5-4A5A-A969-65DF07B4071F}" presName="root2" presStyleCnt="0"/>
      <dgm:spPr/>
    </dgm:pt>
    <dgm:pt modelId="{80C4818F-24A8-4723-BBDB-798A00D1A868}" type="pres">
      <dgm:prSet presAssocID="{ECD86C21-70D5-4A5A-A969-65DF07B4071F}" presName="LevelTwoTextNode" presStyleLbl="node3" presStyleIdx="7" presStyleCnt="16" custScaleX="404398">
        <dgm:presLayoutVars>
          <dgm:chPref val="3"/>
        </dgm:presLayoutVars>
      </dgm:prSet>
      <dgm:spPr/>
      <dgm:t>
        <a:bodyPr/>
        <a:lstStyle/>
        <a:p>
          <a:endParaRPr lang="zh-CN" altLang="en-US"/>
        </a:p>
      </dgm:t>
    </dgm:pt>
    <dgm:pt modelId="{1F8D894D-92CB-4350-92BC-666D06040C89}" type="pres">
      <dgm:prSet presAssocID="{ECD86C21-70D5-4A5A-A969-65DF07B4071F}" presName="level3hierChild" presStyleCnt="0"/>
      <dgm:spPr/>
    </dgm:pt>
    <dgm:pt modelId="{B3B5DBC5-0859-402B-B860-1CEEA3E660CB}" type="pres">
      <dgm:prSet presAssocID="{87FDF417-9806-41DC-BC2E-49650411D7DB}" presName="conn2-1" presStyleLbl="parChTrans1D3" presStyleIdx="8" presStyleCnt="16"/>
      <dgm:spPr/>
      <dgm:t>
        <a:bodyPr/>
        <a:lstStyle/>
        <a:p>
          <a:endParaRPr lang="zh-CN" altLang="en-US"/>
        </a:p>
      </dgm:t>
    </dgm:pt>
    <dgm:pt modelId="{D935B8DF-81DD-4E21-9FEE-CF88B7D9148A}" type="pres">
      <dgm:prSet presAssocID="{87FDF417-9806-41DC-BC2E-49650411D7DB}" presName="connTx" presStyleLbl="parChTrans1D3" presStyleIdx="8" presStyleCnt="16"/>
      <dgm:spPr/>
      <dgm:t>
        <a:bodyPr/>
        <a:lstStyle/>
        <a:p>
          <a:endParaRPr lang="zh-CN" altLang="en-US"/>
        </a:p>
      </dgm:t>
    </dgm:pt>
    <dgm:pt modelId="{21A3E647-B6BB-47A4-A217-EEA54577922C}" type="pres">
      <dgm:prSet presAssocID="{1160C0B4-B246-4855-8626-BB13D3652B40}" presName="root2" presStyleCnt="0"/>
      <dgm:spPr/>
    </dgm:pt>
    <dgm:pt modelId="{84BD77E4-00CF-43CE-8CB8-5CFBBB749122}" type="pres">
      <dgm:prSet presAssocID="{1160C0B4-B246-4855-8626-BB13D3652B40}" presName="LevelTwoTextNode" presStyleLbl="node3" presStyleIdx="8" presStyleCnt="16" custScaleX="404398">
        <dgm:presLayoutVars>
          <dgm:chPref val="3"/>
        </dgm:presLayoutVars>
      </dgm:prSet>
      <dgm:spPr/>
      <dgm:t>
        <a:bodyPr/>
        <a:lstStyle/>
        <a:p>
          <a:endParaRPr lang="zh-CN" altLang="en-US"/>
        </a:p>
      </dgm:t>
    </dgm:pt>
    <dgm:pt modelId="{49EC137B-7856-4806-8E70-A629725775F3}" type="pres">
      <dgm:prSet presAssocID="{1160C0B4-B246-4855-8626-BB13D3652B40}" presName="level3hierChild" presStyleCnt="0"/>
      <dgm:spPr/>
    </dgm:pt>
    <dgm:pt modelId="{D3C447ED-19CB-4E1C-99CB-24B22E140E77}" type="pres">
      <dgm:prSet presAssocID="{75DB6494-1522-41F4-9B4F-CA0904FBEB8B}" presName="root1" presStyleCnt="0"/>
      <dgm:spPr/>
    </dgm:pt>
    <dgm:pt modelId="{01D6E04F-F52A-4D22-990C-049A8BDD657C}" type="pres">
      <dgm:prSet presAssocID="{75DB6494-1522-41F4-9B4F-CA0904FBEB8B}" presName="LevelOneTextNode" presStyleLbl="node0" presStyleIdx="1" presStyleCnt="2" custScaleX="100000" custScaleY="610638" custLinFactX="-131099" custLinFactNeighborX="-200000" custLinFactNeighborY="-77222">
        <dgm:presLayoutVars>
          <dgm:chPref val="3"/>
        </dgm:presLayoutVars>
      </dgm:prSet>
      <dgm:spPr/>
      <dgm:t>
        <a:bodyPr/>
        <a:lstStyle/>
        <a:p>
          <a:endParaRPr lang="zh-CN" altLang="en-US"/>
        </a:p>
      </dgm:t>
    </dgm:pt>
    <dgm:pt modelId="{847099CC-4908-42DC-9544-F8AF49F2C8A7}" type="pres">
      <dgm:prSet presAssocID="{75DB6494-1522-41F4-9B4F-CA0904FBEB8B}" presName="level2hierChild" presStyleCnt="0"/>
      <dgm:spPr/>
    </dgm:pt>
    <dgm:pt modelId="{28EBFE55-AF39-435B-AD24-F3136613D691}" type="pres">
      <dgm:prSet presAssocID="{1A09C755-9B86-4613-9215-ACF19ECE139F}" presName="conn2-1" presStyleLbl="parChTrans1D2" presStyleIdx="3" presStyleCnt="6" custScaleX="2000000" custScaleY="72239"/>
      <dgm:spPr/>
      <dgm:t>
        <a:bodyPr/>
        <a:lstStyle/>
        <a:p>
          <a:endParaRPr lang="zh-CN" altLang="en-US"/>
        </a:p>
      </dgm:t>
    </dgm:pt>
    <dgm:pt modelId="{61291ED4-0617-4338-9DFE-B856FF41B9A0}" type="pres">
      <dgm:prSet presAssocID="{1A09C755-9B86-4613-9215-ACF19ECE139F}" presName="connTx" presStyleLbl="parChTrans1D2" presStyleIdx="3" presStyleCnt="6"/>
      <dgm:spPr/>
      <dgm:t>
        <a:bodyPr/>
        <a:lstStyle/>
        <a:p>
          <a:endParaRPr lang="zh-CN" altLang="en-US"/>
        </a:p>
      </dgm:t>
    </dgm:pt>
    <dgm:pt modelId="{25D6E46F-151A-496E-B93D-7AC268D6403E}" type="pres">
      <dgm:prSet presAssocID="{67665DD3-D69F-45E2-88A5-381110628597}" presName="root2" presStyleCnt="0"/>
      <dgm:spPr/>
    </dgm:pt>
    <dgm:pt modelId="{85249513-1FE5-4B08-8CC7-F42D01C480D8}" type="pres">
      <dgm:prSet presAssocID="{67665DD3-D69F-45E2-88A5-381110628597}" presName="LevelTwoTextNode" presStyleLbl="node2" presStyleIdx="3" presStyleCnt="6" custScaleX="240459" custScaleY="174151" custLinFactX="-29245" custLinFactNeighborX="-100000" custLinFactNeighborY="3917">
        <dgm:presLayoutVars>
          <dgm:chPref val="3"/>
        </dgm:presLayoutVars>
      </dgm:prSet>
      <dgm:spPr/>
      <dgm:t>
        <a:bodyPr/>
        <a:lstStyle/>
        <a:p>
          <a:endParaRPr lang="zh-CN" altLang="en-US"/>
        </a:p>
      </dgm:t>
    </dgm:pt>
    <dgm:pt modelId="{0F3F3402-4D7B-4A3E-B664-BB5C2BE64ACC}" type="pres">
      <dgm:prSet presAssocID="{67665DD3-D69F-45E2-88A5-381110628597}" presName="level3hierChild" presStyleCnt="0"/>
      <dgm:spPr/>
    </dgm:pt>
    <dgm:pt modelId="{EDD2EE7E-77C4-4327-B347-613D3FABCEBB}" type="pres">
      <dgm:prSet presAssocID="{9B911916-E75D-4EAE-94EE-E03BF0CADAEA}" presName="conn2-1" presStyleLbl="parChTrans1D3" presStyleIdx="9" presStyleCnt="16"/>
      <dgm:spPr/>
      <dgm:t>
        <a:bodyPr/>
        <a:lstStyle/>
        <a:p>
          <a:endParaRPr lang="zh-CN" altLang="en-US"/>
        </a:p>
      </dgm:t>
    </dgm:pt>
    <dgm:pt modelId="{4F594989-5465-4D7C-9BF4-17692D65872B}" type="pres">
      <dgm:prSet presAssocID="{9B911916-E75D-4EAE-94EE-E03BF0CADAEA}" presName="connTx" presStyleLbl="parChTrans1D3" presStyleIdx="9" presStyleCnt="16"/>
      <dgm:spPr/>
      <dgm:t>
        <a:bodyPr/>
        <a:lstStyle/>
        <a:p>
          <a:endParaRPr lang="zh-CN" altLang="en-US"/>
        </a:p>
      </dgm:t>
    </dgm:pt>
    <dgm:pt modelId="{93742218-773C-45EE-B25A-FFB77E64538C}" type="pres">
      <dgm:prSet presAssocID="{DAAFB66C-D304-4946-84BB-5AB54B6FA663}" presName="root2" presStyleCnt="0"/>
      <dgm:spPr/>
    </dgm:pt>
    <dgm:pt modelId="{66397719-9A76-4A1B-9853-CB111629A4EF}" type="pres">
      <dgm:prSet presAssocID="{DAAFB66C-D304-4946-84BB-5AB54B6FA663}" presName="LevelTwoTextNode" presStyleLbl="node3" presStyleIdx="9" presStyleCnt="16" custScaleX="404398">
        <dgm:presLayoutVars>
          <dgm:chPref val="3"/>
        </dgm:presLayoutVars>
      </dgm:prSet>
      <dgm:spPr/>
      <dgm:t>
        <a:bodyPr/>
        <a:lstStyle/>
        <a:p>
          <a:endParaRPr lang="zh-CN" altLang="en-US"/>
        </a:p>
      </dgm:t>
    </dgm:pt>
    <dgm:pt modelId="{671ECBB6-7694-44EF-B1B4-8C58E03C2F55}" type="pres">
      <dgm:prSet presAssocID="{DAAFB66C-D304-4946-84BB-5AB54B6FA663}" presName="level3hierChild" presStyleCnt="0"/>
      <dgm:spPr/>
    </dgm:pt>
    <dgm:pt modelId="{ABD3A502-D262-49F8-8FEC-2AA06532B9A7}" type="pres">
      <dgm:prSet presAssocID="{FC897E50-20F0-4A05-8E13-56DEA3C6519A}" presName="conn2-1" presStyleLbl="parChTrans1D3" presStyleIdx="10" presStyleCnt="16"/>
      <dgm:spPr/>
      <dgm:t>
        <a:bodyPr/>
        <a:lstStyle/>
        <a:p>
          <a:endParaRPr lang="zh-CN" altLang="en-US"/>
        </a:p>
      </dgm:t>
    </dgm:pt>
    <dgm:pt modelId="{77D5E9F9-7758-4B93-AAE6-A46F016EC7F8}" type="pres">
      <dgm:prSet presAssocID="{FC897E50-20F0-4A05-8E13-56DEA3C6519A}" presName="connTx" presStyleLbl="parChTrans1D3" presStyleIdx="10" presStyleCnt="16"/>
      <dgm:spPr/>
      <dgm:t>
        <a:bodyPr/>
        <a:lstStyle/>
        <a:p>
          <a:endParaRPr lang="zh-CN" altLang="en-US"/>
        </a:p>
      </dgm:t>
    </dgm:pt>
    <dgm:pt modelId="{41A01DCE-BA6C-4BE1-B4AF-E0F1AF5E0EF1}" type="pres">
      <dgm:prSet presAssocID="{3E3FB29F-AE28-43ED-B41B-B863819B6DDB}" presName="root2" presStyleCnt="0"/>
      <dgm:spPr/>
    </dgm:pt>
    <dgm:pt modelId="{BC9C04A6-6AAE-4DC8-ACDF-9A46A29D4512}" type="pres">
      <dgm:prSet presAssocID="{3E3FB29F-AE28-43ED-B41B-B863819B6DDB}" presName="LevelTwoTextNode" presStyleLbl="node3" presStyleIdx="10" presStyleCnt="16" custScaleX="404398">
        <dgm:presLayoutVars>
          <dgm:chPref val="3"/>
        </dgm:presLayoutVars>
      </dgm:prSet>
      <dgm:spPr/>
      <dgm:t>
        <a:bodyPr/>
        <a:lstStyle/>
        <a:p>
          <a:endParaRPr lang="zh-CN" altLang="en-US"/>
        </a:p>
      </dgm:t>
    </dgm:pt>
    <dgm:pt modelId="{6F27B30C-1E4B-46D5-A4C8-2A8F423DF02A}" type="pres">
      <dgm:prSet presAssocID="{3E3FB29F-AE28-43ED-B41B-B863819B6DDB}" presName="level3hierChild" presStyleCnt="0"/>
      <dgm:spPr/>
    </dgm:pt>
    <dgm:pt modelId="{6EB5F99C-C09C-4B4C-B9E7-74A41F83FFE7}" type="pres">
      <dgm:prSet presAssocID="{6B2E8CC0-C802-4099-B3E5-F9AEC98DF5E5}" presName="conn2-1" presStyleLbl="parChTrans1D3" presStyleIdx="11" presStyleCnt="16"/>
      <dgm:spPr/>
      <dgm:t>
        <a:bodyPr/>
        <a:lstStyle/>
        <a:p>
          <a:endParaRPr lang="zh-CN" altLang="en-US"/>
        </a:p>
      </dgm:t>
    </dgm:pt>
    <dgm:pt modelId="{2331E8A3-328E-424F-9A40-52891207FE55}" type="pres">
      <dgm:prSet presAssocID="{6B2E8CC0-C802-4099-B3E5-F9AEC98DF5E5}" presName="connTx" presStyleLbl="parChTrans1D3" presStyleIdx="11" presStyleCnt="16"/>
      <dgm:spPr/>
      <dgm:t>
        <a:bodyPr/>
        <a:lstStyle/>
        <a:p>
          <a:endParaRPr lang="zh-CN" altLang="en-US"/>
        </a:p>
      </dgm:t>
    </dgm:pt>
    <dgm:pt modelId="{0A54DC4D-DF46-4043-AE9D-056FE5AF8E51}" type="pres">
      <dgm:prSet presAssocID="{CB7FA07C-184D-483C-946B-AFA11EB86771}" presName="root2" presStyleCnt="0"/>
      <dgm:spPr/>
    </dgm:pt>
    <dgm:pt modelId="{02AC43F2-969A-4123-B519-0BB53C436874}" type="pres">
      <dgm:prSet presAssocID="{CB7FA07C-184D-483C-946B-AFA11EB86771}" presName="LevelTwoTextNode" presStyleLbl="node3" presStyleIdx="11" presStyleCnt="16" custScaleX="404398">
        <dgm:presLayoutVars>
          <dgm:chPref val="3"/>
        </dgm:presLayoutVars>
      </dgm:prSet>
      <dgm:spPr/>
      <dgm:t>
        <a:bodyPr/>
        <a:lstStyle/>
        <a:p>
          <a:endParaRPr lang="zh-CN" altLang="en-US"/>
        </a:p>
      </dgm:t>
    </dgm:pt>
    <dgm:pt modelId="{8FD89186-8715-4E60-AB59-CFA7CDDEAD41}" type="pres">
      <dgm:prSet presAssocID="{CB7FA07C-184D-483C-946B-AFA11EB86771}" presName="level3hierChild" presStyleCnt="0"/>
      <dgm:spPr/>
    </dgm:pt>
    <dgm:pt modelId="{F91D20B6-01FF-4786-B656-8D8A35728C23}" type="pres">
      <dgm:prSet presAssocID="{06D19E0B-6AC6-4A79-82F5-0CB238F31724}" presName="conn2-1" presStyleLbl="parChTrans1D2" presStyleIdx="4" presStyleCnt="6" custScaleX="2000000" custScaleY="72239"/>
      <dgm:spPr/>
      <dgm:t>
        <a:bodyPr/>
        <a:lstStyle/>
        <a:p>
          <a:endParaRPr lang="zh-CN" altLang="en-US"/>
        </a:p>
      </dgm:t>
    </dgm:pt>
    <dgm:pt modelId="{7CC89A0B-5965-43BC-99BA-4AACF6BD7E91}" type="pres">
      <dgm:prSet presAssocID="{06D19E0B-6AC6-4A79-82F5-0CB238F31724}" presName="connTx" presStyleLbl="parChTrans1D2" presStyleIdx="4" presStyleCnt="6"/>
      <dgm:spPr/>
      <dgm:t>
        <a:bodyPr/>
        <a:lstStyle/>
        <a:p>
          <a:endParaRPr lang="zh-CN" altLang="en-US"/>
        </a:p>
      </dgm:t>
    </dgm:pt>
    <dgm:pt modelId="{3323D803-3B7A-4C1C-A35C-58EC6FEFFE59}" type="pres">
      <dgm:prSet presAssocID="{A7A4B3D5-CC41-4CB8-BA62-00D0F010B7F3}" presName="root2" presStyleCnt="0"/>
      <dgm:spPr/>
    </dgm:pt>
    <dgm:pt modelId="{51BCBE7A-5D7D-4260-A2D9-3031CCF2A0E0}" type="pres">
      <dgm:prSet presAssocID="{A7A4B3D5-CC41-4CB8-BA62-00D0F010B7F3}" presName="LevelTwoTextNode" presStyleLbl="node2" presStyleIdx="4" presStyleCnt="6" custScaleX="240459" custScaleY="146881" custLinFactX="-29245" custLinFactNeighborX="-100000" custLinFactNeighborY="3917">
        <dgm:presLayoutVars>
          <dgm:chPref val="3"/>
        </dgm:presLayoutVars>
      </dgm:prSet>
      <dgm:spPr/>
      <dgm:t>
        <a:bodyPr/>
        <a:lstStyle/>
        <a:p>
          <a:endParaRPr lang="zh-CN" altLang="en-US"/>
        </a:p>
      </dgm:t>
    </dgm:pt>
    <dgm:pt modelId="{70180001-4399-4189-9736-457D4A85AD2E}" type="pres">
      <dgm:prSet presAssocID="{A7A4B3D5-CC41-4CB8-BA62-00D0F010B7F3}" presName="level3hierChild" presStyleCnt="0"/>
      <dgm:spPr/>
    </dgm:pt>
    <dgm:pt modelId="{4D029AD2-93D0-46AC-8A28-89DA3B9086BE}" type="pres">
      <dgm:prSet presAssocID="{91303DCB-CC96-450E-876D-547A46B221E0}" presName="conn2-1" presStyleLbl="parChTrans1D3" presStyleIdx="12" presStyleCnt="16"/>
      <dgm:spPr/>
      <dgm:t>
        <a:bodyPr/>
        <a:lstStyle/>
        <a:p>
          <a:endParaRPr lang="zh-CN" altLang="en-US"/>
        </a:p>
      </dgm:t>
    </dgm:pt>
    <dgm:pt modelId="{187750BB-1755-434C-87D2-FC86C92F5225}" type="pres">
      <dgm:prSet presAssocID="{91303DCB-CC96-450E-876D-547A46B221E0}" presName="connTx" presStyleLbl="parChTrans1D3" presStyleIdx="12" presStyleCnt="16"/>
      <dgm:spPr/>
      <dgm:t>
        <a:bodyPr/>
        <a:lstStyle/>
        <a:p>
          <a:endParaRPr lang="zh-CN" altLang="en-US"/>
        </a:p>
      </dgm:t>
    </dgm:pt>
    <dgm:pt modelId="{8E73A0B4-0257-4A27-B232-4BCC8C35EBBC}" type="pres">
      <dgm:prSet presAssocID="{C94B0E5C-2EF7-444E-A0E9-23F4C140C8AF}" presName="root2" presStyleCnt="0"/>
      <dgm:spPr/>
    </dgm:pt>
    <dgm:pt modelId="{DF6E10A2-CC63-473A-8EFA-9B6DAE78670A}" type="pres">
      <dgm:prSet presAssocID="{C94B0E5C-2EF7-444E-A0E9-23F4C140C8AF}" presName="LevelTwoTextNode" presStyleLbl="node3" presStyleIdx="12" presStyleCnt="16" custScaleX="404398">
        <dgm:presLayoutVars>
          <dgm:chPref val="3"/>
        </dgm:presLayoutVars>
      </dgm:prSet>
      <dgm:spPr/>
      <dgm:t>
        <a:bodyPr/>
        <a:lstStyle/>
        <a:p>
          <a:endParaRPr lang="zh-CN" altLang="en-US"/>
        </a:p>
      </dgm:t>
    </dgm:pt>
    <dgm:pt modelId="{DC9EE39F-AC4D-40A6-B2B2-FCCAB212FC55}" type="pres">
      <dgm:prSet presAssocID="{C94B0E5C-2EF7-444E-A0E9-23F4C140C8AF}" presName="level3hierChild" presStyleCnt="0"/>
      <dgm:spPr/>
    </dgm:pt>
    <dgm:pt modelId="{C1EAE77A-8BB6-4CAF-AD88-95F020F311BD}" type="pres">
      <dgm:prSet presAssocID="{42DFF93E-9F77-4FE2-8A20-A222F4A9B997}" presName="conn2-1" presStyleLbl="parChTrans1D3" presStyleIdx="13" presStyleCnt="16"/>
      <dgm:spPr/>
      <dgm:t>
        <a:bodyPr/>
        <a:lstStyle/>
        <a:p>
          <a:endParaRPr lang="zh-CN" altLang="en-US"/>
        </a:p>
      </dgm:t>
    </dgm:pt>
    <dgm:pt modelId="{5A966E21-6731-427D-9112-F7FCA2BB300B}" type="pres">
      <dgm:prSet presAssocID="{42DFF93E-9F77-4FE2-8A20-A222F4A9B997}" presName="connTx" presStyleLbl="parChTrans1D3" presStyleIdx="13" presStyleCnt="16"/>
      <dgm:spPr/>
      <dgm:t>
        <a:bodyPr/>
        <a:lstStyle/>
        <a:p>
          <a:endParaRPr lang="zh-CN" altLang="en-US"/>
        </a:p>
      </dgm:t>
    </dgm:pt>
    <dgm:pt modelId="{5BCCCA41-0498-4E51-B8B3-B01600C309C7}" type="pres">
      <dgm:prSet presAssocID="{8B34AF8E-0FA9-4E36-937A-DAAE80D2E7FA}" presName="root2" presStyleCnt="0"/>
      <dgm:spPr/>
    </dgm:pt>
    <dgm:pt modelId="{5B5726D9-3227-431D-ABE0-8B938BA10101}" type="pres">
      <dgm:prSet presAssocID="{8B34AF8E-0FA9-4E36-937A-DAAE80D2E7FA}" presName="LevelTwoTextNode" presStyleLbl="node3" presStyleIdx="13" presStyleCnt="16" custScaleX="404398">
        <dgm:presLayoutVars>
          <dgm:chPref val="3"/>
        </dgm:presLayoutVars>
      </dgm:prSet>
      <dgm:spPr/>
      <dgm:t>
        <a:bodyPr/>
        <a:lstStyle/>
        <a:p>
          <a:endParaRPr lang="zh-CN" altLang="en-US"/>
        </a:p>
      </dgm:t>
    </dgm:pt>
    <dgm:pt modelId="{C8D859C0-7E04-4D49-9CA9-B1DB166569E1}" type="pres">
      <dgm:prSet presAssocID="{8B34AF8E-0FA9-4E36-937A-DAAE80D2E7FA}" presName="level3hierChild" presStyleCnt="0"/>
      <dgm:spPr/>
    </dgm:pt>
    <dgm:pt modelId="{DB1B5F5A-24CB-41DF-B2E2-93B0784DC9C8}" type="pres">
      <dgm:prSet presAssocID="{77A4C7CD-B595-4C26-B9E9-9C67949B10F9}" presName="conn2-1" presStyleLbl="parChTrans1D2" presStyleIdx="5" presStyleCnt="6" custScaleX="2000000" custScaleY="72239"/>
      <dgm:spPr/>
      <dgm:t>
        <a:bodyPr/>
        <a:lstStyle/>
        <a:p>
          <a:endParaRPr lang="zh-CN" altLang="en-US"/>
        </a:p>
      </dgm:t>
    </dgm:pt>
    <dgm:pt modelId="{7AEFBCC9-62AC-473D-8AB9-9E9581DFAA61}" type="pres">
      <dgm:prSet presAssocID="{77A4C7CD-B595-4C26-B9E9-9C67949B10F9}" presName="connTx" presStyleLbl="parChTrans1D2" presStyleIdx="5" presStyleCnt="6"/>
      <dgm:spPr/>
      <dgm:t>
        <a:bodyPr/>
        <a:lstStyle/>
        <a:p>
          <a:endParaRPr lang="zh-CN" altLang="en-US"/>
        </a:p>
      </dgm:t>
    </dgm:pt>
    <dgm:pt modelId="{14269F02-1185-472E-AC2A-E359645DA7D1}" type="pres">
      <dgm:prSet presAssocID="{0DAA533F-EAAF-44F8-AFF6-A6DCA3DE9F81}" presName="root2" presStyleCnt="0"/>
      <dgm:spPr/>
    </dgm:pt>
    <dgm:pt modelId="{3F042F76-60FF-46CD-83FC-BAF066B5C57F}" type="pres">
      <dgm:prSet presAssocID="{0DAA533F-EAAF-44F8-AFF6-A6DCA3DE9F81}" presName="LevelTwoTextNode" presStyleLbl="node2" presStyleIdx="5" presStyleCnt="6" custScaleX="243723" custScaleY="155017" custLinFactX="-29245" custLinFactNeighborX="-100000" custLinFactNeighborY="-6919">
        <dgm:presLayoutVars>
          <dgm:chPref val="3"/>
        </dgm:presLayoutVars>
      </dgm:prSet>
      <dgm:spPr/>
      <dgm:t>
        <a:bodyPr/>
        <a:lstStyle/>
        <a:p>
          <a:endParaRPr lang="zh-CN" altLang="en-US"/>
        </a:p>
      </dgm:t>
    </dgm:pt>
    <dgm:pt modelId="{AAFFA8D8-1DD9-4148-967F-6A1FB4EAD871}" type="pres">
      <dgm:prSet presAssocID="{0DAA533F-EAAF-44F8-AFF6-A6DCA3DE9F81}" presName="level3hierChild" presStyleCnt="0"/>
      <dgm:spPr/>
    </dgm:pt>
    <dgm:pt modelId="{77EDC127-5DE7-47CB-BDED-DEC7A79917DB}" type="pres">
      <dgm:prSet presAssocID="{AC389C50-A37E-48B4-8B20-34EAEBACC637}" presName="conn2-1" presStyleLbl="parChTrans1D3" presStyleIdx="14" presStyleCnt="16"/>
      <dgm:spPr/>
      <dgm:t>
        <a:bodyPr/>
        <a:lstStyle/>
        <a:p>
          <a:endParaRPr lang="zh-CN" altLang="en-US"/>
        </a:p>
      </dgm:t>
    </dgm:pt>
    <dgm:pt modelId="{1744555D-A416-4BA7-A217-DBDF2910E805}" type="pres">
      <dgm:prSet presAssocID="{AC389C50-A37E-48B4-8B20-34EAEBACC637}" presName="connTx" presStyleLbl="parChTrans1D3" presStyleIdx="14" presStyleCnt="16"/>
      <dgm:spPr/>
      <dgm:t>
        <a:bodyPr/>
        <a:lstStyle/>
        <a:p>
          <a:endParaRPr lang="zh-CN" altLang="en-US"/>
        </a:p>
      </dgm:t>
    </dgm:pt>
    <dgm:pt modelId="{F9221691-CE85-46E3-B55E-A8ED6117364F}" type="pres">
      <dgm:prSet presAssocID="{2DE7173E-01C5-4E68-8DCF-061CC54EBCF3}" presName="root2" presStyleCnt="0"/>
      <dgm:spPr/>
    </dgm:pt>
    <dgm:pt modelId="{1620A052-F3EC-4B04-8E75-3596168CDE16}" type="pres">
      <dgm:prSet presAssocID="{2DE7173E-01C5-4E68-8DCF-061CC54EBCF3}" presName="LevelTwoTextNode" presStyleLbl="node3" presStyleIdx="14" presStyleCnt="16" custScaleX="404398">
        <dgm:presLayoutVars>
          <dgm:chPref val="3"/>
        </dgm:presLayoutVars>
      </dgm:prSet>
      <dgm:spPr/>
      <dgm:t>
        <a:bodyPr/>
        <a:lstStyle/>
        <a:p>
          <a:endParaRPr lang="zh-CN" altLang="en-US"/>
        </a:p>
      </dgm:t>
    </dgm:pt>
    <dgm:pt modelId="{B763FC1B-DF79-4E03-B420-5B07163574BC}" type="pres">
      <dgm:prSet presAssocID="{2DE7173E-01C5-4E68-8DCF-061CC54EBCF3}" presName="level3hierChild" presStyleCnt="0"/>
      <dgm:spPr/>
    </dgm:pt>
    <dgm:pt modelId="{13E442D3-3A2D-4A73-8B80-B951BD94C7D9}" type="pres">
      <dgm:prSet presAssocID="{F6522535-6B84-471C-81CA-E1127C9DBFF5}" presName="conn2-1" presStyleLbl="parChTrans1D3" presStyleIdx="15" presStyleCnt="16"/>
      <dgm:spPr/>
      <dgm:t>
        <a:bodyPr/>
        <a:lstStyle/>
        <a:p>
          <a:endParaRPr lang="zh-CN" altLang="en-US"/>
        </a:p>
      </dgm:t>
    </dgm:pt>
    <dgm:pt modelId="{6BD1EFD0-2E2B-4F5E-B5EE-153371DCDC9F}" type="pres">
      <dgm:prSet presAssocID="{F6522535-6B84-471C-81CA-E1127C9DBFF5}" presName="connTx" presStyleLbl="parChTrans1D3" presStyleIdx="15" presStyleCnt="16"/>
      <dgm:spPr/>
      <dgm:t>
        <a:bodyPr/>
        <a:lstStyle/>
        <a:p>
          <a:endParaRPr lang="zh-CN" altLang="en-US"/>
        </a:p>
      </dgm:t>
    </dgm:pt>
    <dgm:pt modelId="{201F368D-8150-470C-A4EA-188A0DE1AF3E}" type="pres">
      <dgm:prSet presAssocID="{05AA4B2E-7FF5-47BD-8066-F67D7A276C06}" presName="root2" presStyleCnt="0"/>
      <dgm:spPr/>
    </dgm:pt>
    <dgm:pt modelId="{23833BA2-BAD5-4828-B95C-FECF12E20655}" type="pres">
      <dgm:prSet presAssocID="{05AA4B2E-7FF5-47BD-8066-F67D7A276C06}" presName="LevelTwoTextNode" presStyleLbl="node3" presStyleIdx="15" presStyleCnt="16" custScaleX="404398">
        <dgm:presLayoutVars>
          <dgm:chPref val="3"/>
        </dgm:presLayoutVars>
      </dgm:prSet>
      <dgm:spPr/>
      <dgm:t>
        <a:bodyPr/>
        <a:lstStyle/>
        <a:p>
          <a:endParaRPr lang="zh-CN" altLang="en-US"/>
        </a:p>
      </dgm:t>
    </dgm:pt>
    <dgm:pt modelId="{0C507B52-440A-41F1-B72B-D8340BD1BD65}" type="pres">
      <dgm:prSet presAssocID="{05AA4B2E-7FF5-47BD-8066-F67D7A276C06}" presName="level3hierChild" presStyleCnt="0"/>
      <dgm:spPr/>
    </dgm:pt>
  </dgm:ptLst>
  <dgm:cxnLst>
    <dgm:cxn modelId="{D1BBBEDB-C6B5-48E0-BE65-8F8A089FED42}" type="presOf" srcId="{6045E021-BF55-48A5-9C9E-A09969A24D9D}" destId="{CEE8F2BF-5B95-49D9-834F-B45E9A6E15FA}" srcOrd="0" destOrd="0" presId="urn:microsoft.com/office/officeart/2005/8/layout/hierarchy2#1"/>
    <dgm:cxn modelId="{5C9B641F-FDA2-45FC-A401-D3EEACA03FA7}" type="presOf" srcId="{F1AD59E9-E810-4DF0-BA3A-FA41CFFB5864}" destId="{BAF18759-A3E7-4F56-AEC4-8B6E5367DE66}" srcOrd="1" destOrd="0" presId="urn:microsoft.com/office/officeart/2005/8/layout/hierarchy2#1"/>
    <dgm:cxn modelId="{F9EDA443-DB5A-4E3F-ACAC-C63BC7E136E1}" type="presOf" srcId="{89BA4497-5CCF-477E-9717-6667D1D55A12}" destId="{771D82C1-AC7B-4171-861E-818ED90662B6}" srcOrd="0" destOrd="0" presId="urn:microsoft.com/office/officeart/2005/8/layout/hierarchy2#1"/>
    <dgm:cxn modelId="{8BDD7F51-56B1-4370-A82C-EFE9692B3032}" srcId="{89BA4497-5CCF-477E-9717-6667D1D55A12}" destId="{EFC6474F-4D91-4823-8A3F-D5862FCF7B8A}" srcOrd="2" destOrd="0" parTransId="{D8C9BFC9-C04C-4A1A-9368-D318D5BA87F1}" sibTransId="{A61BF44E-7EA1-47B3-AB50-D3E2C0C78D65}"/>
    <dgm:cxn modelId="{A8FAC70E-7E99-48B4-AB50-EF677B60096C}" srcId="{55729961-66F6-4DE9-B21D-CADD695505BA}" destId="{EDE17807-3D5E-4577-A573-D826E1561DFF}" srcOrd="0" destOrd="0" parTransId="{5097EBCF-B243-44B9-879F-493CFFF7ACAC}" sibTransId="{8A864BD7-E0DA-4D60-9D8E-2B8111BCAC34}"/>
    <dgm:cxn modelId="{06081AF6-6C78-467F-BF08-F26DB765AE14}" srcId="{9B1A4D86-E639-4A13-ABAE-41DF6976FD1B}" destId="{7CCCF2A7-3148-4A22-A16E-CEF8708479E8}" srcOrd="2" destOrd="0" parTransId="{2C19B49A-0086-4D3B-9C0F-CC36B2BE0C31}" sibTransId="{E719E232-7A6C-4013-A0ED-15EAF630D6AA}"/>
    <dgm:cxn modelId="{A6850D7B-D2A0-42D2-A64E-B458092ED336}" type="presOf" srcId="{2C19B49A-0086-4D3B-9C0F-CC36B2BE0C31}" destId="{603C2CD4-49CC-4B91-98A4-8063C3088659}" srcOrd="1" destOrd="0" presId="urn:microsoft.com/office/officeart/2005/8/layout/hierarchy2#1"/>
    <dgm:cxn modelId="{E89A883E-DBA7-442B-8CD8-F59808C52203}" type="presOf" srcId="{DF9A4B6E-4BCA-4129-B48F-B350A0BD565B}" destId="{FDCF8605-6297-4F26-A0C8-EF41140FF9BF}" srcOrd="0" destOrd="0" presId="urn:microsoft.com/office/officeart/2005/8/layout/hierarchy2#1"/>
    <dgm:cxn modelId="{9E76B5B3-0F4C-43F2-809A-161B2B09DDE3}" type="presOf" srcId="{5D0AB107-AFC2-464C-923B-8336A115ACAE}" destId="{F8DD9704-BAD1-46D2-A516-29F589F14EEB}" srcOrd="0" destOrd="0" presId="urn:microsoft.com/office/officeart/2005/8/layout/hierarchy2#1"/>
    <dgm:cxn modelId="{9B451657-A685-41BF-8173-D36B7C1584A8}" type="presOf" srcId="{AC389C50-A37E-48B4-8B20-34EAEBACC637}" destId="{1744555D-A416-4BA7-A217-DBDF2910E805}" srcOrd="1" destOrd="0" presId="urn:microsoft.com/office/officeart/2005/8/layout/hierarchy2#1"/>
    <dgm:cxn modelId="{9B19E5C3-AEA7-4EB2-9567-7ABC1044A3FD}" type="presOf" srcId="{EFC6474F-4D91-4823-8A3F-D5862FCF7B8A}" destId="{DB15E5AF-36B5-46C4-8967-0F1089DF9E75}" srcOrd="0" destOrd="0" presId="urn:microsoft.com/office/officeart/2005/8/layout/hierarchy2#1"/>
    <dgm:cxn modelId="{3C283D26-7CA4-4EE3-BA56-BCADE391C046}" type="presOf" srcId="{D8C9BFC9-C04C-4A1A-9368-D318D5BA87F1}" destId="{F8E4B6D2-539E-4FA7-AB6A-92B12604BDD4}" srcOrd="1" destOrd="0" presId="urn:microsoft.com/office/officeart/2005/8/layout/hierarchy2#1"/>
    <dgm:cxn modelId="{1D9A9821-662A-46BD-AE0D-244159BFA3D8}" srcId="{89BA4497-5CCF-477E-9717-6667D1D55A12}" destId="{AE33E813-D9BD-4BE3-B8D2-C240EA0AA618}" srcOrd="3" destOrd="0" parTransId="{891F4EB4-CC3E-48A1-AE90-C029609EA44C}" sibTransId="{73677B2D-4EC4-4489-8929-B70A73461E57}"/>
    <dgm:cxn modelId="{202F7055-8ACC-4EA7-9779-9DF58EA6A7DA}" type="presOf" srcId="{91303DCB-CC96-450E-876D-547A46B221E0}" destId="{4D029AD2-93D0-46AC-8A28-89DA3B9086BE}" srcOrd="0" destOrd="0" presId="urn:microsoft.com/office/officeart/2005/8/layout/hierarchy2#1"/>
    <dgm:cxn modelId="{37DF9D47-2054-45A4-A4B2-DBD4ECC3DC30}" type="presOf" srcId="{F6522535-6B84-471C-81CA-E1127C9DBFF5}" destId="{6BD1EFD0-2E2B-4F5E-B5EE-153371DCDC9F}" srcOrd="1" destOrd="0" presId="urn:microsoft.com/office/officeart/2005/8/layout/hierarchy2#1"/>
    <dgm:cxn modelId="{7E8B5A16-D711-4BF9-AE6E-798420E6A19C}" srcId="{9B1A4D86-E639-4A13-ABAE-41DF6976FD1B}" destId="{55729961-66F6-4DE9-B21D-CADD695505BA}" srcOrd="1" destOrd="0" parTransId="{175218C6-3D88-460C-85B4-D9822D71AA41}" sibTransId="{D2E0ED07-D798-4105-A044-8F4127855AB6}"/>
    <dgm:cxn modelId="{F0BE8D4C-EF08-4D33-B3A7-8A59B9B5F906}" srcId="{55729961-66F6-4DE9-B21D-CADD695505BA}" destId="{9D208745-9CBC-4570-856F-4645E490361A}" srcOrd="1" destOrd="0" parTransId="{97BF343C-E675-4D22-AB90-69C89AD0600E}" sibTransId="{D1B8555C-4C07-44A3-8E1F-4B670F074E13}"/>
    <dgm:cxn modelId="{5D3BADB5-2C75-4A6F-86CE-8482089A6BA9}" srcId="{67665DD3-D69F-45E2-88A5-381110628597}" destId="{CB7FA07C-184D-483C-946B-AFA11EB86771}" srcOrd="2" destOrd="0" parTransId="{6B2E8CC0-C802-4099-B3E5-F9AEC98DF5E5}" sibTransId="{C892F79E-3275-4EC9-9C23-980E71913559}"/>
    <dgm:cxn modelId="{5B56EF62-E3D0-4020-8B89-55C6AB60DC34}" type="presOf" srcId="{175218C6-3D88-460C-85B4-D9822D71AA41}" destId="{2321525C-8588-465A-B984-7450020EE57A}" srcOrd="0" destOrd="0" presId="urn:microsoft.com/office/officeart/2005/8/layout/hierarchy2#1"/>
    <dgm:cxn modelId="{06E2C37F-EF94-4245-88B3-4D74285FFE59}" type="presOf" srcId="{87FDF417-9806-41DC-BC2E-49650411D7DB}" destId="{D935B8DF-81DD-4E21-9FEE-CF88B7D9148A}" srcOrd="1" destOrd="0" presId="urn:microsoft.com/office/officeart/2005/8/layout/hierarchy2#1"/>
    <dgm:cxn modelId="{BF595EF8-7E32-4E54-8BE6-1D6B92DC1985}" type="presOf" srcId="{AE33E813-D9BD-4BE3-B8D2-C240EA0AA618}" destId="{A36C512E-B2A2-42D1-AB39-E6539AFD06A3}" srcOrd="0" destOrd="0" presId="urn:microsoft.com/office/officeart/2005/8/layout/hierarchy2#1"/>
    <dgm:cxn modelId="{BB1A2B03-0D3C-4D73-A719-6DD6987A0140}" type="presOf" srcId="{42DFF93E-9F77-4FE2-8A20-A222F4A9B997}" destId="{5A966E21-6731-427D-9112-F7FCA2BB300B}" srcOrd="1" destOrd="0" presId="urn:microsoft.com/office/officeart/2005/8/layout/hierarchy2#1"/>
    <dgm:cxn modelId="{F1FCF9AF-C272-45A7-A420-F51289276556}" type="presOf" srcId="{891F4EB4-CC3E-48A1-AE90-C029609EA44C}" destId="{326F3AA9-6B34-4085-928D-7D0E69283530}" srcOrd="0" destOrd="0" presId="urn:microsoft.com/office/officeart/2005/8/layout/hierarchy2#1"/>
    <dgm:cxn modelId="{513E9C4D-D113-45E9-A109-965D33CD7786}" srcId="{A7A4B3D5-CC41-4CB8-BA62-00D0F010B7F3}" destId="{C94B0E5C-2EF7-444E-A0E9-23F4C140C8AF}" srcOrd="0" destOrd="0" parTransId="{91303DCB-CC96-450E-876D-547A46B221E0}" sibTransId="{9767A900-914C-4168-906A-161FA3191378}"/>
    <dgm:cxn modelId="{071BE2FD-478C-4659-AD25-C57A29423622}" type="presOf" srcId="{4F3A61A6-D9E2-4D5D-921F-40A2440313E4}" destId="{AB27222F-2275-4C68-BB30-9A7D54581FDD}" srcOrd="0" destOrd="0" presId="urn:microsoft.com/office/officeart/2005/8/layout/hierarchy2#1"/>
    <dgm:cxn modelId="{3107E505-7DA1-4C55-8EEF-889B07CD7F4E}" type="presOf" srcId="{06D19E0B-6AC6-4A79-82F5-0CB238F31724}" destId="{F91D20B6-01FF-4786-B656-8D8A35728C23}" srcOrd="0" destOrd="0" presId="urn:microsoft.com/office/officeart/2005/8/layout/hierarchy2#1"/>
    <dgm:cxn modelId="{DB59AA6E-AA5C-4E41-858B-40EA9DF8A988}" type="presOf" srcId="{7CCCF2A7-3148-4A22-A16E-CEF8708479E8}" destId="{9B105656-A60C-4CCE-8ABC-9056E7745541}" srcOrd="0" destOrd="0" presId="urn:microsoft.com/office/officeart/2005/8/layout/hierarchy2#1"/>
    <dgm:cxn modelId="{A8CDBE47-DD34-487B-9F30-0FCF34580D8C}" type="presOf" srcId="{91303DCB-CC96-450E-876D-547A46B221E0}" destId="{187750BB-1755-434C-87D2-FC86C92F5225}" srcOrd="1" destOrd="0" presId="urn:microsoft.com/office/officeart/2005/8/layout/hierarchy2#1"/>
    <dgm:cxn modelId="{935CE1EB-A6C4-4641-9727-C669D80AFAFF}" type="presOf" srcId="{55729961-66F6-4DE9-B21D-CADD695505BA}" destId="{F84175A2-7E6B-4175-8F26-C3CF9667B14E}" srcOrd="0" destOrd="0" presId="urn:microsoft.com/office/officeart/2005/8/layout/hierarchy2#1"/>
    <dgm:cxn modelId="{3206299E-128D-4C96-A2E5-546807817D02}" type="presOf" srcId="{0DAA533F-EAAF-44F8-AFF6-A6DCA3DE9F81}" destId="{3F042F76-60FF-46CD-83FC-BAF066B5C57F}" srcOrd="0" destOrd="0" presId="urn:microsoft.com/office/officeart/2005/8/layout/hierarchy2#1"/>
    <dgm:cxn modelId="{E748F5FC-5668-4118-86B4-5500FEAD13B3}" type="presOf" srcId="{05AA4B2E-7FF5-47BD-8066-F67D7A276C06}" destId="{23833BA2-BAD5-4828-B95C-FECF12E20655}" srcOrd="0" destOrd="0" presId="urn:microsoft.com/office/officeart/2005/8/layout/hierarchy2#1"/>
    <dgm:cxn modelId="{08EDA7E7-13A3-491D-80A2-0DFBF6848925}" type="presOf" srcId="{6B2E8CC0-C802-4099-B3E5-F9AEC98DF5E5}" destId="{6EB5F99C-C09C-4B4C-B9E7-74A41F83FFE7}" srcOrd="0" destOrd="0" presId="urn:microsoft.com/office/officeart/2005/8/layout/hierarchy2#1"/>
    <dgm:cxn modelId="{772510A3-6BF1-437E-A78D-F71FDCBC1E34}" type="presOf" srcId="{C94B0E5C-2EF7-444E-A0E9-23F4C140C8AF}" destId="{DF6E10A2-CC63-473A-8EFA-9B6DAE78670A}" srcOrd="0" destOrd="0" presId="urn:microsoft.com/office/officeart/2005/8/layout/hierarchy2#1"/>
    <dgm:cxn modelId="{66DFCE5A-55DB-4D39-A876-77E72535A161}" type="presOf" srcId="{77A4C7CD-B595-4C26-B9E9-9C67949B10F9}" destId="{DB1B5F5A-24CB-41DF-B2E2-93B0784DC9C8}" srcOrd="0" destOrd="0" presId="urn:microsoft.com/office/officeart/2005/8/layout/hierarchy2#1"/>
    <dgm:cxn modelId="{15CAD34A-19C7-4A49-8BFE-40B521FEB15D}" type="presOf" srcId="{9B911916-E75D-4EAE-94EE-E03BF0CADAEA}" destId="{EDD2EE7E-77C4-4327-B347-613D3FABCEBB}" srcOrd="0" destOrd="0" presId="urn:microsoft.com/office/officeart/2005/8/layout/hierarchy2#1"/>
    <dgm:cxn modelId="{A0F52AE0-962F-43C1-8F9E-0F33C8BDF5A5}" type="presOf" srcId="{175218C6-3D88-460C-85B4-D9822D71AA41}" destId="{9705A07D-E2FA-4324-A739-82FF4D21863B}" srcOrd="1" destOrd="0" presId="urn:microsoft.com/office/officeart/2005/8/layout/hierarchy2#1"/>
    <dgm:cxn modelId="{58A89C45-510B-45D4-BEC7-5B09180F3655}" type="presOf" srcId="{F1AD59E9-E810-4DF0-BA3A-FA41CFFB5864}" destId="{EE81CEAA-CEEF-4CF9-A39A-A73DAF42CABF}" srcOrd="0" destOrd="0" presId="urn:microsoft.com/office/officeart/2005/8/layout/hierarchy2#1"/>
    <dgm:cxn modelId="{11092EA2-A56A-48D7-9C5E-B0EAFB2BCC81}" srcId="{A7A4B3D5-CC41-4CB8-BA62-00D0F010B7F3}" destId="{8B34AF8E-0FA9-4E36-937A-DAAE80D2E7FA}" srcOrd="1" destOrd="0" parTransId="{42DFF93E-9F77-4FE2-8A20-A222F4A9B997}" sibTransId="{5B8459D4-9268-4841-A6EB-BFCC81769A52}"/>
    <dgm:cxn modelId="{57FF154F-8E8B-49DF-850E-B2753AD9D196}" type="presOf" srcId="{06D19E0B-6AC6-4A79-82F5-0CB238F31724}" destId="{7CC89A0B-5965-43BC-99BA-4AACF6BD7E91}" srcOrd="1" destOrd="0" presId="urn:microsoft.com/office/officeart/2005/8/layout/hierarchy2#1"/>
    <dgm:cxn modelId="{E27971FB-4949-4271-9C55-012FDD1DBF61}" srcId="{7CCCF2A7-3148-4A22-A16E-CEF8708479E8}" destId="{1160C0B4-B246-4855-8626-BB13D3652B40}" srcOrd="2" destOrd="0" parTransId="{87FDF417-9806-41DC-BC2E-49650411D7DB}" sibTransId="{AD5F1142-985F-4732-B4E5-2FC30AD0DC62}"/>
    <dgm:cxn modelId="{28236E51-2313-4A79-B476-788D1B2DFCD4}" type="presOf" srcId="{1A09C755-9B86-4613-9215-ACF19ECE139F}" destId="{61291ED4-0617-4338-9DFE-B856FF41B9A0}" srcOrd="1" destOrd="0" presId="urn:microsoft.com/office/officeart/2005/8/layout/hierarchy2#1"/>
    <dgm:cxn modelId="{D23C957D-2D5A-4DAF-AB36-9A528D8F3AFC}" type="presOf" srcId="{891F4EB4-CC3E-48A1-AE90-C029609EA44C}" destId="{0FDACC3D-1EA0-422C-A122-62DA4C1CCB74}" srcOrd="1" destOrd="0" presId="urn:microsoft.com/office/officeart/2005/8/layout/hierarchy2#1"/>
    <dgm:cxn modelId="{AA458650-5999-4D00-99A4-E8124FFD9C11}" type="presOf" srcId="{9D208745-9CBC-4570-856F-4645E490361A}" destId="{8404EAF9-321A-4D1A-857A-3B7AB267BAFD}" srcOrd="0" destOrd="0" presId="urn:microsoft.com/office/officeart/2005/8/layout/hierarchy2#1"/>
    <dgm:cxn modelId="{63415EDA-F893-4ED0-8F8E-B1A11CCD9EB1}" srcId="{6045E021-BF55-48A5-9C9E-A09969A24D9D}" destId="{75DB6494-1522-41F4-9B4F-CA0904FBEB8B}" srcOrd="1" destOrd="0" parTransId="{979D1FC5-6199-4EBE-B017-3D7AB4ED3067}" sibTransId="{1BA465F3-FA06-40B9-8E6C-97714050B6ED}"/>
    <dgm:cxn modelId="{59958757-5F5F-4721-9060-3D5C321F03D8}" srcId="{67665DD3-D69F-45E2-88A5-381110628597}" destId="{DAAFB66C-D304-4946-84BB-5AB54B6FA663}" srcOrd="0" destOrd="0" parTransId="{9B911916-E75D-4EAE-94EE-E03BF0CADAEA}" sibTransId="{C098D715-5CE4-46CF-A7CC-39A70413A7BD}"/>
    <dgm:cxn modelId="{D6F7BFE7-ACCA-4CF8-A15B-F8139314D6FB}" type="presOf" srcId="{9294CA33-80E6-45F2-873A-750929CD4A42}" destId="{85D1A23B-E404-488F-A342-B6C0502E1676}" srcOrd="0" destOrd="0" presId="urn:microsoft.com/office/officeart/2005/8/layout/hierarchy2#1"/>
    <dgm:cxn modelId="{FE325C41-1084-4C9F-9638-5A7F1A1C4245}" type="presOf" srcId="{42DFF93E-9F77-4FE2-8A20-A222F4A9B997}" destId="{C1EAE77A-8BB6-4CAF-AD88-95F020F311BD}" srcOrd="0" destOrd="0" presId="urn:microsoft.com/office/officeart/2005/8/layout/hierarchy2#1"/>
    <dgm:cxn modelId="{D58F74AF-E7C0-46B1-AB0D-707EDE3A2363}" type="presOf" srcId="{FC897E50-20F0-4A05-8E13-56DEA3C6519A}" destId="{ABD3A502-D262-49F8-8FEC-2AA06532B9A7}" srcOrd="0" destOrd="0" presId="urn:microsoft.com/office/officeart/2005/8/layout/hierarchy2#1"/>
    <dgm:cxn modelId="{F5560604-611A-4D2E-B3C2-E1C17A2AAD50}" type="presOf" srcId="{9B1A4D86-E639-4A13-ABAE-41DF6976FD1B}" destId="{C2BD083B-27A9-4589-890A-95BBBDEC302D}" srcOrd="0" destOrd="0" presId="urn:microsoft.com/office/officeart/2005/8/layout/hierarchy2#1"/>
    <dgm:cxn modelId="{ED885E8A-E161-40E2-9273-E750839A9F37}" type="presOf" srcId="{CB7FA07C-184D-483C-946B-AFA11EB86771}" destId="{02AC43F2-969A-4123-B519-0BB53C436874}" srcOrd="0" destOrd="0" presId="urn:microsoft.com/office/officeart/2005/8/layout/hierarchy2#1"/>
    <dgm:cxn modelId="{ACBD1A34-6B43-424B-9487-ECB313F575BC}" type="presOf" srcId="{9B911916-E75D-4EAE-94EE-E03BF0CADAEA}" destId="{4F594989-5465-4D7C-9BF4-17692D65872B}" srcOrd="1" destOrd="0" presId="urn:microsoft.com/office/officeart/2005/8/layout/hierarchy2#1"/>
    <dgm:cxn modelId="{E9092827-6FBD-4F76-96F9-0DCD0DD59214}" srcId="{9B1A4D86-E639-4A13-ABAE-41DF6976FD1B}" destId="{89BA4497-5CCF-477E-9717-6667D1D55A12}" srcOrd="0" destOrd="0" parTransId="{C2AB9B8E-9D0D-4C21-9EFD-757F2BD6474E}" sibTransId="{123B7CA3-D0DB-475A-98E3-4E81A54D65CD}"/>
    <dgm:cxn modelId="{57FD8988-9505-460F-807D-2FE0E55DC7DD}" type="presOf" srcId="{87FDF417-9806-41DC-BC2E-49650411D7DB}" destId="{B3B5DBC5-0859-402B-B860-1CEEA3E660CB}" srcOrd="0" destOrd="0" presId="urn:microsoft.com/office/officeart/2005/8/layout/hierarchy2#1"/>
    <dgm:cxn modelId="{01D21E8F-4676-406B-BEC2-CF4E02FBDD0F}" srcId="{89BA4497-5CCF-477E-9717-6667D1D55A12}" destId="{5D0AB107-AFC2-464C-923B-8336A115ACAE}" srcOrd="0" destOrd="0" parTransId="{4503AFDF-3E3C-416F-83E1-973B87DC09FB}" sibTransId="{A7D0B33B-668B-48AA-B70A-D810E384C54B}"/>
    <dgm:cxn modelId="{456F7231-9CDC-4A6A-8616-DF2FF0F26316}" type="presOf" srcId="{A7A4B3D5-CC41-4CB8-BA62-00D0F010B7F3}" destId="{51BCBE7A-5D7D-4260-A2D9-3031CCF2A0E0}" srcOrd="0" destOrd="0" presId="urn:microsoft.com/office/officeart/2005/8/layout/hierarchy2#1"/>
    <dgm:cxn modelId="{3FCC610E-DA43-41D4-952E-0C71E5A47F0C}" type="presOf" srcId="{ECD86C21-70D5-4A5A-A969-65DF07B4071F}" destId="{80C4818F-24A8-4723-BBDB-798A00D1A868}" srcOrd="0" destOrd="0" presId="urn:microsoft.com/office/officeart/2005/8/layout/hierarchy2#1"/>
    <dgm:cxn modelId="{6AB3426D-1F1B-4BC7-BF3A-C1432A101B51}" type="presOf" srcId="{75DB6494-1522-41F4-9B4F-CA0904FBEB8B}" destId="{01D6E04F-F52A-4D22-990C-049A8BDD657C}" srcOrd="0" destOrd="0" presId="urn:microsoft.com/office/officeart/2005/8/layout/hierarchy2#1"/>
    <dgm:cxn modelId="{B52F2DC0-9CAB-499F-A8F4-605D44AEE73C}" srcId="{0DAA533F-EAAF-44F8-AFF6-A6DCA3DE9F81}" destId="{2DE7173E-01C5-4E68-8DCF-061CC54EBCF3}" srcOrd="0" destOrd="0" parTransId="{AC389C50-A37E-48B4-8B20-34EAEBACC637}" sibTransId="{3B88BE80-0D96-486C-A098-4EB63D8534DC}"/>
    <dgm:cxn modelId="{6EEFF2EA-3684-4FCC-96A4-D45511114E03}" type="presOf" srcId="{4503AFDF-3E3C-416F-83E1-973B87DC09FB}" destId="{1EF656DD-44B1-4A1F-9EDC-43D9E5D5DAC1}" srcOrd="1" destOrd="0" presId="urn:microsoft.com/office/officeart/2005/8/layout/hierarchy2#1"/>
    <dgm:cxn modelId="{910C3559-1665-4039-9323-2D2FC0C958E7}" type="presOf" srcId="{08D1183E-3FF5-487F-BC0F-8A22205B58D7}" destId="{73D3D5DD-9246-4C71-BF91-5297517D3881}" srcOrd="0" destOrd="0" presId="urn:microsoft.com/office/officeart/2005/8/layout/hierarchy2#1"/>
    <dgm:cxn modelId="{9C6D747B-3A75-40B9-8647-61E0D9611C40}" type="presOf" srcId="{6B2E8CC0-C802-4099-B3E5-F9AEC98DF5E5}" destId="{2331E8A3-328E-424F-9A40-52891207FE55}" srcOrd="1" destOrd="0" presId="urn:microsoft.com/office/officeart/2005/8/layout/hierarchy2#1"/>
    <dgm:cxn modelId="{88E1A3D5-AF8E-4E78-B3CC-92A58C55A7BB}" srcId="{7CCCF2A7-3148-4A22-A16E-CEF8708479E8}" destId="{9294CA33-80E6-45F2-873A-750929CD4A42}" srcOrd="0" destOrd="0" parTransId="{4F3A61A6-D9E2-4D5D-921F-40A2440313E4}" sibTransId="{94F56BE3-416D-4B7F-804C-0BED80DF9D7B}"/>
    <dgm:cxn modelId="{885C79F0-F1D8-46CC-B984-A842A79F8B67}" type="presOf" srcId="{97BF343C-E675-4D22-AB90-69C89AD0600E}" destId="{3431A8AF-7947-4C7C-91F4-7F6366D6AB04}" srcOrd="0" destOrd="0" presId="urn:microsoft.com/office/officeart/2005/8/layout/hierarchy2#1"/>
    <dgm:cxn modelId="{114A2538-33ED-47BB-884E-162049EA6C44}" srcId="{6045E021-BF55-48A5-9C9E-A09969A24D9D}" destId="{9B1A4D86-E639-4A13-ABAE-41DF6976FD1B}" srcOrd="0" destOrd="0" parTransId="{32740A74-F89F-4D94-8396-4EEA7C0E6B8C}" sibTransId="{5801F104-275F-4479-B31B-16C997EA23B4}"/>
    <dgm:cxn modelId="{1A0688D2-80DD-455B-B21A-E366B611CCCC}" type="presOf" srcId="{4503AFDF-3E3C-416F-83E1-973B87DC09FB}" destId="{F4F25363-90D4-4F38-9543-C5B66FC83444}" srcOrd="0" destOrd="0" presId="urn:microsoft.com/office/officeart/2005/8/layout/hierarchy2#1"/>
    <dgm:cxn modelId="{FF1C9F83-CCD8-496F-BC8A-09CB8079A738}" srcId="{75DB6494-1522-41F4-9B4F-CA0904FBEB8B}" destId="{A7A4B3D5-CC41-4CB8-BA62-00D0F010B7F3}" srcOrd="1" destOrd="0" parTransId="{06D19E0B-6AC6-4A79-82F5-0CB238F31724}" sibTransId="{4C0C7BD9-6392-452C-BEF6-84680718AA65}"/>
    <dgm:cxn modelId="{E62A70D8-8205-4B43-B2FF-B99A5C80D04A}" type="presOf" srcId="{8B34AF8E-0FA9-4E36-937A-DAAE80D2E7FA}" destId="{5B5726D9-3227-431D-ABE0-8B938BA10101}" srcOrd="0" destOrd="0" presId="urn:microsoft.com/office/officeart/2005/8/layout/hierarchy2#1"/>
    <dgm:cxn modelId="{9FB231D5-65A3-456C-BDE6-A95645DF5265}" type="presOf" srcId="{77A4C7CD-B595-4C26-B9E9-9C67949B10F9}" destId="{7AEFBCC9-62AC-473D-8AB9-9E9581DFAA61}" srcOrd="1" destOrd="0" presId="urn:microsoft.com/office/officeart/2005/8/layout/hierarchy2#1"/>
    <dgm:cxn modelId="{C5FF0521-7EFF-49A1-8E6D-9B0E20D255BE}" type="presOf" srcId="{AC389C50-A37E-48B4-8B20-34EAEBACC637}" destId="{77EDC127-5DE7-47CB-BDED-DEC7A79917DB}" srcOrd="0" destOrd="0" presId="urn:microsoft.com/office/officeart/2005/8/layout/hierarchy2#1"/>
    <dgm:cxn modelId="{E158CB92-0426-4F82-B32D-B0FEBEAF440F}" srcId="{75DB6494-1522-41F4-9B4F-CA0904FBEB8B}" destId="{67665DD3-D69F-45E2-88A5-381110628597}" srcOrd="0" destOrd="0" parTransId="{1A09C755-9B86-4613-9215-ACF19ECE139F}" sibTransId="{B39729D9-7AF8-465F-AB6A-79D543AAB88B}"/>
    <dgm:cxn modelId="{FF289729-4472-46D8-A3FF-E70B7AC28865}" type="presOf" srcId="{D8C9BFC9-C04C-4A1A-9368-D318D5BA87F1}" destId="{10A0E171-C907-4A2F-A561-0FA11FDAE5B0}" srcOrd="0" destOrd="0" presId="urn:microsoft.com/office/officeart/2005/8/layout/hierarchy2#1"/>
    <dgm:cxn modelId="{0BBA7CB5-DDCE-4631-BD44-B1B93F489EAE}" type="presOf" srcId="{2DE7173E-01C5-4E68-8DCF-061CC54EBCF3}" destId="{1620A052-F3EC-4B04-8E75-3596168CDE16}" srcOrd="0" destOrd="0" presId="urn:microsoft.com/office/officeart/2005/8/layout/hierarchy2#1"/>
    <dgm:cxn modelId="{6C1050CB-FAA5-41F4-9EDB-0B9F61F8D0EE}" srcId="{67665DD3-D69F-45E2-88A5-381110628597}" destId="{3E3FB29F-AE28-43ED-B41B-B863819B6DDB}" srcOrd="1" destOrd="0" parTransId="{FC897E50-20F0-4A05-8E13-56DEA3C6519A}" sibTransId="{22D7B811-627A-4B63-AE8A-F365DD991E5D}"/>
    <dgm:cxn modelId="{DE804127-754F-475D-898D-AD35B5603B5F}" type="presOf" srcId="{DF9A4B6E-4BCA-4129-B48F-B350A0BD565B}" destId="{D45575BC-6925-49DA-8ECB-C41DB8A9BB2E}" srcOrd="1" destOrd="0" presId="urn:microsoft.com/office/officeart/2005/8/layout/hierarchy2#1"/>
    <dgm:cxn modelId="{54DAEDFA-EE14-4E63-9F09-22A263E4571A}" srcId="{89BA4497-5CCF-477E-9717-6667D1D55A12}" destId="{08D1183E-3FF5-487F-BC0F-8A22205B58D7}" srcOrd="1" destOrd="0" parTransId="{F1AD59E9-E810-4DF0-BA3A-FA41CFFB5864}" sibTransId="{5021EB1B-C2F2-4A1E-A09D-CCE5AAD2723C}"/>
    <dgm:cxn modelId="{6F6E9FF9-A667-4173-9339-EB7ACACAA341}" type="presOf" srcId="{FC897E50-20F0-4A05-8E13-56DEA3C6519A}" destId="{77D5E9F9-7758-4B93-AAE6-A46F016EC7F8}" srcOrd="1" destOrd="0" presId="urn:microsoft.com/office/officeart/2005/8/layout/hierarchy2#1"/>
    <dgm:cxn modelId="{8C5AC72C-FEA0-46DE-9C40-078EECBA9799}" type="presOf" srcId="{DAAFB66C-D304-4946-84BB-5AB54B6FA663}" destId="{66397719-9A76-4A1B-9853-CB111629A4EF}" srcOrd="0" destOrd="0" presId="urn:microsoft.com/office/officeart/2005/8/layout/hierarchy2#1"/>
    <dgm:cxn modelId="{9897E261-4A22-4B80-AF0A-02A9D478A4AA}" type="presOf" srcId="{67665DD3-D69F-45E2-88A5-381110628597}" destId="{85249513-1FE5-4B08-8CC7-F42D01C480D8}" srcOrd="0" destOrd="0" presId="urn:microsoft.com/office/officeart/2005/8/layout/hierarchy2#1"/>
    <dgm:cxn modelId="{31A3B358-0B33-4EB2-9ED8-8551FE00A408}" type="presOf" srcId="{5097EBCF-B243-44B9-879F-493CFFF7ACAC}" destId="{326A522F-9715-4E9D-A1EB-55829E8AB848}" srcOrd="0" destOrd="0" presId="urn:microsoft.com/office/officeart/2005/8/layout/hierarchy2#1"/>
    <dgm:cxn modelId="{9BC63359-8B3A-446C-AF10-1CD5B04F0ED5}" type="presOf" srcId="{EDE17807-3D5E-4577-A573-D826E1561DFF}" destId="{52BCA24F-2DEE-470D-B6A7-7820F101D73B}" srcOrd="0" destOrd="0" presId="urn:microsoft.com/office/officeart/2005/8/layout/hierarchy2#1"/>
    <dgm:cxn modelId="{44947822-5275-4C1B-BC90-A9C44DCF27E7}" srcId="{7CCCF2A7-3148-4A22-A16E-CEF8708479E8}" destId="{ECD86C21-70D5-4A5A-A969-65DF07B4071F}" srcOrd="1" destOrd="0" parTransId="{DF9A4B6E-4BCA-4129-B48F-B350A0BD565B}" sibTransId="{F23F1AFF-7E5B-45F1-A19A-C561D803B5B5}"/>
    <dgm:cxn modelId="{03BAD7AB-9D14-4A4A-9526-FE5939FF7F98}" type="presOf" srcId="{4F3A61A6-D9E2-4D5D-921F-40A2440313E4}" destId="{F59A5CFF-C462-4710-A8DC-50F914749ABF}" srcOrd="1" destOrd="0" presId="urn:microsoft.com/office/officeart/2005/8/layout/hierarchy2#1"/>
    <dgm:cxn modelId="{927BFBD7-28FE-4B38-A8E3-15D881A52C5F}" type="presOf" srcId="{F6522535-6B84-471C-81CA-E1127C9DBFF5}" destId="{13E442D3-3A2D-4A73-8B80-B951BD94C7D9}" srcOrd="0" destOrd="0" presId="urn:microsoft.com/office/officeart/2005/8/layout/hierarchy2#1"/>
    <dgm:cxn modelId="{5AC7B66A-8081-4569-8063-556FE36E11BF}" type="presOf" srcId="{3E3FB29F-AE28-43ED-B41B-B863819B6DDB}" destId="{BC9C04A6-6AAE-4DC8-ACDF-9A46A29D4512}" srcOrd="0" destOrd="0" presId="urn:microsoft.com/office/officeart/2005/8/layout/hierarchy2#1"/>
    <dgm:cxn modelId="{EC36BC1A-7DDF-4402-A5C2-901D8619EFD4}" srcId="{0DAA533F-EAAF-44F8-AFF6-A6DCA3DE9F81}" destId="{05AA4B2E-7FF5-47BD-8066-F67D7A276C06}" srcOrd="1" destOrd="0" parTransId="{F6522535-6B84-471C-81CA-E1127C9DBFF5}" sibTransId="{AF5F34EC-BB55-412F-8B6A-1CDBA9168AF7}"/>
    <dgm:cxn modelId="{7F3355E1-EBB8-4D92-88A5-001DCC679E24}" type="presOf" srcId="{C2AB9B8E-9D0D-4C21-9EFD-757F2BD6474E}" destId="{3DF71841-EAAE-416D-B109-EF487A4D4EB0}" srcOrd="0" destOrd="0" presId="urn:microsoft.com/office/officeart/2005/8/layout/hierarchy2#1"/>
    <dgm:cxn modelId="{A4C6C426-835F-481B-BA82-2106875286C4}" type="presOf" srcId="{5097EBCF-B243-44B9-879F-493CFFF7ACAC}" destId="{E2D8B80B-9146-4512-B8A1-5BF5DDE1BE7E}" srcOrd="1" destOrd="0" presId="urn:microsoft.com/office/officeart/2005/8/layout/hierarchy2#1"/>
    <dgm:cxn modelId="{DB16EE86-C013-4FD0-9529-F60A07093EDD}" srcId="{75DB6494-1522-41F4-9B4F-CA0904FBEB8B}" destId="{0DAA533F-EAAF-44F8-AFF6-A6DCA3DE9F81}" srcOrd="2" destOrd="0" parTransId="{77A4C7CD-B595-4C26-B9E9-9C67949B10F9}" sibTransId="{9C5D738F-FA57-4F2C-B76F-A06241FA5D1B}"/>
    <dgm:cxn modelId="{5AA1F1DA-AA92-4113-8495-464169FA689C}" type="presOf" srcId="{97BF343C-E675-4D22-AB90-69C89AD0600E}" destId="{6CA09B40-0D8C-4E6E-A9EE-78BDC3336A56}" srcOrd="1" destOrd="0" presId="urn:microsoft.com/office/officeart/2005/8/layout/hierarchy2#1"/>
    <dgm:cxn modelId="{E7D51C0F-568B-43E9-8B31-D75EAA367B78}" type="presOf" srcId="{2C19B49A-0086-4D3B-9C0F-CC36B2BE0C31}" destId="{02D08819-7166-4CE7-BE8A-53E4C04A862B}" srcOrd="0" destOrd="0" presId="urn:microsoft.com/office/officeart/2005/8/layout/hierarchy2#1"/>
    <dgm:cxn modelId="{57EB8B9E-A8F1-4252-BD04-15CB45BFFFE6}" type="presOf" srcId="{1160C0B4-B246-4855-8626-BB13D3652B40}" destId="{84BD77E4-00CF-43CE-8CB8-5CFBBB749122}" srcOrd="0" destOrd="0" presId="urn:microsoft.com/office/officeart/2005/8/layout/hierarchy2#1"/>
    <dgm:cxn modelId="{41FCA8F2-61F0-4D53-A9BD-06DF7E83C130}" type="presOf" srcId="{1A09C755-9B86-4613-9215-ACF19ECE139F}" destId="{28EBFE55-AF39-435B-AD24-F3136613D691}" srcOrd="0" destOrd="0" presId="urn:microsoft.com/office/officeart/2005/8/layout/hierarchy2#1"/>
    <dgm:cxn modelId="{1CCEBE5F-F2C4-4310-A025-300F48E2DD38}" type="presOf" srcId="{C2AB9B8E-9D0D-4C21-9EFD-757F2BD6474E}" destId="{4FD7140E-DD3A-4F33-9A68-7BDE871878B4}" srcOrd="1" destOrd="0" presId="urn:microsoft.com/office/officeart/2005/8/layout/hierarchy2#1"/>
    <dgm:cxn modelId="{5DD3C40F-F2EA-41C8-A23C-8467C483B019}" type="presParOf" srcId="{CEE8F2BF-5B95-49D9-834F-B45E9A6E15FA}" destId="{C4B892A6-68E6-44B4-9C71-981E6054CDEF}" srcOrd="0" destOrd="0" presId="urn:microsoft.com/office/officeart/2005/8/layout/hierarchy2#1"/>
    <dgm:cxn modelId="{8F0E90AC-6866-44CD-9A63-DACAE7C73249}" type="presParOf" srcId="{C4B892A6-68E6-44B4-9C71-981E6054CDEF}" destId="{C2BD083B-27A9-4589-890A-95BBBDEC302D}" srcOrd="0" destOrd="0" presId="urn:microsoft.com/office/officeart/2005/8/layout/hierarchy2#1"/>
    <dgm:cxn modelId="{0FA9F9E6-5D2A-4BCC-B2F7-86747E5C64E4}" type="presParOf" srcId="{C4B892A6-68E6-44B4-9C71-981E6054CDEF}" destId="{1ED7FF43-18CC-48B3-A3C9-CF8042CD1FB1}" srcOrd="1" destOrd="0" presId="urn:microsoft.com/office/officeart/2005/8/layout/hierarchy2#1"/>
    <dgm:cxn modelId="{3975F83F-A2E9-49B4-8A34-716607185A01}" type="presParOf" srcId="{1ED7FF43-18CC-48B3-A3C9-CF8042CD1FB1}" destId="{3DF71841-EAAE-416D-B109-EF487A4D4EB0}" srcOrd="0" destOrd="0" presId="urn:microsoft.com/office/officeart/2005/8/layout/hierarchy2#1"/>
    <dgm:cxn modelId="{189D5519-20C1-4391-944F-8E31476E1215}" type="presParOf" srcId="{3DF71841-EAAE-416D-B109-EF487A4D4EB0}" destId="{4FD7140E-DD3A-4F33-9A68-7BDE871878B4}" srcOrd="0" destOrd="0" presId="urn:microsoft.com/office/officeart/2005/8/layout/hierarchy2#1"/>
    <dgm:cxn modelId="{B29ECA08-AC20-4745-9CB0-669447F00C42}" type="presParOf" srcId="{1ED7FF43-18CC-48B3-A3C9-CF8042CD1FB1}" destId="{676935A0-0ECB-4059-9D11-A50BDDB30CFD}" srcOrd="1" destOrd="0" presId="urn:microsoft.com/office/officeart/2005/8/layout/hierarchy2#1"/>
    <dgm:cxn modelId="{D08BC59D-0941-4D1A-A33B-B7D9B0617C37}" type="presParOf" srcId="{676935A0-0ECB-4059-9D11-A50BDDB30CFD}" destId="{771D82C1-AC7B-4171-861E-818ED90662B6}" srcOrd="0" destOrd="0" presId="urn:microsoft.com/office/officeart/2005/8/layout/hierarchy2#1"/>
    <dgm:cxn modelId="{35ABD48C-6A81-4F65-A782-C6BD288E5B07}" type="presParOf" srcId="{676935A0-0ECB-4059-9D11-A50BDDB30CFD}" destId="{4A218D79-F967-4BAC-8700-CF1BA29F734A}" srcOrd="1" destOrd="0" presId="urn:microsoft.com/office/officeart/2005/8/layout/hierarchy2#1"/>
    <dgm:cxn modelId="{A3181306-5374-4195-ADD9-8219C0D75F6C}" type="presParOf" srcId="{4A218D79-F967-4BAC-8700-CF1BA29F734A}" destId="{F4F25363-90D4-4F38-9543-C5B66FC83444}" srcOrd="0" destOrd="0" presId="urn:microsoft.com/office/officeart/2005/8/layout/hierarchy2#1"/>
    <dgm:cxn modelId="{768AED71-2287-455A-970E-90F814041662}" type="presParOf" srcId="{F4F25363-90D4-4F38-9543-C5B66FC83444}" destId="{1EF656DD-44B1-4A1F-9EDC-43D9E5D5DAC1}" srcOrd="0" destOrd="0" presId="urn:microsoft.com/office/officeart/2005/8/layout/hierarchy2#1"/>
    <dgm:cxn modelId="{0F921C8F-773D-46F6-91AD-71284761B3B8}" type="presParOf" srcId="{4A218D79-F967-4BAC-8700-CF1BA29F734A}" destId="{E9E6267C-4337-4310-958E-40EA0092D6AA}" srcOrd="1" destOrd="0" presId="urn:microsoft.com/office/officeart/2005/8/layout/hierarchy2#1"/>
    <dgm:cxn modelId="{0009F310-4F1F-4150-B562-AAAF2A88F66A}" type="presParOf" srcId="{E9E6267C-4337-4310-958E-40EA0092D6AA}" destId="{F8DD9704-BAD1-46D2-A516-29F589F14EEB}" srcOrd="0" destOrd="0" presId="urn:microsoft.com/office/officeart/2005/8/layout/hierarchy2#1"/>
    <dgm:cxn modelId="{55972E17-41A8-4C54-9FDE-B9DD1552E65F}" type="presParOf" srcId="{E9E6267C-4337-4310-958E-40EA0092D6AA}" destId="{275913E9-AFCD-4B0E-9F2D-F654DCB82DCE}" srcOrd="1" destOrd="0" presId="urn:microsoft.com/office/officeart/2005/8/layout/hierarchy2#1"/>
    <dgm:cxn modelId="{58A4A24E-FCF0-46A5-890E-68CF34EA69A5}" type="presParOf" srcId="{4A218D79-F967-4BAC-8700-CF1BA29F734A}" destId="{EE81CEAA-CEEF-4CF9-A39A-A73DAF42CABF}" srcOrd="2" destOrd="0" presId="urn:microsoft.com/office/officeart/2005/8/layout/hierarchy2#1"/>
    <dgm:cxn modelId="{518B2B94-806C-4BDC-96A1-9A80A7275720}" type="presParOf" srcId="{EE81CEAA-CEEF-4CF9-A39A-A73DAF42CABF}" destId="{BAF18759-A3E7-4F56-AEC4-8B6E5367DE66}" srcOrd="0" destOrd="0" presId="urn:microsoft.com/office/officeart/2005/8/layout/hierarchy2#1"/>
    <dgm:cxn modelId="{4990710D-26F8-4F0D-8E37-BFE96C8EFF48}" type="presParOf" srcId="{4A218D79-F967-4BAC-8700-CF1BA29F734A}" destId="{B88F5E80-3399-42C8-B495-82D2FE5AEEFA}" srcOrd="3" destOrd="0" presId="urn:microsoft.com/office/officeart/2005/8/layout/hierarchy2#1"/>
    <dgm:cxn modelId="{BFC835C6-4E4A-4084-9246-AA14F5CAA652}" type="presParOf" srcId="{B88F5E80-3399-42C8-B495-82D2FE5AEEFA}" destId="{73D3D5DD-9246-4C71-BF91-5297517D3881}" srcOrd="0" destOrd="0" presId="urn:microsoft.com/office/officeart/2005/8/layout/hierarchy2#1"/>
    <dgm:cxn modelId="{D94E2A18-FD83-4129-B372-5E118BE08449}" type="presParOf" srcId="{B88F5E80-3399-42C8-B495-82D2FE5AEEFA}" destId="{AA2CB13C-DC68-4823-964E-C37F3B687D32}" srcOrd="1" destOrd="0" presId="urn:microsoft.com/office/officeart/2005/8/layout/hierarchy2#1"/>
    <dgm:cxn modelId="{59D7FE9C-F261-4443-9163-21791E795602}" type="presParOf" srcId="{4A218D79-F967-4BAC-8700-CF1BA29F734A}" destId="{10A0E171-C907-4A2F-A561-0FA11FDAE5B0}" srcOrd="4" destOrd="0" presId="urn:microsoft.com/office/officeart/2005/8/layout/hierarchy2#1"/>
    <dgm:cxn modelId="{4F0E4298-3B32-4686-B8EE-877E104DBE51}" type="presParOf" srcId="{10A0E171-C907-4A2F-A561-0FA11FDAE5B0}" destId="{F8E4B6D2-539E-4FA7-AB6A-92B12604BDD4}" srcOrd="0" destOrd="0" presId="urn:microsoft.com/office/officeart/2005/8/layout/hierarchy2#1"/>
    <dgm:cxn modelId="{3C805AAB-7B90-4765-8F37-3DBD03D12588}" type="presParOf" srcId="{4A218D79-F967-4BAC-8700-CF1BA29F734A}" destId="{44D5F298-1176-4ACD-B6AE-B4E9747FF5EF}" srcOrd="5" destOrd="0" presId="urn:microsoft.com/office/officeart/2005/8/layout/hierarchy2#1"/>
    <dgm:cxn modelId="{35BB6D0A-7BA8-4B13-9A6D-948E60A1BE25}" type="presParOf" srcId="{44D5F298-1176-4ACD-B6AE-B4E9747FF5EF}" destId="{DB15E5AF-36B5-46C4-8967-0F1089DF9E75}" srcOrd="0" destOrd="0" presId="urn:microsoft.com/office/officeart/2005/8/layout/hierarchy2#1"/>
    <dgm:cxn modelId="{57A37553-F7A0-46FE-B8FE-42D4B0572638}" type="presParOf" srcId="{44D5F298-1176-4ACD-B6AE-B4E9747FF5EF}" destId="{EC3C2C87-E207-489D-8524-5DBD6F9BEC9A}" srcOrd="1" destOrd="0" presId="urn:microsoft.com/office/officeart/2005/8/layout/hierarchy2#1"/>
    <dgm:cxn modelId="{36D5C8D4-AD8E-4495-8B16-913DDDE3906A}" type="presParOf" srcId="{4A218D79-F967-4BAC-8700-CF1BA29F734A}" destId="{326F3AA9-6B34-4085-928D-7D0E69283530}" srcOrd="6" destOrd="0" presId="urn:microsoft.com/office/officeart/2005/8/layout/hierarchy2#1"/>
    <dgm:cxn modelId="{1553807A-492C-4BCF-A3AD-EF615FF70F1F}" type="presParOf" srcId="{326F3AA9-6B34-4085-928D-7D0E69283530}" destId="{0FDACC3D-1EA0-422C-A122-62DA4C1CCB74}" srcOrd="0" destOrd="0" presId="urn:microsoft.com/office/officeart/2005/8/layout/hierarchy2#1"/>
    <dgm:cxn modelId="{E41696D9-3DD3-41FE-A05B-F48C19BBD45A}" type="presParOf" srcId="{4A218D79-F967-4BAC-8700-CF1BA29F734A}" destId="{C95F5C32-6DA1-4128-B429-29162A18FCEA}" srcOrd="7" destOrd="0" presId="urn:microsoft.com/office/officeart/2005/8/layout/hierarchy2#1"/>
    <dgm:cxn modelId="{3E66FA4C-6403-440B-AAF9-8B7CAFF0A70F}" type="presParOf" srcId="{C95F5C32-6DA1-4128-B429-29162A18FCEA}" destId="{A36C512E-B2A2-42D1-AB39-E6539AFD06A3}" srcOrd="0" destOrd="0" presId="urn:microsoft.com/office/officeart/2005/8/layout/hierarchy2#1"/>
    <dgm:cxn modelId="{9BDDC824-92A6-460E-9A73-A87E68142F41}" type="presParOf" srcId="{C95F5C32-6DA1-4128-B429-29162A18FCEA}" destId="{D8FCF390-A0A2-4F87-897B-94FA2CB4E23E}" srcOrd="1" destOrd="0" presId="urn:microsoft.com/office/officeart/2005/8/layout/hierarchy2#1"/>
    <dgm:cxn modelId="{E0F0DCA4-F332-4B9A-B73C-8A83B019A5FE}" type="presParOf" srcId="{1ED7FF43-18CC-48B3-A3C9-CF8042CD1FB1}" destId="{2321525C-8588-465A-B984-7450020EE57A}" srcOrd="2" destOrd="0" presId="urn:microsoft.com/office/officeart/2005/8/layout/hierarchy2#1"/>
    <dgm:cxn modelId="{65450683-6D5F-4EBB-B178-EBABA861E0D8}" type="presParOf" srcId="{2321525C-8588-465A-B984-7450020EE57A}" destId="{9705A07D-E2FA-4324-A739-82FF4D21863B}" srcOrd="0" destOrd="0" presId="urn:microsoft.com/office/officeart/2005/8/layout/hierarchy2#1"/>
    <dgm:cxn modelId="{31D35491-C670-4E42-A793-8C2F45C3E6D6}" type="presParOf" srcId="{1ED7FF43-18CC-48B3-A3C9-CF8042CD1FB1}" destId="{65275836-5817-4801-A5B9-9244CD7405A0}" srcOrd="3" destOrd="0" presId="urn:microsoft.com/office/officeart/2005/8/layout/hierarchy2#1"/>
    <dgm:cxn modelId="{84D49D31-364C-4734-9B2A-6BDAB622D015}" type="presParOf" srcId="{65275836-5817-4801-A5B9-9244CD7405A0}" destId="{F84175A2-7E6B-4175-8F26-C3CF9667B14E}" srcOrd="0" destOrd="0" presId="urn:microsoft.com/office/officeart/2005/8/layout/hierarchy2#1"/>
    <dgm:cxn modelId="{701EBFCB-B8DB-4C70-BDF7-66A60A49A9A8}" type="presParOf" srcId="{65275836-5817-4801-A5B9-9244CD7405A0}" destId="{EB8E1201-C7F0-4F18-8854-A1FF00539A92}" srcOrd="1" destOrd="0" presId="urn:microsoft.com/office/officeart/2005/8/layout/hierarchy2#1"/>
    <dgm:cxn modelId="{6D7BF7C1-B879-4150-99A8-56D237ACF87C}" type="presParOf" srcId="{EB8E1201-C7F0-4F18-8854-A1FF00539A92}" destId="{326A522F-9715-4E9D-A1EB-55829E8AB848}" srcOrd="0" destOrd="0" presId="urn:microsoft.com/office/officeart/2005/8/layout/hierarchy2#1"/>
    <dgm:cxn modelId="{D143F3C3-5BB7-48D5-9096-96136EBBA64F}" type="presParOf" srcId="{326A522F-9715-4E9D-A1EB-55829E8AB848}" destId="{E2D8B80B-9146-4512-B8A1-5BF5DDE1BE7E}" srcOrd="0" destOrd="0" presId="urn:microsoft.com/office/officeart/2005/8/layout/hierarchy2#1"/>
    <dgm:cxn modelId="{FD8876DD-0137-46F6-B3EB-9411F317579E}" type="presParOf" srcId="{EB8E1201-C7F0-4F18-8854-A1FF00539A92}" destId="{3579AE37-677F-4F9B-A28B-F3AE2D0B35B6}" srcOrd="1" destOrd="0" presId="urn:microsoft.com/office/officeart/2005/8/layout/hierarchy2#1"/>
    <dgm:cxn modelId="{1832033E-254C-4429-A214-B04120D4268B}" type="presParOf" srcId="{3579AE37-677F-4F9B-A28B-F3AE2D0B35B6}" destId="{52BCA24F-2DEE-470D-B6A7-7820F101D73B}" srcOrd="0" destOrd="0" presId="urn:microsoft.com/office/officeart/2005/8/layout/hierarchy2#1"/>
    <dgm:cxn modelId="{EB732956-ED66-4EAD-8CE3-C8686867EAEC}" type="presParOf" srcId="{3579AE37-677F-4F9B-A28B-F3AE2D0B35B6}" destId="{76DE909F-AFCC-43D1-B24B-4657EB6C82CA}" srcOrd="1" destOrd="0" presId="urn:microsoft.com/office/officeart/2005/8/layout/hierarchy2#1"/>
    <dgm:cxn modelId="{0D8D5FB0-1EC2-4675-A7B4-F50F426337BC}" type="presParOf" srcId="{EB8E1201-C7F0-4F18-8854-A1FF00539A92}" destId="{3431A8AF-7947-4C7C-91F4-7F6366D6AB04}" srcOrd="2" destOrd="0" presId="urn:microsoft.com/office/officeart/2005/8/layout/hierarchy2#1"/>
    <dgm:cxn modelId="{49E3E6AE-3795-4702-96A0-DD3C61A74784}" type="presParOf" srcId="{3431A8AF-7947-4C7C-91F4-7F6366D6AB04}" destId="{6CA09B40-0D8C-4E6E-A9EE-78BDC3336A56}" srcOrd="0" destOrd="0" presId="urn:microsoft.com/office/officeart/2005/8/layout/hierarchy2#1"/>
    <dgm:cxn modelId="{AF69B28B-207E-4925-B4CC-41B4DCC12BAF}" type="presParOf" srcId="{EB8E1201-C7F0-4F18-8854-A1FF00539A92}" destId="{E3C015B9-FDB0-494D-919D-7A7EDBEC838F}" srcOrd="3" destOrd="0" presId="urn:microsoft.com/office/officeart/2005/8/layout/hierarchy2#1"/>
    <dgm:cxn modelId="{43BCDCA4-1F40-41E9-8FFE-B293C0EB4F87}" type="presParOf" srcId="{E3C015B9-FDB0-494D-919D-7A7EDBEC838F}" destId="{8404EAF9-321A-4D1A-857A-3B7AB267BAFD}" srcOrd="0" destOrd="0" presId="urn:microsoft.com/office/officeart/2005/8/layout/hierarchy2#1"/>
    <dgm:cxn modelId="{AA538436-69BF-4739-8CB9-6BCC8F03B01E}" type="presParOf" srcId="{E3C015B9-FDB0-494D-919D-7A7EDBEC838F}" destId="{370B256F-72F4-432B-AD90-73F6678958E1}" srcOrd="1" destOrd="0" presId="urn:microsoft.com/office/officeart/2005/8/layout/hierarchy2#1"/>
    <dgm:cxn modelId="{DD154736-A518-44F7-B82F-8ED91C4E918B}" type="presParOf" srcId="{1ED7FF43-18CC-48B3-A3C9-CF8042CD1FB1}" destId="{02D08819-7166-4CE7-BE8A-53E4C04A862B}" srcOrd="4" destOrd="0" presId="urn:microsoft.com/office/officeart/2005/8/layout/hierarchy2#1"/>
    <dgm:cxn modelId="{979943A7-EF57-4F2D-9295-94408D88C520}" type="presParOf" srcId="{02D08819-7166-4CE7-BE8A-53E4C04A862B}" destId="{603C2CD4-49CC-4B91-98A4-8063C3088659}" srcOrd="0" destOrd="0" presId="urn:microsoft.com/office/officeart/2005/8/layout/hierarchy2#1"/>
    <dgm:cxn modelId="{09623692-22C2-45E4-9467-A3B241029C39}" type="presParOf" srcId="{1ED7FF43-18CC-48B3-A3C9-CF8042CD1FB1}" destId="{9F476592-22D1-43A6-8D7F-6BFCC9D3C32F}" srcOrd="5" destOrd="0" presId="urn:microsoft.com/office/officeart/2005/8/layout/hierarchy2#1"/>
    <dgm:cxn modelId="{3BE80A8B-274D-4272-81A7-88F9CBFCF79F}" type="presParOf" srcId="{9F476592-22D1-43A6-8D7F-6BFCC9D3C32F}" destId="{9B105656-A60C-4CCE-8ABC-9056E7745541}" srcOrd="0" destOrd="0" presId="urn:microsoft.com/office/officeart/2005/8/layout/hierarchy2#1"/>
    <dgm:cxn modelId="{6500BF64-41EA-4238-92D1-3B454A2AFFC0}" type="presParOf" srcId="{9F476592-22D1-43A6-8D7F-6BFCC9D3C32F}" destId="{31464348-4219-454E-A65A-881E305FCC2A}" srcOrd="1" destOrd="0" presId="urn:microsoft.com/office/officeart/2005/8/layout/hierarchy2#1"/>
    <dgm:cxn modelId="{87667C87-63B1-4933-B271-7C29BEE83D57}" type="presParOf" srcId="{31464348-4219-454E-A65A-881E305FCC2A}" destId="{AB27222F-2275-4C68-BB30-9A7D54581FDD}" srcOrd="0" destOrd="0" presId="urn:microsoft.com/office/officeart/2005/8/layout/hierarchy2#1"/>
    <dgm:cxn modelId="{5317BF23-2886-46C7-8E80-7C29E4A2B47D}" type="presParOf" srcId="{AB27222F-2275-4C68-BB30-9A7D54581FDD}" destId="{F59A5CFF-C462-4710-A8DC-50F914749ABF}" srcOrd="0" destOrd="0" presId="urn:microsoft.com/office/officeart/2005/8/layout/hierarchy2#1"/>
    <dgm:cxn modelId="{7A92B8DC-1A06-4084-9080-ED2630D28820}" type="presParOf" srcId="{31464348-4219-454E-A65A-881E305FCC2A}" destId="{893E212C-72DA-4E0E-A2A4-D621BB5F1C00}" srcOrd="1" destOrd="0" presId="urn:microsoft.com/office/officeart/2005/8/layout/hierarchy2#1"/>
    <dgm:cxn modelId="{BF298448-075C-4896-A39B-32DA78CCE4F3}" type="presParOf" srcId="{893E212C-72DA-4E0E-A2A4-D621BB5F1C00}" destId="{85D1A23B-E404-488F-A342-B6C0502E1676}" srcOrd="0" destOrd="0" presId="urn:microsoft.com/office/officeart/2005/8/layout/hierarchy2#1"/>
    <dgm:cxn modelId="{D783E793-0245-4079-8B25-731E4BD9AD1B}" type="presParOf" srcId="{893E212C-72DA-4E0E-A2A4-D621BB5F1C00}" destId="{2A6A6A28-7276-4838-9278-D21F8B25CF80}" srcOrd="1" destOrd="0" presId="urn:microsoft.com/office/officeart/2005/8/layout/hierarchy2#1"/>
    <dgm:cxn modelId="{B28428F5-FEA0-4149-9B7B-284785ED5D46}" type="presParOf" srcId="{31464348-4219-454E-A65A-881E305FCC2A}" destId="{FDCF8605-6297-4F26-A0C8-EF41140FF9BF}" srcOrd="2" destOrd="0" presId="urn:microsoft.com/office/officeart/2005/8/layout/hierarchy2#1"/>
    <dgm:cxn modelId="{5A979089-2F53-4A56-924F-D3E96254513A}" type="presParOf" srcId="{FDCF8605-6297-4F26-A0C8-EF41140FF9BF}" destId="{D45575BC-6925-49DA-8ECB-C41DB8A9BB2E}" srcOrd="0" destOrd="0" presId="urn:microsoft.com/office/officeart/2005/8/layout/hierarchy2#1"/>
    <dgm:cxn modelId="{7BD6E240-98F8-4935-9921-20193336ACCC}" type="presParOf" srcId="{31464348-4219-454E-A65A-881E305FCC2A}" destId="{6AAF0351-95BF-40CC-8159-97961E1F4F60}" srcOrd="3" destOrd="0" presId="urn:microsoft.com/office/officeart/2005/8/layout/hierarchy2#1"/>
    <dgm:cxn modelId="{D90CB91B-3F37-406B-AE51-78A20417B47A}" type="presParOf" srcId="{6AAF0351-95BF-40CC-8159-97961E1F4F60}" destId="{80C4818F-24A8-4723-BBDB-798A00D1A868}" srcOrd="0" destOrd="0" presId="urn:microsoft.com/office/officeart/2005/8/layout/hierarchy2#1"/>
    <dgm:cxn modelId="{2369C030-D25C-4F06-A8F7-0123FD61510B}" type="presParOf" srcId="{6AAF0351-95BF-40CC-8159-97961E1F4F60}" destId="{1F8D894D-92CB-4350-92BC-666D06040C89}" srcOrd="1" destOrd="0" presId="urn:microsoft.com/office/officeart/2005/8/layout/hierarchy2#1"/>
    <dgm:cxn modelId="{25E76BE2-679B-464C-A198-3167EE3D68E6}" type="presParOf" srcId="{31464348-4219-454E-A65A-881E305FCC2A}" destId="{B3B5DBC5-0859-402B-B860-1CEEA3E660CB}" srcOrd="4" destOrd="0" presId="urn:microsoft.com/office/officeart/2005/8/layout/hierarchy2#1"/>
    <dgm:cxn modelId="{54E6BF55-29BF-457C-890F-D38FE7FFF7C3}" type="presParOf" srcId="{B3B5DBC5-0859-402B-B860-1CEEA3E660CB}" destId="{D935B8DF-81DD-4E21-9FEE-CF88B7D9148A}" srcOrd="0" destOrd="0" presId="urn:microsoft.com/office/officeart/2005/8/layout/hierarchy2#1"/>
    <dgm:cxn modelId="{A0D1107B-01B9-443C-B40A-E8CF63C345F9}" type="presParOf" srcId="{31464348-4219-454E-A65A-881E305FCC2A}" destId="{21A3E647-B6BB-47A4-A217-EEA54577922C}" srcOrd="5" destOrd="0" presId="urn:microsoft.com/office/officeart/2005/8/layout/hierarchy2#1"/>
    <dgm:cxn modelId="{D98DBCAF-D406-47C4-B815-89C1B78B95A8}" type="presParOf" srcId="{21A3E647-B6BB-47A4-A217-EEA54577922C}" destId="{84BD77E4-00CF-43CE-8CB8-5CFBBB749122}" srcOrd="0" destOrd="0" presId="urn:microsoft.com/office/officeart/2005/8/layout/hierarchy2#1"/>
    <dgm:cxn modelId="{FC5B46ED-7D20-4706-B480-F21F2F24DDA5}" type="presParOf" srcId="{21A3E647-B6BB-47A4-A217-EEA54577922C}" destId="{49EC137B-7856-4806-8E70-A629725775F3}" srcOrd="1" destOrd="0" presId="urn:microsoft.com/office/officeart/2005/8/layout/hierarchy2#1"/>
    <dgm:cxn modelId="{E8F68EB1-4948-4F93-8B40-D4AB659094C9}" type="presParOf" srcId="{CEE8F2BF-5B95-49D9-834F-B45E9A6E15FA}" destId="{D3C447ED-19CB-4E1C-99CB-24B22E140E77}" srcOrd="1" destOrd="0" presId="urn:microsoft.com/office/officeart/2005/8/layout/hierarchy2#1"/>
    <dgm:cxn modelId="{856C7BE3-31FF-4C77-9EAB-304104B3D202}" type="presParOf" srcId="{D3C447ED-19CB-4E1C-99CB-24B22E140E77}" destId="{01D6E04F-F52A-4D22-990C-049A8BDD657C}" srcOrd="0" destOrd="0" presId="urn:microsoft.com/office/officeart/2005/8/layout/hierarchy2#1"/>
    <dgm:cxn modelId="{C0C56D4C-63D1-4CE4-B38A-865A97CE32A3}" type="presParOf" srcId="{D3C447ED-19CB-4E1C-99CB-24B22E140E77}" destId="{847099CC-4908-42DC-9544-F8AF49F2C8A7}" srcOrd="1" destOrd="0" presId="urn:microsoft.com/office/officeart/2005/8/layout/hierarchy2#1"/>
    <dgm:cxn modelId="{C133EBD7-EDDA-4314-BE90-66B2CF81D069}" type="presParOf" srcId="{847099CC-4908-42DC-9544-F8AF49F2C8A7}" destId="{28EBFE55-AF39-435B-AD24-F3136613D691}" srcOrd="0" destOrd="0" presId="urn:microsoft.com/office/officeart/2005/8/layout/hierarchy2#1"/>
    <dgm:cxn modelId="{8A2A39B2-3322-4A1A-87C3-6905CCAC6AC0}" type="presParOf" srcId="{28EBFE55-AF39-435B-AD24-F3136613D691}" destId="{61291ED4-0617-4338-9DFE-B856FF41B9A0}" srcOrd="0" destOrd="0" presId="urn:microsoft.com/office/officeart/2005/8/layout/hierarchy2#1"/>
    <dgm:cxn modelId="{16A33B18-0672-423A-9B8D-CC0EADD8573D}" type="presParOf" srcId="{847099CC-4908-42DC-9544-F8AF49F2C8A7}" destId="{25D6E46F-151A-496E-B93D-7AC268D6403E}" srcOrd="1" destOrd="0" presId="urn:microsoft.com/office/officeart/2005/8/layout/hierarchy2#1"/>
    <dgm:cxn modelId="{42D18A0A-4F0E-4AD0-A46C-23879619FA86}" type="presParOf" srcId="{25D6E46F-151A-496E-B93D-7AC268D6403E}" destId="{85249513-1FE5-4B08-8CC7-F42D01C480D8}" srcOrd="0" destOrd="0" presId="urn:microsoft.com/office/officeart/2005/8/layout/hierarchy2#1"/>
    <dgm:cxn modelId="{785D0C24-C131-4CBF-A89B-51F3620C13A7}" type="presParOf" srcId="{25D6E46F-151A-496E-B93D-7AC268D6403E}" destId="{0F3F3402-4D7B-4A3E-B664-BB5C2BE64ACC}" srcOrd="1" destOrd="0" presId="urn:microsoft.com/office/officeart/2005/8/layout/hierarchy2#1"/>
    <dgm:cxn modelId="{9D332C21-C15B-4EA9-9FF6-7CBA0F4BE531}" type="presParOf" srcId="{0F3F3402-4D7B-4A3E-B664-BB5C2BE64ACC}" destId="{EDD2EE7E-77C4-4327-B347-613D3FABCEBB}" srcOrd="0" destOrd="0" presId="urn:microsoft.com/office/officeart/2005/8/layout/hierarchy2#1"/>
    <dgm:cxn modelId="{92BE10F1-E8FF-4371-8DF8-147BE4DFF51D}" type="presParOf" srcId="{EDD2EE7E-77C4-4327-B347-613D3FABCEBB}" destId="{4F594989-5465-4D7C-9BF4-17692D65872B}" srcOrd="0" destOrd="0" presId="urn:microsoft.com/office/officeart/2005/8/layout/hierarchy2#1"/>
    <dgm:cxn modelId="{31742402-F295-4600-8F03-AE560BD4BF0D}" type="presParOf" srcId="{0F3F3402-4D7B-4A3E-B664-BB5C2BE64ACC}" destId="{93742218-773C-45EE-B25A-FFB77E64538C}" srcOrd="1" destOrd="0" presId="urn:microsoft.com/office/officeart/2005/8/layout/hierarchy2#1"/>
    <dgm:cxn modelId="{C781A66D-26A7-4363-97C6-25DECAB6E11B}" type="presParOf" srcId="{93742218-773C-45EE-B25A-FFB77E64538C}" destId="{66397719-9A76-4A1B-9853-CB111629A4EF}" srcOrd="0" destOrd="0" presId="urn:microsoft.com/office/officeart/2005/8/layout/hierarchy2#1"/>
    <dgm:cxn modelId="{A6AA15DD-060F-4541-9A6E-6D1F206B5E88}" type="presParOf" srcId="{93742218-773C-45EE-B25A-FFB77E64538C}" destId="{671ECBB6-7694-44EF-B1B4-8C58E03C2F55}" srcOrd="1" destOrd="0" presId="urn:microsoft.com/office/officeart/2005/8/layout/hierarchy2#1"/>
    <dgm:cxn modelId="{FDF1F11C-6F9A-459B-ACEB-D49C61940955}" type="presParOf" srcId="{0F3F3402-4D7B-4A3E-B664-BB5C2BE64ACC}" destId="{ABD3A502-D262-49F8-8FEC-2AA06532B9A7}" srcOrd="2" destOrd="0" presId="urn:microsoft.com/office/officeart/2005/8/layout/hierarchy2#1"/>
    <dgm:cxn modelId="{6BF5333D-5150-46A0-ADAF-AACA158239CB}" type="presParOf" srcId="{ABD3A502-D262-49F8-8FEC-2AA06532B9A7}" destId="{77D5E9F9-7758-4B93-AAE6-A46F016EC7F8}" srcOrd="0" destOrd="0" presId="urn:microsoft.com/office/officeart/2005/8/layout/hierarchy2#1"/>
    <dgm:cxn modelId="{7356EC9F-7725-4A79-92C2-6C51C887C926}" type="presParOf" srcId="{0F3F3402-4D7B-4A3E-B664-BB5C2BE64ACC}" destId="{41A01DCE-BA6C-4BE1-B4AF-E0F1AF5E0EF1}" srcOrd="3" destOrd="0" presId="urn:microsoft.com/office/officeart/2005/8/layout/hierarchy2#1"/>
    <dgm:cxn modelId="{4B3AF0FE-947A-4B6C-B911-27B45E441718}" type="presParOf" srcId="{41A01DCE-BA6C-4BE1-B4AF-E0F1AF5E0EF1}" destId="{BC9C04A6-6AAE-4DC8-ACDF-9A46A29D4512}" srcOrd="0" destOrd="0" presId="urn:microsoft.com/office/officeart/2005/8/layout/hierarchy2#1"/>
    <dgm:cxn modelId="{051E717E-4583-4792-9264-11AF7465976B}" type="presParOf" srcId="{41A01DCE-BA6C-4BE1-B4AF-E0F1AF5E0EF1}" destId="{6F27B30C-1E4B-46D5-A4C8-2A8F423DF02A}" srcOrd="1" destOrd="0" presId="urn:microsoft.com/office/officeart/2005/8/layout/hierarchy2#1"/>
    <dgm:cxn modelId="{1109A674-0AD2-40F4-A95C-AD0A7793EBD1}" type="presParOf" srcId="{0F3F3402-4D7B-4A3E-B664-BB5C2BE64ACC}" destId="{6EB5F99C-C09C-4B4C-B9E7-74A41F83FFE7}" srcOrd="4" destOrd="0" presId="urn:microsoft.com/office/officeart/2005/8/layout/hierarchy2#1"/>
    <dgm:cxn modelId="{8A1205C0-F3D0-49E2-8F39-4B0AF9A2C516}" type="presParOf" srcId="{6EB5F99C-C09C-4B4C-B9E7-74A41F83FFE7}" destId="{2331E8A3-328E-424F-9A40-52891207FE55}" srcOrd="0" destOrd="0" presId="urn:microsoft.com/office/officeart/2005/8/layout/hierarchy2#1"/>
    <dgm:cxn modelId="{21CAF5AE-5AD6-42AE-BF78-2E766CA154C4}" type="presParOf" srcId="{0F3F3402-4D7B-4A3E-B664-BB5C2BE64ACC}" destId="{0A54DC4D-DF46-4043-AE9D-056FE5AF8E51}" srcOrd="5" destOrd="0" presId="urn:microsoft.com/office/officeart/2005/8/layout/hierarchy2#1"/>
    <dgm:cxn modelId="{71A7892D-F1E2-4821-83A1-9A4D8DF5FFE5}" type="presParOf" srcId="{0A54DC4D-DF46-4043-AE9D-056FE5AF8E51}" destId="{02AC43F2-969A-4123-B519-0BB53C436874}" srcOrd="0" destOrd="0" presId="urn:microsoft.com/office/officeart/2005/8/layout/hierarchy2#1"/>
    <dgm:cxn modelId="{98AF4606-E587-4D8C-93D1-4F373CA627E4}" type="presParOf" srcId="{0A54DC4D-DF46-4043-AE9D-056FE5AF8E51}" destId="{8FD89186-8715-4E60-AB59-CFA7CDDEAD41}" srcOrd="1" destOrd="0" presId="urn:microsoft.com/office/officeart/2005/8/layout/hierarchy2#1"/>
    <dgm:cxn modelId="{66E0C910-7BA4-41DF-9EF6-746C6E7C36F6}" type="presParOf" srcId="{847099CC-4908-42DC-9544-F8AF49F2C8A7}" destId="{F91D20B6-01FF-4786-B656-8D8A35728C23}" srcOrd="2" destOrd="0" presId="urn:microsoft.com/office/officeart/2005/8/layout/hierarchy2#1"/>
    <dgm:cxn modelId="{85D7A149-1C5C-469D-9176-2EF154DCB29B}" type="presParOf" srcId="{F91D20B6-01FF-4786-B656-8D8A35728C23}" destId="{7CC89A0B-5965-43BC-99BA-4AACF6BD7E91}" srcOrd="0" destOrd="0" presId="urn:microsoft.com/office/officeart/2005/8/layout/hierarchy2#1"/>
    <dgm:cxn modelId="{947D0B17-5AB7-4B13-A3F8-358B84D7B01B}" type="presParOf" srcId="{847099CC-4908-42DC-9544-F8AF49F2C8A7}" destId="{3323D803-3B7A-4C1C-A35C-58EC6FEFFE59}" srcOrd="3" destOrd="0" presId="urn:microsoft.com/office/officeart/2005/8/layout/hierarchy2#1"/>
    <dgm:cxn modelId="{0CD9E789-FC17-4D3A-ACC0-3A51E9E3BD42}" type="presParOf" srcId="{3323D803-3B7A-4C1C-A35C-58EC6FEFFE59}" destId="{51BCBE7A-5D7D-4260-A2D9-3031CCF2A0E0}" srcOrd="0" destOrd="0" presId="urn:microsoft.com/office/officeart/2005/8/layout/hierarchy2#1"/>
    <dgm:cxn modelId="{357B3AF7-4C58-4864-8EA0-38DD1ADB353B}" type="presParOf" srcId="{3323D803-3B7A-4C1C-A35C-58EC6FEFFE59}" destId="{70180001-4399-4189-9736-457D4A85AD2E}" srcOrd="1" destOrd="0" presId="urn:microsoft.com/office/officeart/2005/8/layout/hierarchy2#1"/>
    <dgm:cxn modelId="{8F65DF41-36A6-44A1-A7D2-AFE121C994CF}" type="presParOf" srcId="{70180001-4399-4189-9736-457D4A85AD2E}" destId="{4D029AD2-93D0-46AC-8A28-89DA3B9086BE}" srcOrd="0" destOrd="0" presId="urn:microsoft.com/office/officeart/2005/8/layout/hierarchy2#1"/>
    <dgm:cxn modelId="{531FB0D7-4464-4E35-8EBE-B90DC6AE6EB8}" type="presParOf" srcId="{4D029AD2-93D0-46AC-8A28-89DA3B9086BE}" destId="{187750BB-1755-434C-87D2-FC86C92F5225}" srcOrd="0" destOrd="0" presId="urn:microsoft.com/office/officeart/2005/8/layout/hierarchy2#1"/>
    <dgm:cxn modelId="{D3A9E58B-D1BE-4B0F-9597-64E1143B31BF}" type="presParOf" srcId="{70180001-4399-4189-9736-457D4A85AD2E}" destId="{8E73A0B4-0257-4A27-B232-4BCC8C35EBBC}" srcOrd="1" destOrd="0" presId="urn:microsoft.com/office/officeart/2005/8/layout/hierarchy2#1"/>
    <dgm:cxn modelId="{6EB9E112-21E6-4D87-80FD-D4EA774122E0}" type="presParOf" srcId="{8E73A0B4-0257-4A27-B232-4BCC8C35EBBC}" destId="{DF6E10A2-CC63-473A-8EFA-9B6DAE78670A}" srcOrd="0" destOrd="0" presId="urn:microsoft.com/office/officeart/2005/8/layout/hierarchy2#1"/>
    <dgm:cxn modelId="{2A43929C-D6C3-404B-925E-CF49F6016579}" type="presParOf" srcId="{8E73A0B4-0257-4A27-B232-4BCC8C35EBBC}" destId="{DC9EE39F-AC4D-40A6-B2B2-FCCAB212FC55}" srcOrd="1" destOrd="0" presId="urn:microsoft.com/office/officeart/2005/8/layout/hierarchy2#1"/>
    <dgm:cxn modelId="{5894ED5D-C5BB-42A0-A612-92FC7B473874}" type="presParOf" srcId="{70180001-4399-4189-9736-457D4A85AD2E}" destId="{C1EAE77A-8BB6-4CAF-AD88-95F020F311BD}" srcOrd="2" destOrd="0" presId="urn:microsoft.com/office/officeart/2005/8/layout/hierarchy2#1"/>
    <dgm:cxn modelId="{E9721F74-1E50-48A1-8C32-9CD1854C8119}" type="presParOf" srcId="{C1EAE77A-8BB6-4CAF-AD88-95F020F311BD}" destId="{5A966E21-6731-427D-9112-F7FCA2BB300B}" srcOrd="0" destOrd="0" presId="urn:microsoft.com/office/officeart/2005/8/layout/hierarchy2#1"/>
    <dgm:cxn modelId="{05DECA32-04C4-4FC5-B6F4-BAFEDD65D6C2}" type="presParOf" srcId="{70180001-4399-4189-9736-457D4A85AD2E}" destId="{5BCCCA41-0498-4E51-B8B3-B01600C309C7}" srcOrd="3" destOrd="0" presId="urn:microsoft.com/office/officeart/2005/8/layout/hierarchy2#1"/>
    <dgm:cxn modelId="{6BF4F1AF-3F05-4AB4-8D56-DC2FC8093338}" type="presParOf" srcId="{5BCCCA41-0498-4E51-B8B3-B01600C309C7}" destId="{5B5726D9-3227-431D-ABE0-8B938BA10101}" srcOrd="0" destOrd="0" presId="urn:microsoft.com/office/officeart/2005/8/layout/hierarchy2#1"/>
    <dgm:cxn modelId="{D75C4C47-9D4B-452D-A749-FF702322D1CD}" type="presParOf" srcId="{5BCCCA41-0498-4E51-B8B3-B01600C309C7}" destId="{C8D859C0-7E04-4D49-9CA9-B1DB166569E1}" srcOrd="1" destOrd="0" presId="urn:microsoft.com/office/officeart/2005/8/layout/hierarchy2#1"/>
    <dgm:cxn modelId="{FB10DB11-3274-4322-B7CB-3BD7ADA84748}" type="presParOf" srcId="{847099CC-4908-42DC-9544-F8AF49F2C8A7}" destId="{DB1B5F5A-24CB-41DF-B2E2-93B0784DC9C8}" srcOrd="4" destOrd="0" presId="urn:microsoft.com/office/officeart/2005/8/layout/hierarchy2#1"/>
    <dgm:cxn modelId="{9101D431-4DEA-4D9F-BEA4-7648D5DFE0E3}" type="presParOf" srcId="{DB1B5F5A-24CB-41DF-B2E2-93B0784DC9C8}" destId="{7AEFBCC9-62AC-473D-8AB9-9E9581DFAA61}" srcOrd="0" destOrd="0" presId="urn:microsoft.com/office/officeart/2005/8/layout/hierarchy2#1"/>
    <dgm:cxn modelId="{FB6C60DA-CC86-4173-BD25-6F12B08F5AD8}" type="presParOf" srcId="{847099CC-4908-42DC-9544-F8AF49F2C8A7}" destId="{14269F02-1185-472E-AC2A-E359645DA7D1}" srcOrd="5" destOrd="0" presId="urn:microsoft.com/office/officeart/2005/8/layout/hierarchy2#1"/>
    <dgm:cxn modelId="{55454552-227C-4ECB-983A-CBCF649C48DA}" type="presParOf" srcId="{14269F02-1185-472E-AC2A-E359645DA7D1}" destId="{3F042F76-60FF-46CD-83FC-BAF066B5C57F}" srcOrd="0" destOrd="0" presId="urn:microsoft.com/office/officeart/2005/8/layout/hierarchy2#1"/>
    <dgm:cxn modelId="{D8AE3454-89C5-4C20-BB9B-34D19F0FC517}" type="presParOf" srcId="{14269F02-1185-472E-AC2A-E359645DA7D1}" destId="{AAFFA8D8-1DD9-4148-967F-6A1FB4EAD871}" srcOrd="1" destOrd="0" presId="urn:microsoft.com/office/officeart/2005/8/layout/hierarchy2#1"/>
    <dgm:cxn modelId="{AFF23F1B-D157-4526-8E7A-3AC5BD67A72D}" type="presParOf" srcId="{AAFFA8D8-1DD9-4148-967F-6A1FB4EAD871}" destId="{77EDC127-5DE7-47CB-BDED-DEC7A79917DB}" srcOrd="0" destOrd="0" presId="urn:microsoft.com/office/officeart/2005/8/layout/hierarchy2#1"/>
    <dgm:cxn modelId="{72976B71-2A58-476B-B3B9-195D716CDE0F}" type="presParOf" srcId="{77EDC127-5DE7-47CB-BDED-DEC7A79917DB}" destId="{1744555D-A416-4BA7-A217-DBDF2910E805}" srcOrd="0" destOrd="0" presId="urn:microsoft.com/office/officeart/2005/8/layout/hierarchy2#1"/>
    <dgm:cxn modelId="{3DE1B7B8-46E0-432C-AF4B-AF973F9CE1C3}" type="presParOf" srcId="{AAFFA8D8-1DD9-4148-967F-6A1FB4EAD871}" destId="{F9221691-CE85-46E3-B55E-A8ED6117364F}" srcOrd="1" destOrd="0" presId="urn:microsoft.com/office/officeart/2005/8/layout/hierarchy2#1"/>
    <dgm:cxn modelId="{2F1CC683-7A0B-4FFA-AC48-AA4D282730EE}" type="presParOf" srcId="{F9221691-CE85-46E3-B55E-A8ED6117364F}" destId="{1620A052-F3EC-4B04-8E75-3596168CDE16}" srcOrd="0" destOrd="0" presId="urn:microsoft.com/office/officeart/2005/8/layout/hierarchy2#1"/>
    <dgm:cxn modelId="{9080F225-5580-437A-AC77-6242DCF58CE7}" type="presParOf" srcId="{F9221691-CE85-46E3-B55E-A8ED6117364F}" destId="{B763FC1B-DF79-4E03-B420-5B07163574BC}" srcOrd="1" destOrd="0" presId="urn:microsoft.com/office/officeart/2005/8/layout/hierarchy2#1"/>
    <dgm:cxn modelId="{7F45ACBB-9AF0-468C-8632-E15902EB7A83}" type="presParOf" srcId="{AAFFA8D8-1DD9-4148-967F-6A1FB4EAD871}" destId="{13E442D3-3A2D-4A73-8B80-B951BD94C7D9}" srcOrd="2" destOrd="0" presId="urn:microsoft.com/office/officeart/2005/8/layout/hierarchy2#1"/>
    <dgm:cxn modelId="{A0F5AC14-FAD4-4DF9-A539-DBA4F628402D}" type="presParOf" srcId="{13E442D3-3A2D-4A73-8B80-B951BD94C7D9}" destId="{6BD1EFD0-2E2B-4F5E-B5EE-153371DCDC9F}" srcOrd="0" destOrd="0" presId="urn:microsoft.com/office/officeart/2005/8/layout/hierarchy2#1"/>
    <dgm:cxn modelId="{42315A48-C44D-4220-A733-450D94DEBB39}" type="presParOf" srcId="{AAFFA8D8-1DD9-4148-967F-6A1FB4EAD871}" destId="{201F368D-8150-470C-A4EA-188A0DE1AF3E}" srcOrd="3" destOrd="0" presId="urn:microsoft.com/office/officeart/2005/8/layout/hierarchy2#1"/>
    <dgm:cxn modelId="{0CDECAB2-A445-4876-A595-2FC48EA1824A}" type="presParOf" srcId="{201F368D-8150-470C-A4EA-188A0DE1AF3E}" destId="{23833BA2-BAD5-4828-B95C-FECF12E20655}" srcOrd="0" destOrd="0" presId="urn:microsoft.com/office/officeart/2005/8/layout/hierarchy2#1"/>
    <dgm:cxn modelId="{5B3D63E0-0504-4B2B-A61D-386D13B6B1D8}" type="presParOf" srcId="{201F368D-8150-470C-A4EA-188A0DE1AF3E}" destId="{0C507B52-440A-41F1-B72B-D8340BD1BD65}" srcOrd="1" destOrd="0" presId="urn:microsoft.com/office/officeart/2005/8/layout/hierarchy2#1"/>
  </dgm:cxnLst>
  <dgm:bg/>
  <dgm:whole/>
  <dgm:extLst>
    <a:ext uri="http://schemas.microsoft.com/office/drawing/2008/diagram">
      <dsp:dataModelExt xmlns:dsp="http://schemas.microsoft.com/office/drawing/2008/diagram" xmlns=""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429288" cy="4786346"/>
        <a:chOff x="0" y="0"/>
        <a:chExt cx="5429288" cy="4786346"/>
      </a:xfrm>
    </dsp:grpSpPr>
    <dsp:sp modelId="{BB5BA980-DF2B-49E5-8516-3AAA4D7E72B8}">
      <dsp:nvSpPr>
        <dsp:cNvPr id="3" name="流程图: 手动操作 2"/>
        <dsp:cNvSpPr/>
      </dsp:nvSpPr>
      <dsp:spPr bwMode="white">
        <a:xfrm rot="-5400000">
          <a:off x="-2028791" y="2028791"/>
          <a:ext cx="4786346" cy="728763"/>
        </a:xfrm>
        <a:prstGeom prst="flowChartManualOperation">
          <a:avLst/>
        </a:prstGeom>
      </dsp:spPr>
      <dsp:style>
        <a:lnRef idx="2">
          <a:schemeClr val="lt1"/>
        </a:lnRef>
        <a:fillRef idx="1">
          <a:schemeClr val="accent1">
            <a:shade val="80000"/>
            <a:hueOff val="0"/>
            <a:satOff val="0"/>
            <a:lumOff val="0"/>
            <a:alpha val="100000"/>
          </a:schemeClr>
        </a:fillRef>
        <a:effectRef idx="0">
          <a:scrgbClr r="0" g="0" b="0"/>
        </a:effectRef>
        <a:fontRef idx="minor">
          <a:schemeClr val="lt1"/>
        </a:fontRef>
      </dsp:style>
      <dsp:txBody>
        <a:bodyPr rot="5400000" lIns="127000" tIns="0" rIns="254000" bIns="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绪言</a:t>
          </a:r>
          <a:endParaRPr lang="zh-CN" altLang="en-US" sz="2000" b="0" i="0" baseline="0" dirty="0">
            <a:solidFill>
              <a:schemeClr val="tx1">
                <a:lumMod val="95000"/>
                <a:lumOff val="5000"/>
              </a:schemeClr>
            </a:solidFill>
            <a:latin typeface="钟齐段宁行书" panose="02010800040101010101" pitchFamily="2" charset="-122"/>
            <a:ea typeface="钟齐段宁行书" panose="02010800040101010101" pitchFamily="2" charset="-122"/>
          </a:endParaRPr>
        </a:p>
      </dsp:txBody>
      <dsp:txXfrm rot="-5400000">
        <a:off x="-2028791" y="2028791"/>
        <a:ext cx="4786346" cy="728763"/>
      </dsp:txXfrm>
    </dsp:sp>
    <dsp:sp modelId="{3992FA81-36A9-40C9-A435-0A7E663D10F0}">
      <dsp:nvSpPr>
        <dsp:cNvPr id="4" name="流程图: 手动操作 3"/>
        <dsp:cNvSpPr/>
      </dsp:nvSpPr>
      <dsp:spPr bwMode="white">
        <a:xfrm rot="-5400000">
          <a:off x="-1245371" y="2028791"/>
          <a:ext cx="4786346" cy="728763"/>
        </a:xfrm>
        <a:prstGeom prst="flowChartManualOperation">
          <a:avLst/>
        </a:prstGeom>
      </dsp:spPr>
      <dsp:style>
        <a:lnRef idx="2">
          <a:schemeClr val="lt1"/>
        </a:lnRef>
        <a:fillRef idx="1">
          <a:schemeClr val="accent1">
            <a:shade val="80000"/>
            <a:hueOff val="60000"/>
            <a:satOff val="-653"/>
            <a:lumOff val="4510"/>
            <a:alpha val="100000"/>
          </a:schemeClr>
        </a:fillRef>
        <a:effectRef idx="0">
          <a:scrgbClr r="0" g="0" b="0"/>
        </a:effectRef>
        <a:fontRef idx="minor">
          <a:schemeClr val="lt1"/>
        </a:fontRef>
      </dsp:style>
      <dsp:txBody>
        <a:bodyPr rot="5400000" lIns="127000" tIns="0" rIns="254000" bIns="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第一章 </a:t>
          </a:r>
          <a:endParaRPr lang="en-US" alt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endParaRPr>
        </a:p>
        <a:p>
          <a:pPr lvl="0" rtl="0">
            <a:lnSpc>
              <a:spcPct val="100000"/>
            </a:lnSpc>
            <a:spcBef>
              <a:spcPct val="0"/>
            </a:spcBef>
            <a:spcAft>
              <a:spcPct val="35000"/>
            </a:spcAft>
          </a:pPr>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何谓艺术</a:t>
          </a:r>
          <a:endParaRPr lang="zh-CN" sz="2000" b="0" i="0" baseline="0" dirty="0">
            <a:solidFill>
              <a:schemeClr val="tx1">
                <a:lumMod val="95000"/>
                <a:lumOff val="5000"/>
              </a:schemeClr>
            </a:solidFill>
            <a:latin typeface="钟齐段宁行书" panose="02010800040101010101" pitchFamily="2" charset="-122"/>
            <a:ea typeface="钟齐段宁行书" panose="02010800040101010101" pitchFamily="2" charset="-122"/>
          </a:endParaRPr>
        </a:p>
      </dsp:txBody>
      <dsp:txXfrm rot="-5400000">
        <a:off x="-1245371" y="2028791"/>
        <a:ext cx="4786346" cy="728763"/>
      </dsp:txXfrm>
    </dsp:sp>
    <dsp:sp modelId="{6456FF18-ED0A-4B85-9134-ECA56006A433}">
      <dsp:nvSpPr>
        <dsp:cNvPr id="5" name="流程图: 手动操作 4"/>
        <dsp:cNvSpPr/>
      </dsp:nvSpPr>
      <dsp:spPr bwMode="white">
        <a:xfrm rot="-5400000">
          <a:off x="-461950" y="2028791"/>
          <a:ext cx="4786346" cy="728763"/>
        </a:xfrm>
        <a:prstGeom prst="flowChartManualOperation">
          <a:avLst/>
        </a:prstGeom>
      </dsp:spPr>
      <dsp:style>
        <a:lnRef idx="2">
          <a:schemeClr val="lt1"/>
        </a:lnRef>
        <a:fillRef idx="1">
          <a:schemeClr val="accent1">
            <a:shade val="80000"/>
            <a:hueOff val="120000"/>
            <a:satOff val="-1306"/>
            <a:lumOff val="9020"/>
            <a:alpha val="100000"/>
          </a:schemeClr>
        </a:fillRef>
        <a:effectRef idx="0">
          <a:scrgbClr r="0" g="0" b="0"/>
        </a:effectRef>
        <a:fontRef idx="minor">
          <a:schemeClr val="lt1"/>
        </a:fontRef>
      </dsp:style>
      <dsp:txBody>
        <a:bodyPr rot="5400000" lIns="127000" tIns="0" rIns="254000" bIns="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第二章 </a:t>
          </a:r>
          <a:endParaRPr lang="en-US" alt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endParaRPr>
        </a:p>
        <a:p>
          <a:pPr lvl="0" rtl="0">
            <a:lnSpc>
              <a:spcPct val="100000"/>
            </a:lnSpc>
            <a:spcBef>
              <a:spcPct val="0"/>
            </a:spcBef>
            <a:spcAft>
              <a:spcPct val="35000"/>
            </a:spcAft>
          </a:pPr>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艺术的起源</a:t>
          </a:r>
          <a:endParaRPr lang="zh-CN" sz="2000" b="0" i="0" baseline="0" dirty="0">
            <a:solidFill>
              <a:schemeClr val="tx1">
                <a:lumMod val="95000"/>
                <a:lumOff val="5000"/>
              </a:schemeClr>
            </a:solidFill>
            <a:latin typeface="钟齐段宁行书" panose="02010800040101010101" pitchFamily="2" charset="-122"/>
            <a:ea typeface="钟齐段宁行书" panose="02010800040101010101" pitchFamily="2" charset="-122"/>
          </a:endParaRPr>
        </a:p>
      </dsp:txBody>
      <dsp:txXfrm rot="-5400000">
        <a:off x="-461950" y="2028791"/>
        <a:ext cx="4786346" cy="728763"/>
      </dsp:txXfrm>
    </dsp:sp>
    <dsp:sp modelId="{018913C8-241D-43EC-93F8-816C460C1879}">
      <dsp:nvSpPr>
        <dsp:cNvPr id="6" name="流程图: 手动操作 5"/>
        <dsp:cNvSpPr/>
      </dsp:nvSpPr>
      <dsp:spPr bwMode="white">
        <a:xfrm rot="-5400000">
          <a:off x="321471" y="2028791"/>
          <a:ext cx="4786346" cy="728763"/>
        </a:xfrm>
        <a:prstGeom prst="flowChartManualOperation">
          <a:avLst/>
        </a:prstGeom>
      </dsp:spPr>
      <dsp:style>
        <a:lnRef idx="2">
          <a:schemeClr val="lt1"/>
        </a:lnRef>
        <a:fillRef idx="1">
          <a:schemeClr val="accent1">
            <a:shade val="80000"/>
            <a:hueOff val="180000"/>
            <a:satOff val="-1960"/>
            <a:lumOff val="13529"/>
            <a:alpha val="100000"/>
          </a:schemeClr>
        </a:fillRef>
        <a:effectRef idx="0">
          <a:scrgbClr r="0" g="0" b="0"/>
        </a:effectRef>
        <a:fontRef idx="minor">
          <a:schemeClr val="lt1"/>
        </a:fontRef>
      </dsp:style>
      <dsp:txBody>
        <a:bodyPr rot="5400000" lIns="127000" tIns="0" rIns="254000" bIns="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第三章 </a:t>
          </a:r>
          <a:endParaRPr lang="en-US" alt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endParaRPr>
        </a:p>
        <a:p>
          <a:pPr lvl="0" rtl="0">
            <a:lnSpc>
              <a:spcPct val="100000"/>
            </a:lnSpc>
            <a:spcBef>
              <a:spcPct val="0"/>
            </a:spcBef>
            <a:spcAft>
              <a:spcPct val="35000"/>
            </a:spcAft>
          </a:pPr>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认识艺术</a:t>
          </a:r>
          <a:endParaRPr lang="zh-CN" sz="2000" b="0" i="0" baseline="0" dirty="0">
            <a:solidFill>
              <a:schemeClr val="tx1">
                <a:lumMod val="95000"/>
                <a:lumOff val="5000"/>
              </a:schemeClr>
            </a:solidFill>
            <a:latin typeface="钟齐段宁行书" panose="02010800040101010101" pitchFamily="2" charset="-122"/>
            <a:ea typeface="钟齐段宁行书" panose="02010800040101010101" pitchFamily="2" charset="-122"/>
          </a:endParaRPr>
        </a:p>
      </dsp:txBody>
      <dsp:txXfrm rot="-5400000">
        <a:off x="321471" y="2028791"/>
        <a:ext cx="4786346" cy="728763"/>
      </dsp:txXfrm>
    </dsp:sp>
    <dsp:sp modelId="{11287859-EE3B-406A-AD11-BBD7243E7EBD}">
      <dsp:nvSpPr>
        <dsp:cNvPr id="7" name="流程图: 手动操作 6"/>
        <dsp:cNvSpPr/>
      </dsp:nvSpPr>
      <dsp:spPr bwMode="white">
        <a:xfrm rot="-5400000">
          <a:off x="1104892" y="2028791"/>
          <a:ext cx="4786346" cy="728763"/>
        </a:xfrm>
        <a:prstGeom prst="flowChartManualOperation">
          <a:avLst/>
        </a:prstGeom>
      </dsp:spPr>
      <dsp:style>
        <a:lnRef idx="2">
          <a:schemeClr val="lt1"/>
        </a:lnRef>
        <a:fillRef idx="1">
          <a:schemeClr val="accent1">
            <a:shade val="80000"/>
            <a:hueOff val="240000"/>
            <a:satOff val="-2613"/>
            <a:lumOff val="18039"/>
            <a:alpha val="100000"/>
          </a:schemeClr>
        </a:fillRef>
        <a:effectRef idx="0">
          <a:scrgbClr r="0" g="0" b="0"/>
        </a:effectRef>
        <a:fontRef idx="minor">
          <a:schemeClr val="lt1"/>
        </a:fontRef>
      </dsp:style>
      <dsp:txBody>
        <a:bodyPr rot="5400000" lIns="127000" tIns="0" rIns="254000" bIns="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第四章 </a:t>
          </a:r>
          <a:endParaRPr lang="en-US" alt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endParaRPr>
        </a:p>
        <a:p>
          <a:pPr lvl="0" rtl="0">
            <a:lnSpc>
              <a:spcPct val="100000"/>
            </a:lnSpc>
            <a:spcBef>
              <a:spcPct val="0"/>
            </a:spcBef>
            <a:spcAft>
              <a:spcPct val="35000"/>
            </a:spcAft>
          </a:pPr>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艺术的分类</a:t>
          </a:r>
          <a:endParaRPr lang="zh-CN" sz="2000" b="0" i="0" baseline="0" dirty="0">
            <a:solidFill>
              <a:schemeClr val="tx1">
                <a:lumMod val="95000"/>
                <a:lumOff val="5000"/>
              </a:schemeClr>
            </a:solidFill>
            <a:latin typeface="钟齐段宁行书" panose="02010800040101010101" pitchFamily="2" charset="-122"/>
            <a:ea typeface="钟齐段宁行书" panose="02010800040101010101" pitchFamily="2" charset="-122"/>
          </a:endParaRPr>
        </a:p>
      </dsp:txBody>
      <dsp:txXfrm rot="-5400000">
        <a:off x="1104892" y="2028791"/>
        <a:ext cx="4786346" cy="728763"/>
      </dsp:txXfrm>
    </dsp:sp>
    <dsp:sp modelId="{F7407BF9-4209-42ED-8AE2-292E89AF3885}">
      <dsp:nvSpPr>
        <dsp:cNvPr id="8" name="流程图: 手动操作 7"/>
        <dsp:cNvSpPr/>
      </dsp:nvSpPr>
      <dsp:spPr bwMode="white">
        <a:xfrm rot="-5400000">
          <a:off x="1888313" y="2028791"/>
          <a:ext cx="4786346" cy="728763"/>
        </a:xfrm>
        <a:prstGeom prst="flowChartManualOperation">
          <a:avLst/>
        </a:prstGeom>
      </dsp:spPr>
      <dsp:style>
        <a:lnRef idx="2">
          <a:schemeClr val="lt1"/>
        </a:lnRef>
        <a:fillRef idx="1">
          <a:schemeClr val="accent1">
            <a:shade val="80000"/>
            <a:hueOff val="300000"/>
            <a:satOff val="-3267"/>
            <a:lumOff val="22549"/>
            <a:alpha val="100000"/>
          </a:schemeClr>
        </a:fillRef>
        <a:effectRef idx="0">
          <a:scrgbClr r="0" g="0" b="0"/>
        </a:effectRef>
        <a:fontRef idx="minor">
          <a:schemeClr val="lt1"/>
        </a:fontRef>
      </dsp:style>
      <dsp:txBody>
        <a:bodyPr rot="5400000" lIns="127000" tIns="0" rIns="254000" bIns="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第五章 </a:t>
          </a:r>
          <a:endParaRPr lang="en-US" alt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endParaRPr>
        </a:p>
        <a:p>
          <a:pPr lvl="0" rtl="0">
            <a:lnSpc>
              <a:spcPct val="100000"/>
            </a:lnSpc>
            <a:spcBef>
              <a:spcPct val="0"/>
            </a:spcBef>
            <a:spcAft>
              <a:spcPct val="35000"/>
            </a:spcAft>
          </a:pPr>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东西方艺术</a:t>
          </a:r>
          <a:endParaRPr lang="zh-CN" sz="2000" b="0" i="0" baseline="0" dirty="0">
            <a:solidFill>
              <a:schemeClr val="tx1">
                <a:lumMod val="95000"/>
                <a:lumOff val="5000"/>
              </a:schemeClr>
            </a:solidFill>
            <a:latin typeface="钟齐段宁行书" panose="02010800040101010101" pitchFamily="2" charset="-122"/>
            <a:ea typeface="钟齐段宁行书" panose="02010800040101010101" pitchFamily="2" charset="-122"/>
          </a:endParaRPr>
        </a:p>
      </dsp:txBody>
      <dsp:txXfrm rot="-5400000">
        <a:off x="1888313" y="2028791"/>
        <a:ext cx="4786346" cy="728763"/>
      </dsp:txXfrm>
    </dsp:sp>
    <dsp:sp modelId="{44528735-DB42-4E60-B3F7-E65FBA163D54}">
      <dsp:nvSpPr>
        <dsp:cNvPr id="9" name="流程图: 手动操作 8"/>
        <dsp:cNvSpPr/>
      </dsp:nvSpPr>
      <dsp:spPr bwMode="white">
        <a:xfrm rot="-5400000">
          <a:off x="2671733" y="2028791"/>
          <a:ext cx="4786346" cy="728763"/>
        </a:xfrm>
        <a:prstGeom prst="flowChartManualOperation">
          <a:avLst/>
        </a:prstGeom>
      </dsp:spPr>
      <dsp:style>
        <a:lnRef idx="2">
          <a:schemeClr val="lt1"/>
        </a:lnRef>
        <a:fillRef idx="1">
          <a:schemeClr val="accent1">
            <a:shade val="80000"/>
            <a:hueOff val="360000"/>
            <a:satOff val="-3921"/>
            <a:lumOff val="27059"/>
            <a:alpha val="100000"/>
          </a:schemeClr>
        </a:fillRef>
        <a:effectRef idx="0">
          <a:scrgbClr r="0" g="0" b="0"/>
        </a:effectRef>
        <a:fontRef idx="minor">
          <a:schemeClr val="lt1"/>
        </a:fontRef>
      </dsp:style>
      <dsp:txBody>
        <a:bodyPr rot="5400000" lIns="127000" tIns="0" rIns="254000" bIns="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第六章 </a:t>
          </a:r>
          <a:endParaRPr lang="en-US" alt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endParaRPr>
        </a:p>
        <a:p>
          <a:pPr lvl="0" rtl="0">
            <a:lnSpc>
              <a:spcPct val="100000"/>
            </a:lnSpc>
            <a:spcBef>
              <a:spcPct val="0"/>
            </a:spcBef>
            <a:spcAft>
              <a:spcPct val="35000"/>
            </a:spcAft>
          </a:pPr>
          <a:r>
            <a:rPr lang="zh-CN" sz="2000" b="0" i="0" baseline="0" dirty="0" smtClean="0">
              <a:solidFill>
                <a:schemeClr val="tx1">
                  <a:lumMod val="95000"/>
                  <a:lumOff val="5000"/>
                </a:schemeClr>
              </a:solidFill>
              <a:latin typeface="钟齐段宁行书" panose="02010800040101010101" pitchFamily="2" charset="-122"/>
              <a:ea typeface="钟齐段宁行书" panose="02010800040101010101" pitchFamily="2" charset="-122"/>
            </a:rPr>
            <a:t>现代艺术</a:t>
          </a:r>
          <a:endParaRPr lang="zh-CN" sz="2000" b="0" i="0" baseline="0" dirty="0">
            <a:solidFill>
              <a:schemeClr val="tx1">
                <a:lumMod val="95000"/>
                <a:lumOff val="5000"/>
              </a:schemeClr>
            </a:solidFill>
            <a:latin typeface="钟齐段宁行书" panose="02010800040101010101" pitchFamily="2" charset="-122"/>
            <a:ea typeface="钟齐段宁行书" panose="02010800040101010101" pitchFamily="2" charset="-122"/>
          </a:endParaRPr>
        </a:p>
      </dsp:txBody>
      <dsp:txXfrm rot="-5400000">
        <a:off x="2671733" y="2028791"/>
        <a:ext cx="4786346" cy="728763"/>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643602" cy="1785950"/>
        <a:chOff x="0" y="0"/>
        <a:chExt cx="5643602" cy="1785950"/>
      </a:xfrm>
    </dsp:grpSpPr>
    <dsp:sp modelId="{45F51E71-F4DE-4477-85D4-A13F63CD5848}">
      <dsp:nvSpPr>
        <dsp:cNvPr id="5" name="矩形 4"/>
        <dsp:cNvSpPr/>
      </dsp:nvSpPr>
      <dsp:spPr bwMode="white">
        <a:xfrm>
          <a:off x="0" y="631350"/>
          <a:ext cx="5643602" cy="236195"/>
        </a:xfrm>
        <a:prstGeom prst="rect">
          <a:avLst/>
        </a:prstGeom>
      </dsp:spPr>
      <dsp:style>
        <a:lnRef idx="2">
          <a:schemeClr val="accent3">
            <a:hueOff val="0"/>
            <a:satOff val="0"/>
            <a:lumOff val="0"/>
            <a:alpha val="100000"/>
          </a:schemeClr>
        </a:lnRef>
        <a:fillRef idx="1">
          <a:schemeClr val="lt1">
            <a:alpha val="90000"/>
          </a:schemeClr>
        </a:fillRef>
        <a:effectRef idx="0">
          <a:scrgbClr r="0" g="0" b="0"/>
        </a:effectRef>
        <a:fontRef idx="minor"/>
      </dsp:style>
      <dsp:txBody>
        <a:bodyPr anchor="t"/>
        <a:lstStyle>
          <a:lvl1pPr algn="l"/>
          <a:lvl2pPr algn="l"/>
          <a:lvl3pPr algn="l"/>
          <a:lvl4pPr algn="l"/>
          <a:lvl5pPr algn="l"/>
          <a:lvl6pPr algn="l"/>
          <a:lvl7pPr algn="l"/>
          <a:lvl8pPr algn="l"/>
          <a:lvl9pPr algn="l"/>
        </a:lstStyle>
        <a:p>
          <a:endParaRPr>
            <a:solidFill>
              <a:schemeClr val="dk1"/>
            </a:solidFill>
          </a:endParaRPr>
        </a:p>
      </dsp:txBody>
      <dsp:txXfrm>
        <a:off x="0" y="631350"/>
        <a:ext cx="5643602" cy="236195"/>
      </dsp:txXfrm>
    </dsp:sp>
    <dsp:sp modelId="{A1EF00E3-89AD-4A46-876A-F5FF8DC1B9B8}">
      <dsp:nvSpPr>
        <dsp:cNvPr id="4" name="圆角矩形 3"/>
        <dsp:cNvSpPr/>
      </dsp:nvSpPr>
      <dsp:spPr bwMode="white">
        <a:xfrm>
          <a:off x="282180" y="0"/>
          <a:ext cx="4629300" cy="769693"/>
        </a:xfrm>
        <a:prstGeom prst="round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lIns="149320" tIns="0" rIns="139700" bIns="0" anchor="ctr"/>
        <a:lstStyle>
          <a:lvl1pPr algn="l"/>
          <a:lvl2pPr algn="l"/>
          <a:lvl3pPr algn="l"/>
          <a:lvl4pPr algn="l"/>
          <a:lvl5pPr algn="l"/>
          <a:lvl6pPr algn="l"/>
          <a:lvl7pPr algn="l"/>
          <a:lvl8pPr algn="l"/>
          <a:lvl9pPr algn="l"/>
        </a:lstStyle>
        <a:p>
          <a:pPr lvl="0" rtl="0">
            <a:lnSpc>
              <a:spcPct val="100000"/>
            </a:lnSpc>
            <a:spcBef>
              <a:spcPct val="0"/>
            </a:spcBef>
            <a:spcAft>
              <a:spcPct val="35000"/>
            </a:spcAft>
          </a:pPr>
          <a:r>
            <a:rPr lang="zh-CN" altLang="en-US" sz="1100" b="0" i="0" baseline="0" dirty="0" smtClean="0"/>
            <a:t>中国当代画家吴冠中（</a:t>
          </a:r>
          <a:r>
            <a:rPr lang="en-US" altLang="zh-CN" sz="1100" b="0" i="0" baseline="0" dirty="0" smtClean="0"/>
            <a:t>1919-2010</a:t>
          </a:r>
          <a:r>
            <a:rPr lang="zh-CN" altLang="en-US" sz="1100" b="0" i="0" baseline="0" dirty="0" smtClean="0"/>
            <a:t>）说：“今天中国的文盲不多了，但美盲很多。”</a:t>
          </a:r>
          <a:endParaRPr lang="zh-CN" altLang="en-US" sz="1100" b="0" i="0" baseline="0" dirty="0"/>
        </a:p>
      </dsp:txBody>
      <dsp:txXfrm>
        <a:off x="282180" y="0"/>
        <a:ext cx="4629300" cy="769693"/>
      </dsp:txXfrm>
    </dsp:sp>
    <dsp:sp modelId="{77B9FDAC-092E-4555-A73A-C77FF2F260F9}">
      <dsp:nvSpPr>
        <dsp:cNvPr id="8" name="矩形 7"/>
        <dsp:cNvSpPr/>
      </dsp:nvSpPr>
      <dsp:spPr bwMode="white">
        <a:xfrm>
          <a:off x="0" y="1549755"/>
          <a:ext cx="5643602" cy="236195"/>
        </a:xfrm>
        <a:prstGeom prst="rect">
          <a:avLst/>
        </a:prstGeom>
      </dsp:spPr>
      <dsp:style>
        <a:lnRef idx="2">
          <a:schemeClr val="accent3">
            <a:hueOff val="9000000"/>
            <a:satOff val="784"/>
            <a:lumOff val="-8626"/>
            <a:alpha val="100000"/>
          </a:schemeClr>
        </a:lnRef>
        <a:fillRef idx="1">
          <a:schemeClr val="lt1">
            <a:alpha val="90000"/>
          </a:schemeClr>
        </a:fillRef>
        <a:effectRef idx="0">
          <a:scrgbClr r="0" g="0" b="0"/>
        </a:effectRef>
        <a:fontRef idx="minor"/>
      </dsp:style>
      <dsp:txBody>
        <a:bodyPr anchor="t"/>
        <a:lstStyle>
          <a:lvl1pPr algn="l"/>
          <a:lvl2pPr algn="l"/>
          <a:lvl3pPr algn="l"/>
          <a:lvl4pPr algn="l"/>
          <a:lvl5pPr algn="l"/>
          <a:lvl6pPr algn="l"/>
          <a:lvl7pPr algn="l"/>
          <a:lvl8pPr algn="l"/>
          <a:lvl9pPr algn="l"/>
        </a:lstStyle>
        <a:p>
          <a:endParaRPr>
            <a:solidFill>
              <a:schemeClr val="dk1"/>
            </a:solidFill>
          </a:endParaRPr>
        </a:p>
      </dsp:txBody>
      <dsp:txXfrm>
        <a:off x="0" y="1549755"/>
        <a:ext cx="5643602" cy="236195"/>
      </dsp:txXfrm>
    </dsp:sp>
    <dsp:sp modelId="{379C6784-A304-43C7-B417-A725D5A5314D}">
      <dsp:nvSpPr>
        <dsp:cNvPr id="7" name="圆角矩形 6"/>
        <dsp:cNvSpPr/>
      </dsp:nvSpPr>
      <dsp:spPr bwMode="white">
        <a:xfrm>
          <a:off x="282180" y="918159"/>
          <a:ext cx="4531406" cy="769939"/>
        </a:xfrm>
        <a:prstGeom prst="roundRect">
          <a:avLst/>
        </a:prstGeom>
      </dsp:spPr>
      <dsp:style>
        <a:lnRef idx="2">
          <a:schemeClr val="lt1"/>
        </a:lnRef>
        <a:fillRef idx="1">
          <a:schemeClr val="accent3">
            <a:hueOff val="9000000"/>
            <a:satOff val="784"/>
            <a:lumOff val="-8626"/>
            <a:alpha val="100000"/>
          </a:schemeClr>
        </a:fillRef>
        <a:effectRef idx="0">
          <a:scrgbClr r="0" g="0" b="0"/>
        </a:effectRef>
        <a:fontRef idx="minor">
          <a:schemeClr val="lt1"/>
        </a:fontRef>
      </dsp:style>
      <dsp:txBody>
        <a:bodyPr lIns="149320" tIns="0" rIns="149320" bIns="0" anchor="ctr"/>
        <a:lstStyle>
          <a:lvl1pPr algn="l"/>
          <a:lvl2pPr algn="l"/>
          <a:lvl3pPr algn="l"/>
          <a:lvl4pPr algn="l"/>
          <a:lvl5pPr algn="l"/>
          <a:lvl6pPr algn="l"/>
          <a:lvl7pPr algn="l"/>
          <a:lvl8pPr algn="l"/>
          <a:lvl9pPr algn="l"/>
        </a:lstStyle>
        <a:p>
          <a:pPr lvl="0" rtl="0">
            <a:lnSpc>
              <a:spcPct val="100000"/>
            </a:lnSpc>
            <a:spcBef>
              <a:spcPct val="0"/>
            </a:spcBef>
            <a:spcAft>
              <a:spcPct val="35000"/>
            </a:spcAft>
          </a:pPr>
          <a:r>
            <a:rPr lang="zh-CN" altLang="en-US" sz="1100" b="0" i="0" baseline="0" dirty="0" smtClean="0"/>
            <a:t>中国当代文学家木心（</a:t>
          </a:r>
          <a:r>
            <a:rPr lang="en-US" altLang="zh-CN" sz="1100" b="0" i="0" baseline="0" dirty="0" smtClean="0"/>
            <a:t>1927-2011</a:t>
          </a:r>
          <a:r>
            <a:rPr lang="zh-CN" altLang="en-US" sz="1100" b="0" i="0" baseline="0" dirty="0" smtClean="0"/>
            <a:t>）说：“没有审美能力是绝症，知识也解救不了。”</a:t>
          </a:r>
          <a:endParaRPr lang="zh-CN" altLang="en-US" sz="1100" b="0" i="0" baseline="0" dirty="0"/>
        </a:p>
      </dsp:txBody>
      <dsp:txXfrm>
        <a:off x="282180" y="918159"/>
        <a:ext cx="4531406" cy="769939"/>
      </dsp:txXfrm>
    </dsp:sp>
    <dsp:sp modelId="{85E64361-49BA-488F-B68F-5F7FB129755A}">
      <dsp:nvSpPr>
        <dsp:cNvPr id="3" name="矩形 2" hidden="1"/>
        <dsp:cNvSpPr/>
      </dsp:nvSpPr>
      <dsp:spPr bwMode="white">
        <a:xfrm>
          <a:off x="0" y="308962"/>
          <a:ext cx="282180" cy="0"/>
        </a:xfrm>
        <a:prstGeom prst="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Xfrm>
        <a:off x="0" y="308962"/>
        <a:ext cx="282180" cy="0"/>
      </dsp:txXfrm>
    </dsp:sp>
    <dsp:sp modelId="{D0D829F5-4692-4EFF-A839-227758FA6C4A}">
      <dsp:nvSpPr>
        <dsp:cNvPr id="6" name="矩形 5" hidden="1"/>
        <dsp:cNvSpPr/>
      </dsp:nvSpPr>
      <dsp:spPr bwMode="white">
        <a:xfrm>
          <a:off x="0" y="1227120"/>
          <a:ext cx="282180" cy="0"/>
        </a:xfrm>
        <a:prstGeom prst="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Xfrm>
        <a:off x="0" y="1227120"/>
        <a:ext cx="282180" cy="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786742" cy="6072230"/>
        <a:chOff x="0" y="0"/>
        <a:chExt cx="7786742" cy="6072230"/>
      </a:xfrm>
    </dsp:grpSpPr>
    <dsp:sp modelId="{C2BD083B-27A9-4589-890A-95BBBDEC302D}">
      <dsp:nvSpPr>
        <dsp:cNvPr id="3" name="圆角矩形 2"/>
        <dsp:cNvSpPr/>
      </dsp:nvSpPr>
      <dsp:spPr bwMode="white">
        <a:xfrm>
          <a:off x="0" y="1117458"/>
          <a:ext cx="622775" cy="1095627"/>
        </a:xfrm>
        <a:prstGeom prst="roundRect">
          <a:avLst>
            <a:gd name="adj" fmla="val 10000"/>
          </a:avLst>
        </a:prstGeom>
      </dsp:spPr>
      <dsp:style>
        <a:lnRef idx="2">
          <a:schemeClr val="lt1"/>
        </a:lnRef>
        <a:fillRef idx="1">
          <a:schemeClr val="accent2"/>
        </a:fillRef>
        <a:effectRef idx="0">
          <a:scrgbClr r="0" g="0" b="0"/>
        </a:effectRef>
        <a:fontRef idx="minor">
          <a:schemeClr val="lt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1600" dirty="0" smtClean="0"/>
            <a:t>一、何谓艺术</a:t>
          </a:r>
          <a:endParaRPr lang="zh-CN" altLang="en-US" sz="1600" dirty="0"/>
        </a:p>
      </dsp:txBody>
      <dsp:txXfrm>
        <a:off x="0" y="1117458"/>
        <a:ext cx="622775" cy="1095627"/>
      </dsp:txXfrm>
    </dsp:sp>
    <dsp:sp modelId="{3DF71841-EAAE-416D-B109-EF487A4D4EB0}">
      <dsp:nvSpPr>
        <dsp:cNvPr id="4" name="任意多边形 3"/>
        <dsp:cNvSpPr/>
      </dsp:nvSpPr>
      <dsp:spPr bwMode="white">
        <a:xfrm>
          <a:off x="363876" y="1204377"/>
          <a:ext cx="1061923" cy="9863"/>
        </a:xfrm>
        <a:custGeom>
          <a:avLst/>
          <a:gdLst/>
          <a:ahLst/>
          <a:cxnLst/>
          <a:pathLst>
            <a:path w="1672" h="16">
              <a:moveTo>
                <a:pt x="408" y="726"/>
              </a:moveTo>
              <a:lnTo>
                <a:pt x="1265" y="-710"/>
              </a:lnTo>
            </a:path>
          </a:pathLst>
        </a:custGeom>
      </dsp:spPr>
      <dsp:style>
        <a:lnRef idx="2">
          <a:schemeClr val="accent4"/>
        </a:lnRef>
        <a:fillRef idx="0">
          <a:schemeClr val="accent2">
            <a:tint val="90000"/>
          </a:schemeClr>
        </a:fillRef>
        <a:effectRef idx="0">
          <a:scrgbClr r="0" g="0" b="0"/>
        </a:effectRef>
        <a:fontRef idx="minor"/>
      </dsp:style>
      <dsp:txXfrm>
        <a:off x="363876" y="1204377"/>
        <a:ext cx="1061923" cy="9863"/>
      </dsp:txXfrm>
    </dsp:sp>
    <dsp:sp modelId="{771D82C1-AC7B-4171-861E-818ED90662B6}">
      <dsp:nvSpPr>
        <dsp:cNvPr id="5" name="圆角矩形 4"/>
        <dsp:cNvSpPr/>
      </dsp:nvSpPr>
      <dsp:spPr bwMode="white">
        <a:xfrm>
          <a:off x="1166900" y="567023"/>
          <a:ext cx="1600134" cy="372645"/>
        </a:xfrm>
        <a:prstGeom prst="roundRect">
          <a:avLst>
            <a:gd name="adj" fmla="val 10000"/>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1200" dirty="0" smtClean="0"/>
            <a:t>（一）艺之为道</a:t>
          </a:r>
          <a:endParaRPr lang="zh-CN" altLang="en-US" sz="1200" dirty="0"/>
        </a:p>
      </dsp:txBody>
      <dsp:txXfrm>
        <a:off x="1166900" y="567023"/>
        <a:ext cx="1600134" cy="372645"/>
      </dsp:txXfrm>
    </dsp:sp>
    <dsp:sp modelId="{F4F25363-90D4-4F38-9543-C5B66FC83444}">
      <dsp:nvSpPr>
        <dsp:cNvPr id="6" name="任意多边形 5"/>
        <dsp:cNvSpPr/>
      </dsp:nvSpPr>
      <dsp:spPr bwMode="white">
        <a:xfrm>
          <a:off x="2695141" y="454923"/>
          <a:ext cx="1270027" cy="9863"/>
        </a:xfrm>
        <a:custGeom>
          <a:avLst/>
          <a:gdLst/>
          <a:ahLst/>
          <a:cxnLst/>
          <a:pathLst>
            <a:path w="2000" h="16">
              <a:moveTo>
                <a:pt x="113" y="470"/>
              </a:moveTo>
              <a:lnTo>
                <a:pt x="1887" y="-454"/>
              </a:lnTo>
            </a:path>
          </a:pathLst>
        </a:custGeom>
      </dsp:spPr>
      <dsp:style>
        <a:lnRef idx="2">
          <a:schemeClr val="accent5"/>
        </a:lnRef>
        <a:fillRef idx="0">
          <a:schemeClr val="accent2">
            <a:tint val="70000"/>
          </a:schemeClr>
        </a:fillRef>
        <a:effectRef idx="0">
          <a:scrgbClr r="0" g="0" b="0"/>
        </a:effectRef>
        <a:fontRef idx="minor"/>
      </dsp:style>
      <dsp:txXfrm>
        <a:off x="2695141" y="454923"/>
        <a:ext cx="1270027" cy="9863"/>
      </dsp:txXfrm>
    </dsp:sp>
    <dsp:sp modelId="{F8DD9704-BAD1-46D2-A516-29F589F14EEB}">
      <dsp:nvSpPr>
        <dsp:cNvPr id="7" name="圆角矩形 6"/>
        <dsp:cNvSpPr/>
      </dsp:nvSpPr>
      <dsp:spPr bwMode="white">
        <a:xfrm>
          <a:off x="3893275" y="0"/>
          <a:ext cx="2691066" cy="33272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350" tIns="6350" rIns="6350" bIns="63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sz="1050" dirty="0" smtClean="0"/>
            <a:t>1、何谓道</a:t>
          </a:r>
          <a:endParaRPr lang="en-US" sz="1050" dirty="0"/>
        </a:p>
      </dsp:txBody>
      <dsp:txXfrm>
        <a:off x="3893275" y="0"/>
        <a:ext cx="2691066" cy="332725"/>
      </dsp:txXfrm>
    </dsp:sp>
    <dsp:sp modelId="{EE81CEAA-CEEF-4CF9-A39A-A73DAF42CABF}">
      <dsp:nvSpPr>
        <dsp:cNvPr id="8" name="任意多边形 7"/>
        <dsp:cNvSpPr/>
      </dsp:nvSpPr>
      <dsp:spPr bwMode="white">
        <a:xfrm>
          <a:off x="2757839" y="646239"/>
          <a:ext cx="1144630" cy="9863"/>
        </a:xfrm>
        <a:custGeom>
          <a:avLst/>
          <a:gdLst/>
          <a:ahLst/>
          <a:cxnLst/>
          <a:pathLst>
            <a:path w="1803" h="16">
              <a:moveTo>
                <a:pt x="14" y="169"/>
              </a:moveTo>
              <a:lnTo>
                <a:pt x="1788" y="-153"/>
              </a:lnTo>
            </a:path>
          </a:pathLst>
        </a:custGeom>
      </dsp:spPr>
      <dsp:style>
        <a:lnRef idx="2">
          <a:schemeClr val="accent5"/>
        </a:lnRef>
        <a:fillRef idx="0">
          <a:schemeClr val="accent2">
            <a:tint val="70000"/>
          </a:schemeClr>
        </a:fillRef>
        <a:effectRef idx="0">
          <a:scrgbClr r="0" g="0" b="0"/>
        </a:effectRef>
        <a:fontRef idx="minor"/>
      </dsp:style>
      <dsp:txXfrm>
        <a:off x="2757839" y="646239"/>
        <a:ext cx="1144630" cy="9863"/>
      </dsp:txXfrm>
    </dsp:sp>
    <dsp:sp modelId="{73D3D5DD-9246-4C71-BF91-5297517D3881}">
      <dsp:nvSpPr>
        <dsp:cNvPr id="9" name="圆角矩形 8"/>
        <dsp:cNvSpPr/>
      </dsp:nvSpPr>
      <dsp:spPr bwMode="white">
        <a:xfrm>
          <a:off x="3893275" y="382634"/>
          <a:ext cx="2691066" cy="33272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350" tIns="6350" rIns="6350" bIns="63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en-US" sz="1050" dirty="0" smtClean="0"/>
            <a:t>2</a:t>
          </a:r>
          <a:r>
            <a:rPr lang="zh-CN" sz="1050" dirty="0" smtClean="0"/>
            <a:t>、道之状态</a:t>
          </a:r>
          <a:endParaRPr lang="zh-CN" sz="1050" dirty="0"/>
        </a:p>
      </dsp:txBody>
      <dsp:txXfrm>
        <a:off x="3893275" y="382634"/>
        <a:ext cx="2691066" cy="332725"/>
      </dsp:txXfrm>
    </dsp:sp>
    <dsp:sp modelId="{10A0E171-C907-4A2F-A561-0FA11FDAE5B0}">
      <dsp:nvSpPr>
        <dsp:cNvPr id="10" name="任意多边形 9"/>
        <dsp:cNvSpPr/>
      </dsp:nvSpPr>
      <dsp:spPr bwMode="white">
        <a:xfrm>
          <a:off x="2760022" y="837556"/>
          <a:ext cx="1140264" cy="9863"/>
        </a:xfrm>
        <a:custGeom>
          <a:avLst/>
          <a:gdLst/>
          <a:ahLst/>
          <a:cxnLst/>
          <a:pathLst>
            <a:path w="1796" h="16">
              <a:moveTo>
                <a:pt x="11" y="-133"/>
              </a:moveTo>
              <a:lnTo>
                <a:pt x="1785" y="148"/>
              </a:lnTo>
            </a:path>
          </a:pathLst>
        </a:custGeom>
      </dsp:spPr>
      <dsp:style>
        <a:lnRef idx="2">
          <a:schemeClr val="accent5"/>
        </a:lnRef>
        <a:fillRef idx="0">
          <a:schemeClr val="accent2">
            <a:tint val="70000"/>
          </a:schemeClr>
        </a:fillRef>
        <a:effectRef idx="0">
          <a:scrgbClr r="0" g="0" b="0"/>
        </a:effectRef>
        <a:fontRef idx="minor"/>
      </dsp:style>
      <dsp:txXfrm>
        <a:off x="2760022" y="837556"/>
        <a:ext cx="1140264" cy="9863"/>
      </dsp:txXfrm>
    </dsp:sp>
    <dsp:sp modelId="{DB15E5AF-36B5-46C4-8967-0F1089DF9E75}">
      <dsp:nvSpPr>
        <dsp:cNvPr id="11" name="圆角矩形 10"/>
        <dsp:cNvSpPr/>
      </dsp:nvSpPr>
      <dsp:spPr bwMode="white">
        <a:xfrm>
          <a:off x="3893275" y="765267"/>
          <a:ext cx="2691066" cy="33272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350" tIns="6350" rIns="6350" bIns="63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en-US" sz="1050" dirty="0" smtClean="0"/>
            <a:t>3</a:t>
          </a:r>
          <a:r>
            <a:rPr lang="zh-CN" sz="1050" dirty="0" smtClean="0"/>
            <a:t>、道之境界</a:t>
          </a:r>
          <a:endParaRPr lang="zh-CN" sz="1050" dirty="0"/>
        </a:p>
      </dsp:txBody>
      <dsp:txXfrm>
        <a:off x="3893275" y="765267"/>
        <a:ext cx="2691066" cy="332725"/>
      </dsp:txXfrm>
    </dsp:sp>
    <dsp:sp modelId="{326F3AA9-6B34-4085-928D-7D0E69283530}">
      <dsp:nvSpPr>
        <dsp:cNvPr id="12" name="任意多边形 11"/>
        <dsp:cNvSpPr/>
      </dsp:nvSpPr>
      <dsp:spPr bwMode="white">
        <a:xfrm>
          <a:off x="2701058" y="1028873"/>
          <a:ext cx="1258192" cy="9863"/>
        </a:xfrm>
        <a:custGeom>
          <a:avLst/>
          <a:gdLst/>
          <a:ahLst/>
          <a:cxnLst/>
          <a:pathLst>
            <a:path w="1981" h="16">
              <a:moveTo>
                <a:pt x="104" y="-434"/>
              </a:moveTo>
              <a:lnTo>
                <a:pt x="1878" y="449"/>
              </a:lnTo>
            </a:path>
          </a:pathLst>
        </a:custGeom>
      </dsp:spPr>
      <dsp:style>
        <a:lnRef idx="2">
          <a:schemeClr val="accent5"/>
        </a:lnRef>
        <a:fillRef idx="0">
          <a:schemeClr val="accent2">
            <a:tint val="70000"/>
          </a:schemeClr>
        </a:fillRef>
        <a:effectRef idx="0">
          <a:scrgbClr r="0" g="0" b="0"/>
        </a:effectRef>
        <a:fontRef idx="minor"/>
      </dsp:style>
      <dsp:txXfrm>
        <a:off x="2701058" y="1028873"/>
        <a:ext cx="1258192" cy="9863"/>
      </dsp:txXfrm>
    </dsp:sp>
    <dsp:sp modelId="{A36C512E-B2A2-42D1-AB39-E6539AFD06A3}">
      <dsp:nvSpPr>
        <dsp:cNvPr id="13" name="圆角矩形 12"/>
        <dsp:cNvSpPr/>
      </dsp:nvSpPr>
      <dsp:spPr bwMode="white">
        <a:xfrm>
          <a:off x="3893275" y="1147901"/>
          <a:ext cx="2691066" cy="33272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350" tIns="6350" rIns="6350" bIns="63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en-US" sz="1050" dirty="0" smtClean="0"/>
            <a:t>4</a:t>
          </a:r>
          <a:r>
            <a:rPr lang="zh-CN" sz="1050" dirty="0" smtClean="0"/>
            <a:t>、艺术是“人与自然相乘”</a:t>
          </a:r>
          <a:endParaRPr lang="en-US" sz="1050" dirty="0"/>
        </a:p>
      </dsp:txBody>
      <dsp:txXfrm>
        <a:off x="3893275" y="1147901"/>
        <a:ext cx="2691066" cy="332725"/>
      </dsp:txXfrm>
    </dsp:sp>
    <dsp:sp modelId="{2321525C-8588-465A-B984-7450020EE57A}">
      <dsp:nvSpPr>
        <dsp:cNvPr id="14" name="任意多边形 13"/>
        <dsp:cNvSpPr/>
      </dsp:nvSpPr>
      <dsp:spPr bwMode="white">
        <a:xfrm>
          <a:off x="598292" y="1778328"/>
          <a:ext cx="593091" cy="9863"/>
        </a:xfrm>
        <a:custGeom>
          <a:avLst/>
          <a:gdLst/>
          <a:ahLst/>
          <a:cxnLst/>
          <a:pathLst>
            <a:path w="934" h="16">
              <a:moveTo>
                <a:pt x="39" y="-178"/>
              </a:moveTo>
              <a:lnTo>
                <a:pt x="895" y="194"/>
              </a:lnTo>
            </a:path>
          </a:pathLst>
        </a:custGeom>
      </dsp:spPr>
      <dsp:style>
        <a:lnRef idx="2">
          <a:schemeClr val="accent4"/>
        </a:lnRef>
        <a:fillRef idx="0">
          <a:schemeClr val="accent2">
            <a:tint val="90000"/>
          </a:schemeClr>
        </a:fillRef>
        <a:effectRef idx="0">
          <a:scrgbClr r="0" g="0" b="0"/>
        </a:effectRef>
        <a:fontRef idx="minor"/>
      </dsp:style>
      <dsp:txXfrm>
        <a:off x="598292" y="1778328"/>
        <a:ext cx="593091" cy="9863"/>
      </dsp:txXfrm>
    </dsp:sp>
    <dsp:sp modelId="{F84175A2-7E6B-4175-8F26-C3CF9667B14E}">
      <dsp:nvSpPr>
        <dsp:cNvPr id="15" name="圆角矩形 14"/>
        <dsp:cNvSpPr/>
      </dsp:nvSpPr>
      <dsp:spPr bwMode="white">
        <a:xfrm>
          <a:off x="1166900" y="1714924"/>
          <a:ext cx="1600134" cy="372645"/>
        </a:xfrm>
        <a:prstGeom prst="roundRect">
          <a:avLst>
            <a:gd name="adj" fmla="val 10000"/>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1200" dirty="0" smtClean="0"/>
            <a:t>（二）艺之为美</a:t>
          </a:r>
          <a:endParaRPr lang="zh-CN" altLang="en-US" sz="1200" dirty="0"/>
        </a:p>
      </dsp:txBody>
      <dsp:txXfrm>
        <a:off x="1166900" y="1714924"/>
        <a:ext cx="1600134" cy="372645"/>
      </dsp:txXfrm>
    </dsp:sp>
    <dsp:sp modelId="{326A522F-9715-4E9D-A1EB-55829E8AB848}">
      <dsp:nvSpPr>
        <dsp:cNvPr id="16" name="任意多边形 15"/>
        <dsp:cNvSpPr/>
      </dsp:nvSpPr>
      <dsp:spPr bwMode="white">
        <a:xfrm>
          <a:off x="2757839" y="1794140"/>
          <a:ext cx="1144630" cy="9863"/>
        </a:xfrm>
        <a:custGeom>
          <a:avLst/>
          <a:gdLst/>
          <a:ahLst/>
          <a:cxnLst/>
          <a:pathLst>
            <a:path w="1803" h="16">
              <a:moveTo>
                <a:pt x="14" y="169"/>
              </a:moveTo>
              <a:lnTo>
                <a:pt x="1788" y="-153"/>
              </a:lnTo>
            </a:path>
          </a:pathLst>
        </a:custGeom>
      </dsp:spPr>
      <dsp:style>
        <a:lnRef idx="2">
          <a:schemeClr val="accent5"/>
        </a:lnRef>
        <a:fillRef idx="0">
          <a:schemeClr val="accent2">
            <a:tint val="70000"/>
          </a:schemeClr>
        </a:fillRef>
        <a:effectRef idx="0">
          <a:scrgbClr r="0" g="0" b="0"/>
        </a:effectRef>
        <a:fontRef idx="minor"/>
      </dsp:style>
      <dsp:txXfrm>
        <a:off x="2757839" y="1794140"/>
        <a:ext cx="1144630" cy="9863"/>
      </dsp:txXfrm>
    </dsp:sp>
    <dsp:sp modelId="{52BCA24F-2DEE-470D-B6A7-7820F101D73B}">
      <dsp:nvSpPr>
        <dsp:cNvPr id="17" name="圆角矩形 16"/>
        <dsp:cNvSpPr/>
      </dsp:nvSpPr>
      <dsp:spPr bwMode="white">
        <a:xfrm>
          <a:off x="3893275" y="1530535"/>
          <a:ext cx="2691066" cy="33272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350" tIns="6350" rIns="6350" bIns="63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en-US" sz="1050" dirty="0" smtClean="0"/>
            <a:t>1</a:t>
          </a:r>
          <a:r>
            <a:rPr lang="zh-CN" sz="1050" dirty="0" smtClean="0"/>
            <a:t>、美的艺术的确立</a:t>
          </a:r>
          <a:endParaRPr lang="zh-CN" sz="1050" dirty="0"/>
        </a:p>
      </dsp:txBody>
      <dsp:txXfrm>
        <a:off x="3893275" y="1530535"/>
        <a:ext cx="2691066" cy="332725"/>
      </dsp:txXfrm>
    </dsp:sp>
    <dsp:sp modelId="{3431A8AF-7947-4C7C-91F4-7F6366D6AB04}">
      <dsp:nvSpPr>
        <dsp:cNvPr id="18" name="任意多边形 17"/>
        <dsp:cNvSpPr/>
      </dsp:nvSpPr>
      <dsp:spPr bwMode="white">
        <a:xfrm>
          <a:off x="2760022" y="1985457"/>
          <a:ext cx="1140264" cy="9863"/>
        </a:xfrm>
        <a:custGeom>
          <a:avLst/>
          <a:gdLst/>
          <a:ahLst/>
          <a:cxnLst/>
          <a:pathLst>
            <a:path w="1796" h="16">
              <a:moveTo>
                <a:pt x="11" y="-133"/>
              </a:moveTo>
              <a:lnTo>
                <a:pt x="1785" y="148"/>
              </a:lnTo>
            </a:path>
          </a:pathLst>
        </a:custGeom>
      </dsp:spPr>
      <dsp:style>
        <a:lnRef idx="2">
          <a:schemeClr val="accent5"/>
        </a:lnRef>
        <a:fillRef idx="0">
          <a:schemeClr val="accent2">
            <a:tint val="70000"/>
          </a:schemeClr>
        </a:fillRef>
        <a:effectRef idx="0">
          <a:scrgbClr r="0" g="0" b="0"/>
        </a:effectRef>
        <a:fontRef idx="minor"/>
      </dsp:style>
      <dsp:txXfrm>
        <a:off x="2760022" y="1985457"/>
        <a:ext cx="1140264" cy="9863"/>
      </dsp:txXfrm>
    </dsp:sp>
    <dsp:sp modelId="{8404EAF9-321A-4D1A-857A-3B7AB267BAFD}">
      <dsp:nvSpPr>
        <dsp:cNvPr id="19" name="圆角矩形 18"/>
        <dsp:cNvSpPr/>
      </dsp:nvSpPr>
      <dsp:spPr bwMode="white">
        <a:xfrm>
          <a:off x="3893275" y="1913168"/>
          <a:ext cx="2691066" cy="33272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350" tIns="6350" rIns="6350" bIns="63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en-US" sz="1050" dirty="0" smtClean="0"/>
            <a:t>2</a:t>
          </a:r>
          <a:r>
            <a:rPr lang="zh-CN" sz="1050" dirty="0" smtClean="0"/>
            <a:t>、东西方的美</a:t>
          </a:r>
          <a:endParaRPr lang="en-US" sz="1050" dirty="0"/>
        </a:p>
      </dsp:txBody>
      <dsp:txXfrm>
        <a:off x="3893275" y="1913168"/>
        <a:ext cx="2691066" cy="332725"/>
      </dsp:txXfrm>
    </dsp:sp>
    <dsp:sp modelId="{02D08819-7166-4CE7-BE8A-53E4C04A862B}">
      <dsp:nvSpPr>
        <dsp:cNvPr id="20" name="任意多边形 19"/>
        <dsp:cNvSpPr/>
      </dsp:nvSpPr>
      <dsp:spPr bwMode="white">
        <a:xfrm>
          <a:off x="239423" y="2256620"/>
          <a:ext cx="1310828" cy="9863"/>
        </a:xfrm>
        <a:custGeom>
          <a:avLst/>
          <a:gdLst/>
          <a:ahLst/>
          <a:cxnLst/>
          <a:pathLst>
            <a:path w="2064" h="16">
              <a:moveTo>
                <a:pt x="604" y="-931"/>
              </a:moveTo>
              <a:lnTo>
                <a:pt x="1461" y="947"/>
              </a:lnTo>
            </a:path>
          </a:pathLst>
        </a:custGeom>
      </dsp:spPr>
      <dsp:style>
        <a:lnRef idx="2">
          <a:schemeClr val="accent4"/>
        </a:lnRef>
        <a:fillRef idx="0">
          <a:schemeClr val="accent2">
            <a:tint val="90000"/>
          </a:schemeClr>
        </a:fillRef>
        <a:effectRef idx="0">
          <a:scrgbClr r="0" g="0" b="0"/>
        </a:effectRef>
        <a:fontRef idx="minor"/>
      </dsp:style>
      <dsp:txXfrm>
        <a:off x="239423" y="2256620"/>
        <a:ext cx="1310828" cy="9863"/>
      </dsp:txXfrm>
    </dsp:sp>
    <dsp:sp modelId="{9B105656-A60C-4CCE-8ABC-9056E7745541}">
      <dsp:nvSpPr>
        <dsp:cNvPr id="21" name="圆角矩形 20"/>
        <dsp:cNvSpPr/>
      </dsp:nvSpPr>
      <dsp:spPr bwMode="white">
        <a:xfrm>
          <a:off x="1166900" y="2671508"/>
          <a:ext cx="1600134" cy="372645"/>
        </a:xfrm>
        <a:prstGeom prst="roundRect">
          <a:avLst>
            <a:gd name="adj" fmla="val 10000"/>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1200" dirty="0" smtClean="0"/>
            <a:t>（三）艺之为真</a:t>
          </a:r>
          <a:endParaRPr lang="zh-CN" altLang="en-US" sz="1200" dirty="0"/>
        </a:p>
      </dsp:txBody>
      <dsp:txXfrm>
        <a:off x="1166900" y="2671508"/>
        <a:ext cx="1600134" cy="372645"/>
      </dsp:txXfrm>
    </dsp:sp>
    <dsp:sp modelId="{AB27222F-2275-4C68-BB30-9A7D54581FDD}">
      <dsp:nvSpPr>
        <dsp:cNvPr id="22" name="任意多边形 21"/>
        <dsp:cNvSpPr/>
      </dsp:nvSpPr>
      <dsp:spPr bwMode="white">
        <a:xfrm>
          <a:off x="2733294" y="2655066"/>
          <a:ext cx="1193721" cy="9863"/>
        </a:xfrm>
        <a:custGeom>
          <a:avLst/>
          <a:gdLst/>
          <a:ahLst/>
          <a:cxnLst/>
          <a:pathLst>
            <a:path w="1880" h="16">
              <a:moveTo>
                <a:pt x="53" y="319"/>
              </a:moveTo>
              <a:lnTo>
                <a:pt x="1827" y="-304"/>
              </a:lnTo>
            </a:path>
          </a:pathLst>
        </a:custGeom>
      </dsp:spPr>
      <dsp:style>
        <a:lnRef idx="2">
          <a:schemeClr val="accent5"/>
        </a:lnRef>
        <a:fillRef idx="0">
          <a:schemeClr val="accent2">
            <a:tint val="70000"/>
          </a:schemeClr>
        </a:fillRef>
        <a:effectRef idx="0">
          <a:scrgbClr r="0" g="0" b="0"/>
        </a:effectRef>
        <a:fontRef idx="minor"/>
      </dsp:style>
      <dsp:txXfrm>
        <a:off x="2733294" y="2655066"/>
        <a:ext cx="1193721" cy="9863"/>
      </dsp:txXfrm>
    </dsp:sp>
    <dsp:sp modelId="{85D1A23B-E404-488F-A342-B6C0502E1676}">
      <dsp:nvSpPr>
        <dsp:cNvPr id="23" name="圆角矩形 22"/>
        <dsp:cNvSpPr/>
      </dsp:nvSpPr>
      <dsp:spPr bwMode="white">
        <a:xfrm>
          <a:off x="3893275" y="2295802"/>
          <a:ext cx="2691066" cy="33272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350" tIns="6350" rIns="6350" bIns="63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sz="1050" dirty="0" smtClean="0"/>
            <a:t>1、艺术为美的一元论受到怀疑</a:t>
          </a:r>
          <a:endParaRPr lang="en-US" sz="1050" dirty="0"/>
        </a:p>
      </dsp:txBody>
      <dsp:txXfrm>
        <a:off x="3893275" y="2295802"/>
        <a:ext cx="2691066" cy="332725"/>
      </dsp:txXfrm>
    </dsp:sp>
    <dsp:sp modelId="{FDCF8605-6297-4F26-A0C8-EF41140FF9BF}">
      <dsp:nvSpPr>
        <dsp:cNvPr id="24" name="任意多边形 23"/>
        <dsp:cNvSpPr/>
      </dsp:nvSpPr>
      <dsp:spPr bwMode="white">
        <a:xfrm>
          <a:off x="2766996" y="2846383"/>
          <a:ext cx="1126316" cy="9863"/>
        </a:xfrm>
        <a:custGeom>
          <a:avLst/>
          <a:gdLst/>
          <a:ahLst/>
          <a:cxnLst/>
          <a:pathLst>
            <a:path w="1774" h="16">
              <a:moveTo>
                <a:pt x="0" y="18"/>
              </a:moveTo>
              <a:lnTo>
                <a:pt x="1774" y="-2"/>
              </a:lnTo>
            </a:path>
          </a:pathLst>
        </a:custGeom>
      </dsp:spPr>
      <dsp:style>
        <a:lnRef idx="2">
          <a:schemeClr val="accent5"/>
        </a:lnRef>
        <a:fillRef idx="0">
          <a:schemeClr val="accent2">
            <a:tint val="70000"/>
          </a:schemeClr>
        </a:fillRef>
        <a:effectRef idx="0">
          <a:scrgbClr r="0" g="0" b="0"/>
        </a:effectRef>
        <a:fontRef idx="minor"/>
      </dsp:style>
      <dsp:txXfrm>
        <a:off x="2766996" y="2846383"/>
        <a:ext cx="1126316" cy="9863"/>
      </dsp:txXfrm>
    </dsp:sp>
    <dsp:sp modelId="{80C4818F-24A8-4723-BBDB-798A00D1A868}">
      <dsp:nvSpPr>
        <dsp:cNvPr id="25" name="圆角矩形 24"/>
        <dsp:cNvSpPr/>
      </dsp:nvSpPr>
      <dsp:spPr bwMode="white">
        <a:xfrm>
          <a:off x="3893275" y="2678436"/>
          <a:ext cx="2691066" cy="33272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350" tIns="6350" rIns="6350" bIns="63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en-US" altLang="zh-CN" sz="1050" dirty="0" smtClean="0"/>
            <a:t>2</a:t>
          </a:r>
          <a:r>
            <a:rPr lang="zh-CN" altLang="en-US" sz="1050" dirty="0" smtClean="0"/>
            <a:t>、照相机的普及</a:t>
          </a:r>
          <a:endParaRPr lang="zh-CN" altLang="en-US" sz="1050" dirty="0"/>
        </a:p>
      </dsp:txBody>
      <dsp:txXfrm>
        <a:off x="3893275" y="2678436"/>
        <a:ext cx="2691066" cy="332725"/>
      </dsp:txXfrm>
    </dsp:sp>
    <dsp:sp modelId="{B3B5DBC5-0859-402B-B860-1CEEA3E660CB}">
      <dsp:nvSpPr>
        <dsp:cNvPr id="26" name="任意多边形 25"/>
        <dsp:cNvSpPr/>
      </dsp:nvSpPr>
      <dsp:spPr bwMode="white">
        <a:xfrm>
          <a:off x="2737486" y="3037700"/>
          <a:ext cx="1185337" cy="9863"/>
        </a:xfrm>
        <a:custGeom>
          <a:avLst/>
          <a:gdLst/>
          <a:ahLst/>
          <a:cxnLst/>
          <a:pathLst>
            <a:path w="1867" h="16">
              <a:moveTo>
                <a:pt x="47" y="-283"/>
              </a:moveTo>
              <a:lnTo>
                <a:pt x="1820" y="299"/>
              </a:lnTo>
            </a:path>
          </a:pathLst>
        </a:custGeom>
      </dsp:spPr>
      <dsp:style>
        <a:lnRef idx="2">
          <a:schemeClr val="accent5"/>
        </a:lnRef>
        <a:fillRef idx="0">
          <a:schemeClr val="accent2">
            <a:tint val="70000"/>
          </a:schemeClr>
        </a:fillRef>
        <a:effectRef idx="0">
          <a:scrgbClr r="0" g="0" b="0"/>
        </a:effectRef>
        <a:fontRef idx="minor"/>
      </dsp:style>
      <dsp:txXfrm>
        <a:off x="2737486" y="3037700"/>
        <a:ext cx="1185337" cy="9863"/>
      </dsp:txXfrm>
    </dsp:sp>
    <dsp:sp modelId="{84BD77E4-00CF-43CE-8CB8-5CFBBB749122}">
      <dsp:nvSpPr>
        <dsp:cNvPr id="27" name="圆角矩形 26"/>
        <dsp:cNvSpPr/>
      </dsp:nvSpPr>
      <dsp:spPr bwMode="white">
        <a:xfrm>
          <a:off x="3893275" y="3061069"/>
          <a:ext cx="2691066" cy="33272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350" tIns="6350" rIns="6350" bIns="63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sz="1050" dirty="0" smtClean="0"/>
            <a:t>3、弗洛伊德的精神分析论</a:t>
          </a:r>
          <a:endParaRPr lang="en-US" sz="1050" dirty="0"/>
        </a:p>
      </dsp:txBody>
      <dsp:txXfrm>
        <a:off x="3893275" y="3061069"/>
        <a:ext cx="2691066" cy="332725"/>
      </dsp:txXfrm>
    </dsp:sp>
    <dsp:sp modelId="{01D6E04F-F52A-4D22-990C-049A8BDD657C}">
      <dsp:nvSpPr>
        <dsp:cNvPr id="28" name="圆角矩形 27"/>
        <dsp:cNvSpPr/>
      </dsp:nvSpPr>
      <dsp:spPr bwMode="white">
        <a:xfrm>
          <a:off x="0" y="3564900"/>
          <a:ext cx="665450" cy="2031745"/>
        </a:xfrm>
        <a:prstGeom prst="roundRect">
          <a:avLst>
            <a:gd name="adj" fmla="val 10000"/>
          </a:avLst>
        </a:prstGeom>
      </dsp:spPr>
      <dsp:style>
        <a:lnRef idx="2">
          <a:schemeClr val="lt1"/>
        </a:lnRef>
        <a:fillRef idx="1">
          <a:schemeClr val="accent2"/>
        </a:fillRef>
        <a:effectRef idx="0">
          <a:scrgbClr r="0" g="0" b="0"/>
        </a:effectRef>
        <a:fontRef idx="minor">
          <a:schemeClr val="lt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1600" dirty="0" smtClean="0"/>
            <a:t>二、艺术与其他概念的关系</a:t>
          </a:r>
          <a:endParaRPr lang="zh-CN" altLang="en-US" sz="1600" dirty="0"/>
        </a:p>
      </dsp:txBody>
      <dsp:txXfrm>
        <a:off x="0" y="3564900"/>
        <a:ext cx="665450" cy="2031745"/>
      </dsp:txXfrm>
    </dsp:sp>
    <dsp:sp modelId="{28EBFE55-AF39-435B-AD24-F3136613D691}">
      <dsp:nvSpPr>
        <dsp:cNvPr id="29" name="任意多边形 28"/>
        <dsp:cNvSpPr/>
      </dsp:nvSpPr>
      <dsp:spPr bwMode="white">
        <a:xfrm>
          <a:off x="541677" y="4288321"/>
          <a:ext cx="791671" cy="9863"/>
        </a:xfrm>
        <a:custGeom>
          <a:avLst/>
          <a:gdLst/>
          <a:ahLst/>
          <a:cxnLst/>
          <a:pathLst>
            <a:path w="1247" h="16">
              <a:moveTo>
                <a:pt x="195" y="461"/>
              </a:moveTo>
              <a:lnTo>
                <a:pt x="1052" y="-445"/>
              </a:lnTo>
            </a:path>
          </a:pathLst>
        </a:custGeom>
      </dsp:spPr>
      <dsp:style>
        <a:lnRef idx="2">
          <a:schemeClr val="accent4"/>
        </a:lnRef>
        <a:fillRef idx="0">
          <a:schemeClr val="accent2">
            <a:tint val="90000"/>
          </a:schemeClr>
        </a:fillRef>
        <a:effectRef idx="0">
          <a:scrgbClr r="0" g="0" b="0"/>
        </a:effectRef>
        <a:fontRef idx="minor"/>
      </dsp:style>
      <dsp:txXfrm>
        <a:off x="541677" y="4288321"/>
        <a:ext cx="791671" cy="9863"/>
      </dsp:txXfrm>
    </dsp:sp>
    <dsp:sp modelId="{85249513-1FE5-4B08-8CC7-F42D01C480D8}">
      <dsp:nvSpPr>
        <dsp:cNvPr id="30" name="圆角矩形 29"/>
        <dsp:cNvSpPr/>
      </dsp:nvSpPr>
      <dsp:spPr bwMode="white">
        <a:xfrm>
          <a:off x="1209575" y="3716010"/>
          <a:ext cx="1600134" cy="579444"/>
        </a:xfrm>
        <a:prstGeom prst="roundRect">
          <a:avLst>
            <a:gd name="adj" fmla="val 10000"/>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1200" dirty="0" smtClean="0"/>
            <a:t>（一）艺术和哲学、宗教和道德的关系</a:t>
          </a:r>
          <a:endParaRPr lang="zh-CN" altLang="en-US" sz="1200" dirty="0"/>
        </a:p>
      </dsp:txBody>
      <dsp:txXfrm>
        <a:off x="1209575" y="3716010"/>
        <a:ext cx="1600134" cy="579444"/>
      </dsp:txXfrm>
    </dsp:sp>
    <dsp:sp modelId="{EDD2EE7E-77C4-4327-B347-613D3FABCEBB}">
      <dsp:nvSpPr>
        <dsp:cNvPr id="31" name="任意多边形 30"/>
        <dsp:cNvSpPr/>
      </dsp:nvSpPr>
      <dsp:spPr bwMode="white">
        <a:xfrm>
          <a:off x="2775969" y="3802967"/>
          <a:ext cx="1193721" cy="9863"/>
        </a:xfrm>
        <a:custGeom>
          <a:avLst/>
          <a:gdLst/>
          <a:ahLst/>
          <a:cxnLst/>
          <a:pathLst>
            <a:path w="1880" h="16">
              <a:moveTo>
                <a:pt x="53" y="319"/>
              </a:moveTo>
              <a:lnTo>
                <a:pt x="1827" y="-304"/>
              </a:lnTo>
            </a:path>
          </a:pathLst>
        </a:custGeom>
      </dsp:spPr>
      <dsp:style>
        <a:lnRef idx="2">
          <a:schemeClr val="accent5"/>
        </a:lnRef>
        <a:fillRef idx="0">
          <a:schemeClr val="accent2">
            <a:tint val="70000"/>
          </a:schemeClr>
        </a:fillRef>
        <a:effectRef idx="0">
          <a:scrgbClr r="0" g="0" b="0"/>
        </a:effectRef>
        <a:fontRef idx="minor"/>
      </dsp:style>
      <dsp:txXfrm>
        <a:off x="2775969" y="3802967"/>
        <a:ext cx="1193721" cy="9863"/>
      </dsp:txXfrm>
    </dsp:sp>
    <dsp:sp modelId="{66397719-9A76-4A1B-9853-CB111629A4EF}">
      <dsp:nvSpPr>
        <dsp:cNvPr id="32" name="圆角矩形 31"/>
        <dsp:cNvSpPr/>
      </dsp:nvSpPr>
      <dsp:spPr bwMode="white">
        <a:xfrm>
          <a:off x="3935950" y="3443703"/>
          <a:ext cx="2691066" cy="33272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350" tIns="6350" rIns="6350" bIns="63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en-US" altLang="zh-CN" sz="1050" dirty="0" smtClean="0"/>
            <a:t>1.</a:t>
          </a:r>
          <a:r>
            <a:rPr lang="zh-CN" altLang="en-US" sz="1050" dirty="0" smtClean="0"/>
            <a:t>艺术与哲学</a:t>
          </a:r>
          <a:endParaRPr lang="zh-CN" altLang="en-US" sz="1050" dirty="0"/>
        </a:p>
      </dsp:txBody>
      <dsp:txXfrm>
        <a:off x="3935950" y="3443703"/>
        <a:ext cx="2691066" cy="332725"/>
      </dsp:txXfrm>
    </dsp:sp>
    <dsp:sp modelId="{ABD3A502-D262-49F8-8FEC-2AA06532B9A7}">
      <dsp:nvSpPr>
        <dsp:cNvPr id="33" name="任意多边形 32"/>
        <dsp:cNvSpPr/>
      </dsp:nvSpPr>
      <dsp:spPr bwMode="white">
        <a:xfrm>
          <a:off x="2809671" y="3994284"/>
          <a:ext cx="1126316" cy="9863"/>
        </a:xfrm>
        <a:custGeom>
          <a:avLst/>
          <a:gdLst/>
          <a:ahLst/>
          <a:cxnLst/>
          <a:pathLst>
            <a:path w="1774" h="16">
              <a:moveTo>
                <a:pt x="0" y="18"/>
              </a:moveTo>
              <a:lnTo>
                <a:pt x="1774" y="-2"/>
              </a:lnTo>
            </a:path>
          </a:pathLst>
        </a:custGeom>
      </dsp:spPr>
      <dsp:style>
        <a:lnRef idx="2">
          <a:schemeClr val="accent5"/>
        </a:lnRef>
        <a:fillRef idx="0">
          <a:schemeClr val="accent2">
            <a:tint val="70000"/>
          </a:schemeClr>
        </a:fillRef>
        <a:effectRef idx="0">
          <a:scrgbClr r="0" g="0" b="0"/>
        </a:effectRef>
        <a:fontRef idx="minor"/>
      </dsp:style>
      <dsp:txXfrm>
        <a:off x="2809671" y="3994284"/>
        <a:ext cx="1126316" cy="9863"/>
      </dsp:txXfrm>
    </dsp:sp>
    <dsp:sp modelId="{BC9C04A6-6AAE-4DC8-ACDF-9A46A29D4512}">
      <dsp:nvSpPr>
        <dsp:cNvPr id="34" name="圆角矩形 33"/>
        <dsp:cNvSpPr/>
      </dsp:nvSpPr>
      <dsp:spPr bwMode="white">
        <a:xfrm>
          <a:off x="3935950" y="3826337"/>
          <a:ext cx="2691066" cy="33272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350" tIns="6350" rIns="6350" bIns="63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en-US" altLang="zh-CN" sz="1050" dirty="0" smtClean="0"/>
            <a:t>2.</a:t>
          </a:r>
          <a:r>
            <a:rPr lang="zh-CN" altLang="en-US" sz="1050" dirty="0" smtClean="0"/>
            <a:t>艺术与宗教</a:t>
          </a:r>
          <a:endParaRPr lang="zh-CN" altLang="en-US" sz="1050" dirty="0"/>
        </a:p>
      </dsp:txBody>
      <dsp:txXfrm>
        <a:off x="3935950" y="3826337"/>
        <a:ext cx="2691066" cy="332725"/>
      </dsp:txXfrm>
    </dsp:sp>
    <dsp:sp modelId="{6EB5F99C-C09C-4B4C-B9E7-74A41F83FFE7}">
      <dsp:nvSpPr>
        <dsp:cNvPr id="35" name="任意多边形 34"/>
        <dsp:cNvSpPr/>
      </dsp:nvSpPr>
      <dsp:spPr bwMode="white">
        <a:xfrm>
          <a:off x="2780161" y="4185601"/>
          <a:ext cx="1185337" cy="9863"/>
        </a:xfrm>
        <a:custGeom>
          <a:avLst/>
          <a:gdLst/>
          <a:ahLst/>
          <a:cxnLst/>
          <a:pathLst>
            <a:path w="1867" h="16">
              <a:moveTo>
                <a:pt x="47" y="-283"/>
              </a:moveTo>
              <a:lnTo>
                <a:pt x="1820" y="299"/>
              </a:lnTo>
            </a:path>
          </a:pathLst>
        </a:custGeom>
      </dsp:spPr>
      <dsp:style>
        <a:lnRef idx="2">
          <a:schemeClr val="accent5"/>
        </a:lnRef>
        <a:fillRef idx="0">
          <a:schemeClr val="accent2">
            <a:tint val="70000"/>
          </a:schemeClr>
        </a:fillRef>
        <a:effectRef idx="0">
          <a:scrgbClr r="0" g="0" b="0"/>
        </a:effectRef>
        <a:fontRef idx="minor"/>
      </dsp:style>
      <dsp:txXfrm>
        <a:off x="2780161" y="4185601"/>
        <a:ext cx="1185337" cy="9863"/>
      </dsp:txXfrm>
    </dsp:sp>
    <dsp:sp modelId="{02AC43F2-969A-4123-B519-0BB53C436874}">
      <dsp:nvSpPr>
        <dsp:cNvPr id="36" name="圆角矩形 35"/>
        <dsp:cNvSpPr/>
      </dsp:nvSpPr>
      <dsp:spPr bwMode="white">
        <a:xfrm>
          <a:off x="3935950" y="4208970"/>
          <a:ext cx="2691066" cy="33272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350" tIns="6350" rIns="6350" bIns="63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en-US" sz="1050" dirty="0" smtClean="0"/>
            <a:t>3.</a:t>
          </a:r>
          <a:r>
            <a:rPr lang="zh-CN" sz="1050" dirty="0" smtClean="0"/>
            <a:t>艺术和道德</a:t>
          </a:r>
          <a:endParaRPr lang="en-US" sz="1050" dirty="0"/>
        </a:p>
      </dsp:txBody>
      <dsp:txXfrm>
        <a:off x="3935950" y="4208970"/>
        <a:ext cx="2691066" cy="332725"/>
      </dsp:txXfrm>
    </dsp:sp>
    <dsp:sp modelId="{F91D20B6-01FF-4786-B656-8D8A35728C23}">
      <dsp:nvSpPr>
        <dsp:cNvPr id="37" name="任意多边形 36"/>
        <dsp:cNvSpPr/>
      </dsp:nvSpPr>
      <dsp:spPr bwMode="white">
        <a:xfrm>
          <a:off x="605229" y="4766613"/>
          <a:ext cx="664566" cy="9863"/>
        </a:xfrm>
        <a:custGeom>
          <a:avLst/>
          <a:gdLst/>
          <a:ahLst/>
          <a:cxnLst/>
          <a:pathLst>
            <a:path w="1047" h="16">
              <a:moveTo>
                <a:pt x="95" y="-293"/>
              </a:moveTo>
              <a:lnTo>
                <a:pt x="952" y="308"/>
              </a:lnTo>
            </a:path>
          </a:pathLst>
        </a:custGeom>
      </dsp:spPr>
      <dsp:style>
        <a:lnRef idx="2">
          <a:schemeClr val="accent4"/>
        </a:lnRef>
        <a:fillRef idx="0">
          <a:schemeClr val="accent2">
            <a:tint val="90000"/>
          </a:schemeClr>
        </a:fillRef>
        <a:effectRef idx="0">
          <a:scrgbClr r="0" g="0" b="0"/>
        </a:effectRef>
        <a:fontRef idx="minor"/>
      </dsp:style>
      <dsp:txXfrm>
        <a:off x="605229" y="4766613"/>
        <a:ext cx="664566" cy="9863"/>
      </dsp:txXfrm>
    </dsp:sp>
    <dsp:sp modelId="{51BCBE7A-5D7D-4260-A2D9-3031CCF2A0E0}">
      <dsp:nvSpPr>
        <dsp:cNvPr id="38" name="圆角矩形 37"/>
        <dsp:cNvSpPr/>
      </dsp:nvSpPr>
      <dsp:spPr bwMode="white">
        <a:xfrm>
          <a:off x="1209575" y="4717961"/>
          <a:ext cx="1600134" cy="488710"/>
        </a:xfrm>
        <a:prstGeom prst="roundRect">
          <a:avLst>
            <a:gd name="adj" fmla="val 10000"/>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1200" dirty="0" smtClean="0"/>
            <a:t>（二）艺术与科学、技术的关系</a:t>
          </a:r>
          <a:endParaRPr lang="zh-CN" altLang="en-US" sz="1200" dirty="0"/>
        </a:p>
      </dsp:txBody>
      <dsp:txXfrm>
        <a:off x="1209575" y="4717961"/>
        <a:ext cx="1600134" cy="488710"/>
      </dsp:txXfrm>
    </dsp:sp>
    <dsp:sp modelId="{4D029AD2-93D0-46AC-8A28-89DA3B9086BE}">
      <dsp:nvSpPr>
        <dsp:cNvPr id="39" name="任意多边形 38"/>
        <dsp:cNvSpPr/>
      </dsp:nvSpPr>
      <dsp:spPr bwMode="white">
        <a:xfrm>
          <a:off x="2800515" y="4855210"/>
          <a:ext cx="1144630" cy="9863"/>
        </a:xfrm>
        <a:custGeom>
          <a:avLst/>
          <a:gdLst/>
          <a:ahLst/>
          <a:cxnLst/>
          <a:pathLst>
            <a:path w="1803" h="16">
              <a:moveTo>
                <a:pt x="14" y="169"/>
              </a:moveTo>
              <a:lnTo>
                <a:pt x="1788" y="-153"/>
              </a:lnTo>
            </a:path>
          </a:pathLst>
        </a:custGeom>
      </dsp:spPr>
      <dsp:style>
        <a:lnRef idx="2">
          <a:schemeClr val="accent5"/>
        </a:lnRef>
        <a:fillRef idx="0">
          <a:schemeClr val="accent2">
            <a:tint val="70000"/>
          </a:schemeClr>
        </a:fillRef>
        <a:effectRef idx="0">
          <a:scrgbClr r="0" g="0" b="0"/>
        </a:effectRef>
        <a:fontRef idx="minor"/>
      </dsp:style>
      <dsp:txXfrm>
        <a:off x="2800515" y="4855210"/>
        <a:ext cx="1144630" cy="9863"/>
      </dsp:txXfrm>
    </dsp:sp>
    <dsp:sp modelId="{DF6E10A2-CC63-473A-8EFA-9B6DAE78670A}">
      <dsp:nvSpPr>
        <dsp:cNvPr id="40" name="圆角矩形 39"/>
        <dsp:cNvSpPr/>
      </dsp:nvSpPr>
      <dsp:spPr bwMode="white">
        <a:xfrm>
          <a:off x="3935950" y="4591604"/>
          <a:ext cx="2691066" cy="33272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350" tIns="6350" rIns="6350" bIns="63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en-US" altLang="zh-CN" sz="1050" dirty="0" smtClean="0"/>
            <a:t>1</a:t>
          </a:r>
          <a:r>
            <a:rPr lang="zh-CN" altLang="en-US" sz="1050" dirty="0" smtClean="0"/>
            <a:t>、艺术与科学</a:t>
          </a:r>
          <a:endParaRPr lang="zh-CN" altLang="en-US" sz="1050" dirty="0"/>
        </a:p>
      </dsp:txBody>
      <dsp:txXfrm>
        <a:off x="3935950" y="4591604"/>
        <a:ext cx="2691066" cy="332725"/>
      </dsp:txXfrm>
    </dsp:sp>
    <dsp:sp modelId="{C1EAE77A-8BB6-4CAF-AD88-95F020F311BD}">
      <dsp:nvSpPr>
        <dsp:cNvPr id="41" name="任意多边形 40"/>
        <dsp:cNvSpPr/>
      </dsp:nvSpPr>
      <dsp:spPr bwMode="white">
        <a:xfrm>
          <a:off x="2802697" y="5046527"/>
          <a:ext cx="1140264" cy="9863"/>
        </a:xfrm>
        <a:custGeom>
          <a:avLst/>
          <a:gdLst/>
          <a:ahLst/>
          <a:cxnLst/>
          <a:pathLst>
            <a:path w="1796" h="16">
              <a:moveTo>
                <a:pt x="11" y="-133"/>
              </a:moveTo>
              <a:lnTo>
                <a:pt x="1785" y="148"/>
              </a:lnTo>
            </a:path>
          </a:pathLst>
        </a:custGeom>
      </dsp:spPr>
      <dsp:style>
        <a:lnRef idx="2">
          <a:schemeClr val="accent5"/>
        </a:lnRef>
        <a:fillRef idx="0">
          <a:schemeClr val="accent2">
            <a:tint val="70000"/>
          </a:schemeClr>
        </a:fillRef>
        <a:effectRef idx="0">
          <a:scrgbClr r="0" g="0" b="0"/>
        </a:effectRef>
        <a:fontRef idx="minor"/>
      </dsp:style>
      <dsp:txXfrm>
        <a:off x="2802697" y="5046527"/>
        <a:ext cx="1140264" cy="9863"/>
      </dsp:txXfrm>
    </dsp:sp>
    <dsp:sp modelId="{5B5726D9-3227-431D-ABE0-8B938BA10101}">
      <dsp:nvSpPr>
        <dsp:cNvPr id="42" name="圆角矩形 41"/>
        <dsp:cNvSpPr/>
      </dsp:nvSpPr>
      <dsp:spPr bwMode="white">
        <a:xfrm>
          <a:off x="3935950" y="4974238"/>
          <a:ext cx="2691066" cy="33272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350" tIns="6350" rIns="6350" bIns="63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sz="1050" dirty="0" smtClean="0"/>
            <a:t>2、艺术与技术</a:t>
          </a:r>
          <a:endParaRPr lang="en-US" sz="1050" dirty="0"/>
        </a:p>
      </dsp:txBody>
      <dsp:txXfrm>
        <a:off x="3935950" y="4974238"/>
        <a:ext cx="2691066" cy="332725"/>
      </dsp:txXfrm>
    </dsp:sp>
    <dsp:sp modelId="{DB1B5F5A-24CB-41DF-B2E2-93B0784DC9C8}">
      <dsp:nvSpPr>
        <dsp:cNvPr id="43" name="任意多边形 42"/>
        <dsp:cNvSpPr/>
      </dsp:nvSpPr>
      <dsp:spPr bwMode="white">
        <a:xfrm>
          <a:off x="319076" y="5131219"/>
          <a:ext cx="1236873" cy="9863"/>
        </a:xfrm>
        <a:custGeom>
          <a:avLst/>
          <a:gdLst/>
          <a:ahLst/>
          <a:cxnLst/>
          <a:pathLst>
            <a:path w="1948" h="16">
              <a:moveTo>
                <a:pt x="545" y="-867"/>
              </a:moveTo>
              <a:lnTo>
                <a:pt x="1402" y="882"/>
              </a:lnTo>
            </a:path>
          </a:pathLst>
        </a:custGeom>
      </dsp:spPr>
      <dsp:style>
        <a:lnRef idx="2">
          <a:schemeClr val="accent4"/>
        </a:lnRef>
        <a:fillRef idx="0">
          <a:schemeClr val="accent2">
            <a:tint val="90000"/>
          </a:schemeClr>
        </a:fillRef>
        <a:effectRef idx="0">
          <a:scrgbClr r="0" g="0" b="0"/>
        </a:effectRef>
        <a:fontRef idx="minor"/>
      </dsp:style>
      <dsp:txXfrm>
        <a:off x="319076" y="5131219"/>
        <a:ext cx="1236873" cy="9863"/>
      </dsp:txXfrm>
    </dsp:sp>
    <dsp:sp modelId="{3F042F76-60FF-46CD-83FC-BAF066B5C57F}">
      <dsp:nvSpPr>
        <dsp:cNvPr id="44" name="圆角矩形 43"/>
        <dsp:cNvSpPr/>
      </dsp:nvSpPr>
      <dsp:spPr bwMode="white">
        <a:xfrm>
          <a:off x="1209575" y="5433639"/>
          <a:ext cx="1621854" cy="515780"/>
        </a:xfrm>
        <a:prstGeom prst="roundRect">
          <a:avLst>
            <a:gd name="adj" fmla="val 10000"/>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lIns="7620" tIns="7620" rIns="7620" bIns="76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1200" dirty="0" smtClean="0"/>
            <a:t>（三）艺术与政治、历史的关系</a:t>
          </a:r>
          <a:endParaRPr lang="zh-CN" altLang="en-US" sz="1200" dirty="0"/>
        </a:p>
      </dsp:txBody>
      <dsp:txXfrm>
        <a:off x="1209575" y="5433639"/>
        <a:ext cx="1621854" cy="515780"/>
      </dsp:txXfrm>
    </dsp:sp>
    <dsp:sp modelId="{77EDC127-5DE7-47CB-BDED-DEC7A79917DB}">
      <dsp:nvSpPr>
        <dsp:cNvPr id="45" name="任意多边形 44"/>
        <dsp:cNvSpPr/>
      </dsp:nvSpPr>
      <dsp:spPr bwMode="white">
        <a:xfrm>
          <a:off x="2825177" y="5602450"/>
          <a:ext cx="1138746" cy="9863"/>
        </a:xfrm>
        <a:custGeom>
          <a:avLst/>
          <a:gdLst/>
          <a:ahLst/>
          <a:cxnLst/>
          <a:pathLst>
            <a:path w="1793" h="16">
              <a:moveTo>
                <a:pt x="10" y="140"/>
              </a:moveTo>
              <a:lnTo>
                <a:pt x="1783" y="-125"/>
              </a:lnTo>
            </a:path>
          </a:pathLst>
        </a:custGeom>
      </dsp:spPr>
      <dsp:style>
        <a:lnRef idx="2">
          <a:schemeClr val="accent5"/>
        </a:lnRef>
        <a:fillRef idx="0">
          <a:schemeClr val="accent2">
            <a:tint val="70000"/>
          </a:schemeClr>
        </a:fillRef>
        <a:effectRef idx="0">
          <a:scrgbClr r="0" g="0" b="0"/>
        </a:effectRef>
        <a:fontRef idx="minor"/>
      </dsp:style>
      <dsp:txXfrm>
        <a:off x="2825177" y="5602450"/>
        <a:ext cx="1138746" cy="9863"/>
      </dsp:txXfrm>
    </dsp:sp>
    <dsp:sp modelId="{1620A052-F3EC-4B04-8E75-3596168CDE16}">
      <dsp:nvSpPr>
        <dsp:cNvPr id="46" name="圆角矩形 45"/>
        <dsp:cNvSpPr/>
      </dsp:nvSpPr>
      <dsp:spPr bwMode="white">
        <a:xfrm>
          <a:off x="3957670" y="5356871"/>
          <a:ext cx="2691066" cy="33272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350" tIns="6350" rIns="6350" bIns="63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en-US" sz="1050" dirty="0" smtClean="0"/>
            <a:t>1</a:t>
          </a:r>
          <a:r>
            <a:rPr lang="zh-CN" sz="1050" dirty="0" smtClean="0"/>
            <a:t>、艺术与政治</a:t>
          </a:r>
          <a:endParaRPr lang="zh-CN" sz="1050" dirty="0"/>
        </a:p>
      </dsp:txBody>
      <dsp:txXfrm>
        <a:off x="3957670" y="5356871"/>
        <a:ext cx="2691066" cy="332725"/>
      </dsp:txXfrm>
    </dsp:sp>
    <dsp:sp modelId="{13E442D3-3A2D-4A73-8B80-B951BD94C7D9}">
      <dsp:nvSpPr>
        <dsp:cNvPr id="47" name="任意多边形 46"/>
        <dsp:cNvSpPr/>
      </dsp:nvSpPr>
      <dsp:spPr bwMode="white">
        <a:xfrm>
          <a:off x="2821322" y="5793767"/>
          <a:ext cx="1146455" cy="9863"/>
        </a:xfrm>
        <a:custGeom>
          <a:avLst/>
          <a:gdLst/>
          <a:ahLst/>
          <a:cxnLst/>
          <a:pathLst>
            <a:path w="1805" h="16">
              <a:moveTo>
                <a:pt x="16" y="-161"/>
              </a:moveTo>
              <a:lnTo>
                <a:pt x="1790" y="177"/>
              </a:lnTo>
            </a:path>
          </a:pathLst>
        </a:custGeom>
      </dsp:spPr>
      <dsp:style>
        <a:lnRef idx="2">
          <a:schemeClr val="accent5"/>
        </a:lnRef>
        <a:fillRef idx="0">
          <a:schemeClr val="accent2">
            <a:tint val="70000"/>
          </a:schemeClr>
        </a:fillRef>
        <a:effectRef idx="0">
          <a:scrgbClr r="0" g="0" b="0"/>
        </a:effectRef>
        <a:fontRef idx="minor"/>
      </dsp:style>
      <dsp:txXfrm>
        <a:off x="2821322" y="5793767"/>
        <a:ext cx="1146455" cy="9863"/>
      </dsp:txXfrm>
    </dsp:sp>
    <dsp:sp modelId="{23833BA2-BAD5-4828-B95C-FECF12E20655}">
      <dsp:nvSpPr>
        <dsp:cNvPr id="48" name="圆角矩形 47"/>
        <dsp:cNvSpPr/>
      </dsp:nvSpPr>
      <dsp:spPr bwMode="white">
        <a:xfrm>
          <a:off x="3957670" y="5739505"/>
          <a:ext cx="2691066" cy="33272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350" tIns="6350" rIns="6350" bIns="63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en-US" sz="1050" dirty="0" smtClean="0"/>
            <a:t>2</a:t>
          </a:r>
          <a:r>
            <a:rPr lang="zh-CN" sz="1050" dirty="0" smtClean="0"/>
            <a:t>、艺术与历史 </a:t>
          </a:r>
          <a:endParaRPr lang="zh-CN" sz="1050" dirty="0"/>
        </a:p>
      </dsp:txBody>
      <dsp:txXfrm>
        <a:off x="3957670" y="5739505"/>
        <a:ext cx="2691066" cy="332725"/>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1">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266F692E-3076-4381-BD65-CEE54BB5413C}" type="datetimeFigureOut">
              <a:rPr lang="zh-CN" altLang="en-US" smtClean="0"/>
              <a:pPr/>
              <a:t>2018/9/19</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3D99526F-A46D-4E5D-BC62-3F9444C3215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266F692E-3076-4381-BD65-CEE54BB5413C}" type="datetimeFigureOut">
              <a:rPr lang="zh-CN" altLang="en-US" smtClean="0"/>
              <a:pPr/>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99526F-A46D-4E5D-BC62-3F9444C3215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266F692E-3076-4381-BD65-CEE54BB5413C}" type="datetimeFigureOut">
              <a:rPr lang="zh-CN" altLang="en-US" smtClean="0"/>
              <a:pPr/>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99526F-A46D-4E5D-BC62-3F9444C3215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266F692E-3076-4381-BD65-CEE54BB5413C}" type="datetimeFigureOut">
              <a:rPr lang="zh-CN" altLang="en-US" smtClean="0"/>
              <a:pPr/>
              <a:t>2018/9/19</a:t>
            </a:fld>
            <a:endParaRPr lang="zh-CN" altLang="en-US"/>
          </a:p>
        </p:txBody>
      </p:sp>
      <p:sp>
        <p:nvSpPr>
          <p:cNvPr id="9" name="灯片编号占位符 8"/>
          <p:cNvSpPr>
            <a:spLocks noGrp="1"/>
          </p:cNvSpPr>
          <p:nvPr>
            <p:ph type="sldNum" sz="quarter" idx="15"/>
          </p:nvPr>
        </p:nvSpPr>
        <p:spPr/>
        <p:txBody>
          <a:bodyPr rtlCol="0"/>
          <a:lstStyle/>
          <a:p>
            <a:fld id="{3D99526F-A46D-4E5D-BC62-3F9444C3215B}"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266F692E-3076-4381-BD65-CEE54BB5413C}" type="datetimeFigureOut">
              <a:rPr lang="zh-CN" altLang="en-US" smtClean="0"/>
              <a:pPr/>
              <a:t>2018/9/19</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3D99526F-A46D-4E5D-BC62-3F9444C3215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266F692E-3076-4381-BD65-CEE54BB5413C}" type="datetimeFigureOut">
              <a:rPr lang="zh-CN" altLang="en-US" smtClean="0"/>
              <a:pPr/>
              <a:t>2018/9/19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99526F-A46D-4E5D-BC62-3F9444C3215B}"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266F692E-3076-4381-BD65-CEE54BB5413C}" type="datetimeFigureOut">
              <a:rPr lang="zh-CN" altLang="en-US" smtClean="0"/>
              <a:pPr/>
              <a:t>2018/9/19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99526F-A46D-4E5D-BC62-3F9444C3215B}"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266F692E-3076-4381-BD65-CEE54BB5413C}" type="datetimeFigureOut">
              <a:rPr lang="zh-CN" altLang="en-US" smtClean="0"/>
              <a:pPr/>
              <a:t>2018/9/19</a:t>
            </a:fld>
            <a:endParaRPr lang="zh-CN" altLang="en-US"/>
          </a:p>
        </p:txBody>
      </p:sp>
      <p:sp>
        <p:nvSpPr>
          <p:cNvPr id="7" name="灯片编号占位符 6"/>
          <p:cNvSpPr>
            <a:spLocks noGrp="1"/>
          </p:cNvSpPr>
          <p:nvPr>
            <p:ph type="sldNum" sz="quarter" idx="11"/>
          </p:nvPr>
        </p:nvSpPr>
        <p:spPr/>
        <p:txBody>
          <a:bodyPr rtlCol="0"/>
          <a:lstStyle/>
          <a:p>
            <a:fld id="{3D99526F-A46D-4E5D-BC62-3F9444C3215B}"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66F692E-3076-4381-BD65-CEE54BB5413C}" type="datetimeFigureOut">
              <a:rPr lang="zh-CN" altLang="en-US" smtClean="0"/>
              <a:pPr/>
              <a:t>2018/9/19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99526F-A46D-4E5D-BC62-3F9444C3215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266F692E-3076-4381-BD65-CEE54BB5413C}" type="datetimeFigureOut">
              <a:rPr lang="zh-CN" altLang="en-US" smtClean="0"/>
              <a:pPr/>
              <a:t>2018/9/19</a:t>
            </a:fld>
            <a:endParaRPr lang="zh-CN" altLang="en-US"/>
          </a:p>
        </p:txBody>
      </p:sp>
      <p:sp>
        <p:nvSpPr>
          <p:cNvPr id="22" name="灯片编号占位符 21"/>
          <p:cNvSpPr>
            <a:spLocks noGrp="1"/>
          </p:cNvSpPr>
          <p:nvPr>
            <p:ph type="sldNum" sz="quarter" idx="15"/>
          </p:nvPr>
        </p:nvSpPr>
        <p:spPr/>
        <p:txBody>
          <a:bodyPr rtlCol="0"/>
          <a:lstStyle/>
          <a:p>
            <a:fld id="{3D99526F-A46D-4E5D-BC62-3F9444C3215B}"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266F692E-3076-4381-BD65-CEE54BB5413C}" type="datetimeFigureOut">
              <a:rPr lang="zh-CN" altLang="en-US" smtClean="0"/>
              <a:pPr/>
              <a:t>2018/9/19</a:t>
            </a:fld>
            <a:endParaRPr lang="zh-CN" altLang="en-US"/>
          </a:p>
        </p:txBody>
      </p:sp>
      <p:sp>
        <p:nvSpPr>
          <p:cNvPr id="18" name="灯片编号占位符 17"/>
          <p:cNvSpPr>
            <a:spLocks noGrp="1"/>
          </p:cNvSpPr>
          <p:nvPr>
            <p:ph type="sldNum" sz="quarter" idx="11"/>
          </p:nvPr>
        </p:nvSpPr>
        <p:spPr/>
        <p:txBody>
          <a:bodyPr rtlCol="0"/>
          <a:lstStyle/>
          <a:p>
            <a:fld id="{3D99526F-A46D-4E5D-BC62-3F9444C3215B}"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266F692E-3076-4381-BD65-CEE54BB5413C}" type="datetimeFigureOut">
              <a:rPr lang="zh-CN" altLang="en-US" smtClean="0"/>
              <a:pPr/>
              <a:t>2018/9/19</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3D99526F-A46D-4E5D-BC62-3F9444C3215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panose="05000000000000000000"/>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panose="05020102010507070707"/>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panose="05000000000000000000"/>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panose="05000000000000000000"/>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panose="05020102010507070707"/>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baike.so.com/doc/704278-745375.html" TargetMode="External"/><Relationship Id="rId2" Type="http://schemas.openxmlformats.org/officeDocument/2006/relationships/hyperlink" Target="http://baike.so.com/doc/922059-974566.html" TargetMode="External"/><Relationship Id="rId1" Type="http://schemas.openxmlformats.org/officeDocument/2006/relationships/slideLayout" Target="../slideLayouts/slideLayout7.xml"/><Relationship Id="rId4" Type="http://schemas.openxmlformats.org/officeDocument/2006/relationships/hyperlink" Target="http://baike.so.com/doc/1552938-1641612.html"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hyperlink" Target="http://baike.so.com/doc/4791243.html"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hyperlink" Target="https://www.baidu.com/s?wd=%E6%94%BF%E6%B2%BB%E7%94%9F%E6%B4%BB&amp;tn=44039180_cpr&amp;fenlei=mv6quAkxTZn0IZRqIHckPjm4nH00T1Y4nvwBuHbvnWTvuWwWPjDk0ZwV5Hcvrjm3rH6sPfKWUMw85HfYnjn4nH6sgvPsT6KdThsqpZwYTjCEQLGCpyw9Uz4Bmy-bIi4WUvYETgN-TLwGUv3EPH0YPH03njm"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https://www.baidu.com/s?wd=%E8%83%A1%E9%80%82&amp;tn=44039180_cpr&amp;fenlei=mv6quAkxTZn0IZRqIHckPjm4nH00T1Y4PjPbPH9-m19bm1TkP1fd0ZwV5Hcvrjm3rH6sPfKWUMw85HfYnjn4nH6sgvPsT6KdThsqpZwYTjCEQLGCpyw9Uz4Bmy-bIi4WUvYETgN-TLwGUv3EP1TdrjDLP0"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2" Type="http://schemas.openxmlformats.org/officeDocument/2006/relationships/hyperlink" Target="http://baike.so.com/doc/1840997-1946762.html"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graphicFrame>
        <p:nvGraphicFramePr>
          <p:cNvPr id="5" name="图示 4"/>
          <p:cNvGraphicFramePr/>
          <p:nvPr/>
        </p:nvGraphicFramePr>
        <p:xfrm>
          <a:off x="1571604" y="1000108"/>
          <a:ext cx="5429288" cy="47863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67585" name="Rectangle 1"/>
          <p:cNvSpPr>
            <a:spLocks noChangeArrowheads="1"/>
          </p:cNvSpPr>
          <p:nvPr/>
        </p:nvSpPr>
        <p:spPr bwMode="auto">
          <a:xfrm>
            <a:off x="1087120" y="395923"/>
            <a:ext cx="6969760" cy="2306955"/>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ctr" fontAlgn="base">
              <a:lnSpc>
                <a:spcPct val="150000"/>
              </a:lnSpc>
              <a:spcBef>
                <a:spcPct val="0"/>
              </a:spcBef>
              <a:spcAft>
                <a:spcPct val="0"/>
              </a:spcAft>
              <a:buClrTx/>
              <a:buSzTx/>
              <a:buFontTx/>
              <a:buNone/>
            </a:pPr>
            <a:r>
              <a:rPr lang="zh-CN" sz="20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道之状态</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道的状态是朴素、虚静。</a:t>
            </a:r>
          </a:p>
          <a:p>
            <a:pPr marR="0" lvl="0" indent="414020" algn="just" fontAlgn="base">
              <a:lnSpc>
                <a:spcPct val="150000"/>
              </a:lnSpc>
              <a:spcBef>
                <a:spcPct val="0"/>
              </a:spcBef>
              <a:spcAft>
                <a:spcPct val="0"/>
              </a:spcAft>
              <a:buClrTx/>
              <a:buSzTx/>
            </a:pPr>
            <a:r>
              <a:rPr lang="zh-CN" sz="20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朴素</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中国画是中国传统绘画艺术，历来以澹泊质朴为尚，以水墨为主，色彩为辅，抒情写意。从明代徐渭（</a:t>
            </a:r>
            <a:r>
              <a:rPr lang="zh-CN" altLang="zh-CN" sz="1400" dirty="0" smtClean="0">
                <a:latin typeface="华文中宋" panose="02010600040101010101" pitchFamily="2" charset="-122"/>
                <a:ea typeface="华文中宋" panose="02010600040101010101" pitchFamily="2" charset="-122"/>
                <a:cs typeface="黑体" panose="02010609060101010101" charset="-122"/>
              </a:rPr>
              <a:t>1521-1593</a:t>
            </a:r>
            <a:r>
              <a:rPr lang="zh-CN" sz="1400" dirty="0" smtClean="0">
                <a:latin typeface="华文中宋" panose="02010600040101010101" pitchFamily="2" charset="-122"/>
                <a:ea typeface="华文中宋" panose="02010600040101010101" pitchFamily="2" charset="-122"/>
                <a:cs typeface="黑体" panose="02010609060101010101" charset="-122"/>
              </a:rPr>
              <a:t>）开端的写意画，个中大师辈出，到近代画家齐白石（</a:t>
            </a:r>
            <a:r>
              <a:rPr lang="zh-CN" altLang="zh-CN" sz="1400" dirty="0" smtClean="0">
                <a:latin typeface="华文中宋" panose="02010600040101010101" pitchFamily="2" charset="-122"/>
                <a:ea typeface="华文中宋" panose="02010600040101010101" pitchFamily="2" charset="-122"/>
                <a:cs typeface="黑体" panose="02010609060101010101" charset="-122"/>
              </a:rPr>
              <a:t>1864-1957</a:t>
            </a:r>
            <a:r>
              <a:rPr lang="zh-CN" sz="1400" dirty="0" smtClean="0">
                <a:latin typeface="华文中宋" panose="02010600040101010101" pitchFamily="2" charset="-122"/>
                <a:ea typeface="华文中宋" panose="02010600040101010101" pitchFamily="2" charset="-122"/>
                <a:cs typeface="黑体" panose="02010609060101010101" charset="-122"/>
              </a:rPr>
              <a:t>），其作品师法自然，看似拙朴，却返璞归真，意蕴深厚。</a:t>
            </a:r>
          </a:p>
        </p:txBody>
      </p:sp>
      <p:pic>
        <p:nvPicPr>
          <p:cNvPr id="7" name="图片 6" descr="徐渭"/>
          <p:cNvPicPr>
            <a:picLocks noChangeAspect="1"/>
          </p:cNvPicPr>
          <p:nvPr/>
        </p:nvPicPr>
        <p:blipFill>
          <a:blip r:embed="rId2"/>
          <a:stretch>
            <a:fillRect/>
          </a:stretch>
        </p:blipFill>
        <p:spPr>
          <a:xfrm>
            <a:off x="2016742" y="3044185"/>
            <a:ext cx="4848860" cy="2994025"/>
          </a:xfrm>
          <a:prstGeom prst="rect">
            <a:avLst/>
          </a:prstGeom>
        </p:spPr>
      </p:pic>
      <p:sp>
        <p:nvSpPr>
          <p:cNvPr id="8" name="矩形 7"/>
          <p:cNvSpPr/>
          <p:nvPr/>
        </p:nvSpPr>
        <p:spPr>
          <a:xfrm>
            <a:off x="3214678" y="6143644"/>
            <a:ext cx="1402080" cy="275590"/>
          </a:xfrm>
          <a:prstGeom prst="rect">
            <a:avLst/>
          </a:prstGeom>
        </p:spPr>
        <p:txBody>
          <a:bodyPr wrap="none">
            <a:spAutoFit/>
          </a:bodyPr>
          <a:lstStyle/>
          <a:p>
            <a:r>
              <a:rPr kumimoji="0" lang="zh-CN" sz="1200" b="0" i="0" u="none" strike="noStrike" cap="none" normalizeH="0" baseline="0" dirty="0" smtClean="0">
                <a:ln>
                  <a:noFill/>
                </a:ln>
                <a:solidFill>
                  <a:srgbClr val="FF0000"/>
                </a:solidFill>
                <a:effectLst/>
                <a:latin typeface="华文楷体" panose="02010600040101010101" pitchFamily="2" charset="-122"/>
                <a:ea typeface="华文楷体" panose="02010600040101010101" pitchFamily="2" charset="-122"/>
                <a:cs typeface="华文楷体" panose="02010600040101010101" pitchFamily="2" charset="-122"/>
              </a:rPr>
              <a:t>（徐渭水墨写意）</a:t>
            </a:r>
            <a:endParaRPr kumimoji="0" lang="zh-CN" altLang="en-US" sz="1200" b="0" i="0" u="none" strike="noStrike" cap="none" normalizeH="0" baseline="0" dirty="0" smtClean="0">
              <a:ln>
                <a:noFill/>
              </a:ln>
              <a:solidFill>
                <a:srgbClr val="FF0000"/>
              </a:solidFill>
              <a:effectLst/>
              <a:latin typeface="华文楷体" panose="02010600040101010101" pitchFamily="2" charset="-122"/>
              <a:ea typeface="华文楷体" panose="02010600040101010101" pitchFamily="2" charset="-122"/>
              <a:cs typeface="华文楷体" panose="0201060004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65537" name="Rectangle 1"/>
          <p:cNvSpPr>
            <a:spLocks noChangeArrowheads="1"/>
          </p:cNvSpPr>
          <p:nvPr/>
        </p:nvSpPr>
        <p:spPr bwMode="auto">
          <a:xfrm>
            <a:off x="569595" y="1253173"/>
            <a:ext cx="3367405" cy="3138170"/>
          </a:xfrm>
          <a:prstGeom prst="rect">
            <a:avLst/>
          </a:prstGeom>
          <a:noFill/>
          <a:ln w="9525">
            <a:noFill/>
            <a:miter lim="800000"/>
          </a:ln>
          <a:effectLst/>
        </p:spPr>
        <p:txBody>
          <a:bodyPr vert="horz" wrap="square" lIns="91440" tIns="45720" rIns="91440" bIns="45720" numCol="1" anchor="ctr" anchorCtr="0" compatLnSpc="1">
            <a:spAutoFit/>
          </a:bodyPr>
          <a:lstStyle/>
          <a:p>
            <a:pPr lvl="0" indent="414020" algn="just" fontAlgn="base">
              <a:lnSpc>
                <a:spcPct val="150000"/>
              </a:lnSpc>
              <a:spcBef>
                <a:spcPct val="0"/>
              </a:spcBef>
              <a:spcAft>
                <a:spcPct val="0"/>
              </a:spcAft>
            </a:pPr>
            <a:r>
              <a:rPr lang="zh-CN" sz="20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虚静</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lvl="0" indent="414020" algn="just" fontAlgn="base">
              <a:lnSpc>
                <a:spcPct val="150000"/>
              </a:lnSpc>
              <a:spcBef>
                <a:spcPct val="0"/>
              </a:spcBef>
              <a:spcAft>
                <a:spcPct val="0"/>
              </a:spcAft>
            </a:pPr>
            <a:r>
              <a:rPr lang="zh-CN" sz="1400" dirty="0" smtClean="0">
                <a:latin typeface="华文中宋" panose="02010600040101010101" pitchFamily="2" charset="-122"/>
                <a:ea typeface="华文中宋" panose="02010600040101010101" pitchFamily="2" charset="-122"/>
                <a:cs typeface="黑体" panose="02010609060101010101" charset="-122"/>
              </a:rPr>
              <a:t>中国画重视空灵与澹泊，不去一味追求写实，以免质感有余，空灵不足，最高境界是超然物外的，不役于物象而重心智所悟，遗形而求神，正是艺之为道的表现。宋代“米氏云山”（米芾，</a:t>
            </a:r>
            <a:r>
              <a:rPr lang="zh-CN" altLang="zh-CN" sz="1400" dirty="0" smtClean="0">
                <a:latin typeface="华文中宋" panose="02010600040101010101" pitchFamily="2" charset="-122"/>
                <a:ea typeface="华文中宋" panose="02010600040101010101" pitchFamily="2" charset="-122"/>
                <a:cs typeface="黑体" panose="02010609060101010101" charset="-122"/>
              </a:rPr>
              <a:t>1051-1107</a:t>
            </a:r>
            <a:r>
              <a:rPr lang="zh-CN" sz="1400" dirty="0" smtClean="0">
                <a:latin typeface="华文中宋" panose="02010600040101010101" pitchFamily="2" charset="-122"/>
                <a:ea typeface="华文中宋" panose="02010600040101010101" pitchFamily="2" charset="-122"/>
                <a:cs typeface="黑体" panose="02010609060101010101" charset="-122"/>
              </a:rPr>
              <a:t>），很有代表性，它摆脱了北宋前期山水画写实的风格，而以空灵、写意、意象取胜</a:t>
            </a:r>
            <a:r>
              <a:rPr lang="zh-CN" altLang="en-US" sz="1400" dirty="0" smtClean="0">
                <a:latin typeface="华文中宋" panose="02010600040101010101" pitchFamily="2" charset="-122"/>
                <a:ea typeface="华文中宋" panose="02010600040101010101" pitchFamily="2" charset="-122"/>
                <a:cs typeface="黑体" panose="02010609060101010101" charset="-122"/>
              </a:rPr>
              <a:t>。</a:t>
            </a:r>
            <a:endParaRPr lang="zh-CN" sz="1400" dirty="0" smtClean="0">
              <a:latin typeface="华文中宋" panose="02010600040101010101" pitchFamily="2" charset="-122"/>
              <a:ea typeface="华文中宋" panose="02010600040101010101" pitchFamily="2" charset="-122"/>
              <a:cs typeface="黑体" panose="02010609060101010101" charset="-122"/>
            </a:endParaRPr>
          </a:p>
        </p:txBody>
      </p:sp>
      <p:pic>
        <p:nvPicPr>
          <p:cNvPr id="2" name="图片 1"/>
          <p:cNvPicPr>
            <a:picLocks noChangeAspect="1"/>
          </p:cNvPicPr>
          <p:nvPr/>
        </p:nvPicPr>
        <p:blipFill>
          <a:blip r:embed="rId2"/>
          <a:srcRect l="4643" t="1303" r="23870" b="2014"/>
          <a:stretch>
            <a:fillRect/>
          </a:stretch>
        </p:blipFill>
        <p:spPr>
          <a:xfrm>
            <a:off x="4542155" y="1009015"/>
            <a:ext cx="3744595" cy="362775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64513" name="Rectangle 1"/>
          <p:cNvSpPr>
            <a:spLocks noChangeArrowheads="1"/>
          </p:cNvSpPr>
          <p:nvPr/>
        </p:nvSpPr>
        <p:spPr bwMode="auto">
          <a:xfrm>
            <a:off x="1071538" y="860070"/>
            <a:ext cx="6000792" cy="2168525"/>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ctr" fontAlgn="base">
              <a:lnSpc>
                <a:spcPct val="150000"/>
              </a:lnSpc>
              <a:spcBef>
                <a:spcPct val="0"/>
              </a:spcBef>
              <a:spcAft>
                <a:spcPct val="0"/>
              </a:spcAft>
              <a:buClrTx/>
              <a:buSzTx/>
              <a:buFontTx/>
              <a:buNone/>
            </a:pPr>
            <a:r>
              <a:rPr lang="zh-CN" sz="20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道之境界</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道</a:t>
            </a:r>
            <a:r>
              <a:rPr lang="zh-CN" sz="1400" dirty="0" smtClean="0">
                <a:latin typeface="华文中宋" panose="02010600040101010101" pitchFamily="2" charset="-122"/>
                <a:ea typeface="华文中宋" panose="02010600040101010101" pitchFamily="2" charset="-122"/>
                <a:cs typeface="黑体" panose="02010609060101010101" charset="-122"/>
              </a:rPr>
              <a:t>之境界是精神的境界。</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indent="414020" algn="just" fontAlgn="base">
              <a:lnSpc>
                <a:spcPct val="150000"/>
              </a:lnSpc>
              <a:spcBef>
                <a:spcPct val="0"/>
              </a:spcBef>
              <a:spcAft>
                <a:spcPct val="0"/>
              </a:spcAft>
            </a:pPr>
            <a:r>
              <a:rPr lang="zh-CN" altLang="en-US" sz="1400" dirty="0">
                <a:latin typeface="华文中宋" panose="02010600040101010101" pitchFamily="2" charset="-122"/>
                <a:ea typeface="华文中宋" panose="02010600040101010101" pitchFamily="2" charset="-122"/>
                <a:cs typeface="黑体" panose="02010609060101010101" charset="-122"/>
              </a:rPr>
              <a:t>它是师法自然、收放自如、随心所欲、物我两忘的境界，这也是一种人生境界，经历过无数风浪、云淡风消之后，得以返璞归真，逍遥快活、任意遨游。</a:t>
            </a:r>
          </a:p>
          <a:p>
            <a:pPr marR="0" lvl="0" indent="414020" algn="just" fontAlgn="base">
              <a:lnSpc>
                <a:spcPct val="150000"/>
              </a:lnSpc>
              <a:spcBef>
                <a:spcPct val="0"/>
              </a:spcBef>
              <a:spcAft>
                <a:spcPct val="0"/>
              </a:spcAft>
              <a:buClrTx/>
              <a:buSzTx/>
              <a:buFontTx/>
              <a:buNone/>
            </a:pPr>
            <a:endParaRPr lang="zh-CN" sz="1400" dirty="0" smtClean="0">
              <a:latin typeface="华文中宋" panose="02010600040101010101" pitchFamily="2" charset="-122"/>
              <a:ea typeface="华文中宋" panose="02010600040101010101" pitchFamily="2" charset="-122"/>
              <a:cs typeface="黑体" panose="02010609060101010101" charset="-122"/>
            </a:endParaRPr>
          </a:p>
        </p:txBody>
      </p:sp>
      <p:sp>
        <p:nvSpPr>
          <p:cNvPr id="64514" name="Rectangle 2"/>
          <p:cNvSpPr>
            <a:spLocks noChangeArrowheads="1"/>
          </p:cNvSpPr>
          <p:nvPr/>
        </p:nvSpPr>
        <p:spPr bwMode="auto">
          <a:xfrm>
            <a:off x="857224" y="3286124"/>
            <a:ext cx="6572296" cy="954107"/>
          </a:xfrm>
          <a:prstGeom prst="rect">
            <a:avLst/>
          </a:prstGeom>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华文隶书" pitchFamily="2" charset="-122"/>
                <a:ea typeface="华文隶书" pitchFamily="2" charset="-122"/>
                <a:cs typeface="Times New Roman" panose="02020603050405020304" pitchFamily="18" charset="0"/>
              </a:rPr>
              <a:t>钱钟书先生在他的</a:t>
            </a:r>
            <a:r>
              <a:rPr kumimoji="0" lang="zh-CN" altLang="zh-CN" sz="1400" b="0" i="0" u="none" strike="noStrike" cap="none" normalizeH="0" baseline="0" dirty="0" smtClean="0">
                <a:ln>
                  <a:noFill/>
                </a:ln>
                <a:solidFill>
                  <a:srgbClr val="000000"/>
                </a:solidFill>
                <a:effectLst/>
                <a:latin typeface="华文隶书" pitchFamily="2" charset="-122"/>
                <a:ea typeface="华文隶书" pitchFamily="2" charset="-122"/>
                <a:cs typeface="Times New Roman" panose="02020603050405020304" pitchFamily="18" charset="0"/>
              </a:rPr>
              <a:t>《</a:t>
            </a:r>
            <a:r>
              <a:rPr kumimoji="0" lang="zh-CN" sz="1400" b="0" i="0" u="none" strike="noStrike" cap="none" normalizeH="0" baseline="0" dirty="0" smtClean="0">
                <a:ln>
                  <a:noFill/>
                </a:ln>
                <a:solidFill>
                  <a:srgbClr val="000000"/>
                </a:solidFill>
                <a:effectLst/>
                <a:latin typeface="华文隶书" pitchFamily="2" charset="-122"/>
                <a:ea typeface="华文隶书" pitchFamily="2" charset="-122"/>
                <a:cs typeface="Times New Roman" panose="02020603050405020304" pitchFamily="18" charset="0"/>
              </a:rPr>
              <a:t>谈艺录</a:t>
            </a:r>
            <a:r>
              <a:rPr kumimoji="0" lang="zh-CN" altLang="zh-CN" sz="1400" b="0" i="0" u="none" strike="noStrike" cap="none" normalizeH="0" baseline="0" dirty="0" smtClean="0">
                <a:ln>
                  <a:noFill/>
                </a:ln>
                <a:solidFill>
                  <a:srgbClr val="000000"/>
                </a:solidFill>
                <a:effectLst/>
                <a:latin typeface="华文隶书" pitchFamily="2" charset="-122"/>
                <a:ea typeface="华文隶书" pitchFamily="2" charset="-122"/>
                <a:cs typeface="Times New Roman" panose="02020603050405020304" pitchFamily="18" charset="0"/>
              </a:rPr>
              <a:t>》</a:t>
            </a:r>
            <a:r>
              <a:rPr kumimoji="0" lang="zh-CN" sz="1400" b="0" i="0" u="none" strike="noStrike" cap="none" normalizeH="0" baseline="0" dirty="0" smtClean="0">
                <a:ln>
                  <a:noFill/>
                </a:ln>
                <a:solidFill>
                  <a:srgbClr val="000000"/>
                </a:solidFill>
                <a:effectLst/>
                <a:latin typeface="华文隶书" pitchFamily="2" charset="-122"/>
                <a:ea typeface="华文隶书" pitchFamily="2" charset="-122"/>
                <a:cs typeface="Times New Roman" panose="02020603050405020304" pitchFamily="18" charset="0"/>
              </a:rPr>
              <a:t>里把人与道（自然）的关系，归纳成三个层次：</a:t>
            </a:r>
            <a:endParaRPr kumimoji="0" lang="zh-CN" sz="1400" b="0" i="0" u="none" strike="noStrike" cap="none" normalizeH="0" baseline="0" dirty="0" smtClean="0">
              <a:ln>
                <a:noFill/>
              </a:ln>
              <a:solidFill>
                <a:schemeClr val="tx1"/>
              </a:solidFill>
              <a:effectLst/>
              <a:latin typeface="华文隶书" pitchFamily="2" charset="-122"/>
              <a:ea typeface="华文隶书"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华文隶书" pitchFamily="2" charset="-122"/>
                <a:ea typeface="华文隶书" pitchFamily="2" charset="-122"/>
                <a:cs typeface="Times New Roman" panose="02020603050405020304" pitchFamily="18" charset="0"/>
              </a:rPr>
              <a:t>（</a:t>
            </a:r>
            <a:r>
              <a:rPr kumimoji="0" lang="zh-CN" altLang="zh-CN" sz="1400" b="0" i="0" u="none" strike="noStrike" cap="none" normalizeH="0" baseline="0" dirty="0" smtClean="0">
                <a:ln>
                  <a:noFill/>
                </a:ln>
                <a:solidFill>
                  <a:srgbClr val="000000"/>
                </a:solidFill>
                <a:effectLst/>
                <a:latin typeface="华文隶书" pitchFamily="2" charset="-122"/>
                <a:ea typeface="华文隶书" pitchFamily="2" charset="-122"/>
                <a:cs typeface="Times New Roman" panose="02020603050405020304" pitchFamily="18" charset="0"/>
              </a:rPr>
              <a:t>1</a:t>
            </a:r>
            <a:r>
              <a:rPr kumimoji="0" lang="zh-CN" sz="1400" b="0" i="0" u="none" strike="noStrike" cap="none" normalizeH="0" baseline="0" dirty="0" smtClean="0">
                <a:ln>
                  <a:noFill/>
                </a:ln>
                <a:solidFill>
                  <a:srgbClr val="000000"/>
                </a:solidFill>
                <a:effectLst/>
                <a:latin typeface="华文隶书" pitchFamily="2" charset="-122"/>
                <a:ea typeface="华文隶书" pitchFamily="2" charset="-122"/>
                <a:cs typeface="Times New Roman" panose="02020603050405020304" pitchFamily="18" charset="0"/>
              </a:rPr>
              <a:t>）人事之法天，也就是人对于自然的被动效法状态；</a:t>
            </a:r>
            <a:endParaRPr kumimoji="0" lang="zh-CN" sz="1400" b="0" i="0" u="none" strike="noStrike" cap="none" normalizeH="0" baseline="0" dirty="0" smtClean="0">
              <a:ln>
                <a:noFill/>
              </a:ln>
              <a:solidFill>
                <a:schemeClr val="tx1"/>
              </a:solidFill>
              <a:effectLst/>
              <a:latin typeface="华文隶书" pitchFamily="2" charset="-122"/>
              <a:ea typeface="华文隶书"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华文隶书" pitchFamily="2" charset="-122"/>
                <a:ea typeface="华文隶书" pitchFamily="2" charset="-122"/>
                <a:cs typeface="Times New Roman" panose="02020603050405020304" pitchFamily="18" charset="0"/>
              </a:rPr>
              <a:t>（</a:t>
            </a:r>
            <a:r>
              <a:rPr kumimoji="0" lang="zh-CN" altLang="zh-CN" sz="1400" b="0" i="0" u="none" strike="noStrike" cap="none" normalizeH="0" baseline="0" dirty="0" smtClean="0">
                <a:ln>
                  <a:noFill/>
                </a:ln>
                <a:solidFill>
                  <a:srgbClr val="000000"/>
                </a:solidFill>
                <a:effectLst/>
                <a:latin typeface="华文隶书" pitchFamily="2" charset="-122"/>
                <a:ea typeface="华文隶书" pitchFamily="2" charset="-122"/>
                <a:cs typeface="Times New Roman" panose="02020603050405020304" pitchFamily="18" charset="0"/>
              </a:rPr>
              <a:t>2</a:t>
            </a:r>
            <a:r>
              <a:rPr kumimoji="0" lang="zh-CN" sz="1400" b="0" i="0" u="none" strike="noStrike" cap="none" normalizeH="0" baseline="0" dirty="0" smtClean="0">
                <a:ln>
                  <a:noFill/>
                </a:ln>
                <a:solidFill>
                  <a:srgbClr val="000000"/>
                </a:solidFill>
                <a:effectLst/>
                <a:latin typeface="华文隶书" pitchFamily="2" charset="-122"/>
                <a:ea typeface="华文隶书" pitchFamily="2" charset="-122"/>
                <a:cs typeface="Times New Roman" panose="02020603050405020304" pitchFamily="18" charset="0"/>
              </a:rPr>
              <a:t>）人定之胜天，人以进取的态势表现出对自然的趋驱使和释放；</a:t>
            </a:r>
            <a:endParaRPr kumimoji="0" lang="zh-CN" sz="1400" b="0" i="0" u="none" strike="noStrike" cap="none" normalizeH="0" baseline="0" dirty="0" smtClean="0">
              <a:ln>
                <a:noFill/>
              </a:ln>
              <a:solidFill>
                <a:schemeClr val="tx1"/>
              </a:solidFill>
              <a:effectLst/>
              <a:latin typeface="华文隶书" pitchFamily="2" charset="-122"/>
              <a:ea typeface="华文隶书"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dirty="0" smtClean="0">
                <a:ln>
                  <a:noFill/>
                </a:ln>
                <a:solidFill>
                  <a:srgbClr val="000000"/>
                </a:solidFill>
                <a:effectLst/>
                <a:latin typeface="华文隶书" pitchFamily="2" charset="-122"/>
                <a:ea typeface="华文隶书" pitchFamily="2" charset="-122"/>
                <a:cs typeface="Times New Roman" panose="02020603050405020304" pitchFamily="18" charset="0"/>
              </a:rPr>
              <a:t>（</a:t>
            </a:r>
            <a:r>
              <a:rPr kumimoji="0" lang="zh-CN" altLang="zh-CN" sz="1400" b="0" i="0" u="none" strike="noStrike" cap="none" normalizeH="0" baseline="0" dirty="0" smtClean="0">
                <a:ln>
                  <a:noFill/>
                </a:ln>
                <a:solidFill>
                  <a:srgbClr val="000000"/>
                </a:solidFill>
                <a:effectLst/>
                <a:latin typeface="华文隶书" pitchFamily="2" charset="-122"/>
                <a:ea typeface="华文隶书" pitchFamily="2" charset="-122"/>
                <a:cs typeface="Times New Roman" panose="02020603050405020304" pitchFamily="18" charset="0"/>
              </a:rPr>
              <a:t>3</a:t>
            </a:r>
            <a:r>
              <a:rPr kumimoji="0" lang="zh-CN" sz="1400" b="0" i="0" u="none" strike="noStrike" cap="none" normalizeH="0" baseline="0" dirty="0" smtClean="0">
                <a:ln>
                  <a:noFill/>
                </a:ln>
                <a:solidFill>
                  <a:srgbClr val="000000"/>
                </a:solidFill>
                <a:effectLst/>
                <a:latin typeface="华文隶书" pitchFamily="2" charset="-122"/>
                <a:ea typeface="华文隶书" pitchFamily="2" charset="-122"/>
                <a:cs typeface="Times New Roman" panose="02020603050405020304" pitchFamily="18" charset="0"/>
              </a:rPr>
              <a:t>）人心之通天，即天人合一，不分彼此，自然与人，共臻化境。</a:t>
            </a:r>
            <a:endParaRPr kumimoji="0" lang="zh-CN" sz="1400" b="0" i="0" u="none" strike="noStrike" cap="none" normalizeH="0" baseline="0" dirty="0" smtClean="0">
              <a:ln>
                <a:noFill/>
              </a:ln>
              <a:solidFill>
                <a:schemeClr val="tx1"/>
              </a:solidFill>
              <a:effectLst/>
              <a:latin typeface="华文隶书" pitchFamily="2" charset="-122"/>
              <a:ea typeface="华文隶书" pitchFamily="2" charset="-122"/>
              <a:cs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63489" name="Rectangle 1"/>
          <p:cNvSpPr>
            <a:spLocks noChangeArrowheads="1"/>
          </p:cNvSpPr>
          <p:nvPr/>
        </p:nvSpPr>
        <p:spPr bwMode="auto">
          <a:xfrm>
            <a:off x="928662" y="857232"/>
            <a:ext cx="6715140" cy="5031105"/>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just" fontAlgn="base">
              <a:lnSpc>
                <a:spcPct val="150000"/>
              </a:lnSpc>
              <a:spcBef>
                <a:spcPct val="0"/>
              </a:spcBef>
              <a:spcAft>
                <a:spcPct val="0"/>
              </a:spcAft>
              <a:buClrTx/>
              <a:buSzTx/>
              <a:buFontTx/>
              <a:buNone/>
            </a:pPr>
            <a:r>
              <a:rPr lang="zh-CN"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 4、艺术是“人与自然相乘”</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艺术家就会产生艺术创作的冲动，由此来说，自然是艺术之根，是艺术家的灵感来源。</a:t>
            </a: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英国学者弗朗西斯</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培根（</a:t>
            </a:r>
            <a:r>
              <a:rPr lang="zh-CN" altLang="zh-CN" sz="1400" dirty="0" smtClean="0">
                <a:latin typeface="华文中宋" panose="02010600040101010101" pitchFamily="2" charset="-122"/>
                <a:ea typeface="华文中宋" panose="02010600040101010101" pitchFamily="2" charset="-122"/>
                <a:cs typeface="黑体" panose="02010609060101010101" charset="-122"/>
              </a:rPr>
              <a:t>Francis Bacon</a:t>
            </a:r>
            <a:r>
              <a:rPr lang="zh-CN" sz="1400" dirty="0" smtClean="0">
                <a:latin typeface="华文中宋" panose="02010600040101010101" pitchFamily="2" charset="-122"/>
                <a:ea typeface="华文中宋" panose="02010600040101010101" pitchFamily="2" charset="-122"/>
                <a:cs typeface="黑体" panose="02010609060101010101" charset="-122"/>
              </a:rPr>
              <a:t>，</a:t>
            </a:r>
            <a:r>
              <a:rPr lang="zh-CN" altLang="zh-CN" sz="1400" dirty="0" smtClean="0">
                <a:latin typeface="华文中宋" panose="02010600040101010101" pitchFamily="2" charset="-122"/>
                <a:ea typeface="华文中宋" panose="02010600040101010101" pitchFamily="2" charset="-122"/>
                <a:cs typeface="黑体" panose="02010609060101010101" charset="-122"/>
              </a:rPr>
              <a:t>1561-1626</a:t>
            </a:r>
            <a:r>
              <a:rPr lang="zh-CN" sz="1400" dirty="0" smtClean="0">
                <a:latin typeface="华文中宋" panose="02010600040101010101" pitchFamily="2" charset="-122"/>
                <a:ea typeface="华文中宋" panose="02010600040101010101" pitchFamily="2" charset="-122"/>
                <a:cs typeface="黑体" panose="02010609060101010101" charset="-122"/>
              </a:rPr>
              <a:t>）曾用拉丁文为艺术下过一个定义：“艺术是人与自然相乘”。在众多学者无法给艺术下定义的状态下，这成为被引用最多的艺术的概念。</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荷兰后印象派画家梵</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高</a:t>
            </a:r>
            <a:r>
              <a:rPr lang="zh-CN" altLang="zh-CN" sz="1400" dirty="0" smtClean="0">
                <a:latin typeface="华文中宋" panose="02010600040101010101" pitchFamily="2" charset="-122"/>
                <a:ea typeface="华文中宋" panose="02010600040101010101" pitchFamily="2" charset="-122"/>
                <a:cs typeface="黑体" panose="02010609060101010101" charset="-122"/>
              </a:rPr>
              <a:t>(van Gogh</a:t>
            </a:r>
            <a:r>
              <a:rPr lang="zh-CN" sz="1400" dirty="0" smtClean="0">
                <a:latin typeface="华文中宋" panose="02010600040101010101" pitchFamily="2" charset="-122"/>
                <a:ea typeface="华文中宋" panose="02010600040101010101" pitchFamily="2" charset="-122"/>
                <a:cs typeface="黑体" panose="02010609060101010101" charset="-122"/>
              </a:rPr>
              <a:t>，</a:t>
            </a:r>
            <a:r>
              <a:rPr lang="zh-CN" altLang="zh-CN" sz="1400" dirty="0" smtClean="0">
                <a:latin typeface="华文中宋" panose="02010600040101010101" pitchFamily="2" charset="-122"/>
                <a:ea typeface="华文中宋" panose="02010600040101010101" pitchFamily="2" charset="-122"/>
                <a:cs typeface="黑体" panose="02010609060101010101" charset="-122"/>
              </a:rPr>
              <a:t>1853-1890)</a:t>
            </a:r>
            <a:r>
              <a:rPr lang="zh-CN" sz="1400" dirty="0" smtClean="0">
                <a:latin typeface="华文中宋" panose="02010600040101010101" pitchFamily="2" charset="-122"/>
                <a:ea typeface="华文中宋" panose="02010600040101010101" pitchFamily="2" charset="-122"/>
                <a:cs typeface="黑体" panose="02010609060101010101" charset="-122"/>
              </a:rPr>
              <a:t>曾在信件中写道：“对艺术，我不知道还有没有比下面更好的定义？艺术是人加入自然，并解放自然。”这里提到的人与自然，按照西方近代概念，可称为主体精神与客观现象，按照中国古典的概念可称为人与天（道），人与自然是被公认的艺术创造的两大支柱。</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indent="414020" algn="just" fontAlgn="base">
              <a:lnSpc>
                <a:spcPct val="150000"/>
              </a:lnSpc>
              <a:spcBef>
                <a:spcPct val="0"/>
              </a:spcBef>
              <a:spcAft>
                <a:spcPct val="0"/>
              </a:spcAft>
            </a:pPr>
            <a:r>
              <a:rPr lang="zh-CN" altLang="en-US" sz="1400" dirty="0">
                <a:latin typeface="华文中宋" panose="02010600040101010101" pitchFamily="2" charset="-122"/>
                <a:ea typeface="华文中宋" panose="02010600040101010101" pitchFamily="2" charset="-122"/>
                <a:cs typeface="黑体" panose="02010609060101010101" charset="-122"/>
              </a:rPr>
              <a:t>德国哲学家黑格尔（</a:t>
            </a:r>
            <a:r>
              <a:rPr lang="en-US" altLang="zh-CN" sz="1400" dirty="0" err="1">
                <a:latin typeface="华文中宋" panose="02010600040101010101" pitchFamily="2" charset="-122"/>
                <a:ea typeface="华文中宋" panose="02010600040101010101" pitchFamily="2" charset="-122"/>
                <a:cs typeface="黑体" panose="02010609060101010101" charset="-122"/>
              </a:rPr>
              <a:t>G.W.F.Hegel</a:t>
            </a:r>
            <a:r>
              <a:rPr lang="zh-CN" altLang="en-US" sz="1400" dirty="0">
                <a:latin typeface="华文中宋" panose="02010600040101010101" pitchFamily="2" charset="-122"/>
                <a:ea typeface="华文中宋" panose="02010600040101010101" pitchFamily="2" charset="-122"/>
                <a:cs typeface="黑体" panose="02010609060101010101" charset="-122"/>
              </a:rPr>
              <a:t>，</a:t>
            </a:r>
            <a:r>
              <a:rPr lang="en-US" altLang="zh-CN" sz="1400" dirty="0">
                <a:latin typeface="华文中宋" panose="02010600040101010101" pitchFamily="2" charset="-122"/>
                <a:ea typeface="华文中宋" panose="02010600040101010101" pitchFamily="2" charset="-122"/>
                <a:cs typeface="黑体" panose="02010609060101010101" charset="-122"/>
              </a:rPr>
              <a:t>1770-1831)</a:t>
            </a:r>
            <a:r>
              <a:rPr lang="zh-CN" altLang="en-US" sz="1400" dirty="0">
                <a:latin typeface="华文中宋" panose="02010600040101010101" pitchFamily="2" charset="-122"/>
                <a:ea typeface="华文中宋" panose="02010600040101010101" pitchFamily="2" charset="-122"/>
                <a:cs typeface="黑体" panose="02010609060101010101" charset="-122"/>
              </a:rPr>
              <a:t>说过，艺术在于“使外在的现象成为心灵的表现”，这是阐述艺术概念里的人与自然的关系，通过艺术，人与自然相通，达成通融的关系。著名学者余秋雨说“艺术是一种把人类生态变成直觉审美形式的创造。”</a:t>
            </a:r>
          </a:p>
          <a:p>
            <a:pPr marR="0" lvl="0" indent="414020" algn="just" fontAlgn="base">
              <a:lnSpc>
                <a:spcPct val="150000"/>
              </a:lnSpc>
              <a:spcBef>
                <a:spcPct val="0"/>
              </a:spcBef>
              <a:spcAft>
                <a:spcPct val="0"/>
              </a:spcAft>
              <a:buClrTx/>
              <a:buSzTx/>
              <a:buFontTx/>
              <a:buNone/>
            </a:pPr>
            <a:endParaRPr lang="zh-CN" sz="1400" dirty="0" smtClean="0">
              <a:latin typeface="华文中宋" panose="02010600040101010101" pitchFamily="2" charset="-122"/>
              <a:ea typeface="华文中宋" panose="02010600040101010101" pitchFamily="2" charset="-122"/>
              <a:cs typeface="黑体" panose="0201060906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7" name="矩形 6"/>
          <p:cNvSpPr/>
          <p:nvPr/>
        </p:nvSpPr>
        <p:spPr>
          <a:xfrm>
            <a:off x="1857356" y="1928802"/>
            <a:ext cx="5000660" cy="170816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indent="414020" algn="just">
              <a:lnSpc>
                <a:spcPct val="150000"/>
              </a:lnSpc>
            </a:pPr>
            <a:r>
              <a:rPr lang="zh-CN" altLang="en-US" sz="1400" dirty="0">
                <a:latin typeface="华文中宋" panose="02010600040101010101" pitchFamily="2" charset="-122"/>
                <a:ea typeface="华文中宋" panose="02010600040101010101" pitchFamily="2" charset="-122"/>
                <a:cs typeface="黑体" panose="02010609060101010101" charset="-122"/>
              </a:rPr>
              <a:t>自然景物是不依赖于欣赏者而存在的，但自然景物并不是靠它自身就成为艺术，只有经过艺术家的创造、沟通，才能达到艺术的境界。自然景物清湍修竹要成为艺术，必须要有人的审美活动去发现它、唤醒它、照亮它，使它从自然物变成一个完整的、有意蕴的艺术世界。</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7" name="矩形 6"/>
          <p:cNvSpPr/>
          <p:nvPr/>
        </p:nvSpPr>
        <p:spPr>
          <a:xfrm>
            <a:off x="571472" y="1500174"/>
            <a:ext cx="4572000" cy="2962671"/>
          </a:xfrm>
          <a:prstGeom prst="rect">
            <a:avLst/>
          </a:prstGeom>
        </p:spPr>
        <p:txBody>
          <a:bodyPr>
            <a:spAutoFit/>
          </a:bodyPr>
          <a:lstStyle/>
          <a:p>
            <a:pPr indent="414020" algn="just">
              <a:lnSpc>
                <a:spcPct val="150000"/>
              </a:lnSpc>
            </a:pPr>
            <a:r>
              <a:rPr lang="zh-CN" altLang="en-US" sz="1400" dirty="0">
                <a:latin typeface="华文中宋" panose="02010600040101010101" pitchFamily="2" charset="-122"/>
                <a:ea typeface="华文中宋" panose="02010600040101010101" pitchFamily="2" charset="-122"/>
                <a:cs typeface="黑体" panose="02010609060101010101" charset="-122"/>
              </a:rPr>
              <a:t>真正的艺术孕育在自然之中，每一个时代的艺术家用他们独特的目光从自然中提炼出艺术成分，并且赋予它们时代的特色。意大利文艺复兴画家达</a:t>
            </a:r>
            <a:r>
              <a:rPr lang="en-US" altLang="zh-CN" sz="1400" dirty="0">
                <a:latin typeface="华文中宋" panose="02010600040101010101" pitchFamily="2" charset="-122"/>
                <a:ea typeface="华文中宋" panose="02010600040101010101" pitchFamily="2" charset="-122"/>
                <a:cs typeface="黑体" panose="02010609060101010101" charset="-122"/>
              </a:rPr>
              <a:t>·</a:t>
            </a:r>
            <a:r>
              <a:rPr lang="zh-CN" altLang="en-US" sz="1400" dirty="0">
                <a:latin typeface="华文中宋" panose="02010600040101010101" pitchFamily="2" charset="-122"/>
                <a:ea typeface="华文中宋" panose="02010600040101010101" pitchFamily="2" charset="-122"/>
                <a:cs typeface="黑体" panose="02010609060101010101" charset="-122"/>
              </a:rPr>
              <a:t>芬奇（</a:t>
            </a:r>
            <a:r>
              <a:rPr lang="en-US" altLang="zh-CN" sz="1400" dirty="0" err="1">
                <a:latin typeface="华文中宋" panose="02010600040101010101" pitchFamily="2" charset="-122"/>
                <a:ea typeface="华文中宋" panose="02010600040101010101" pitchFamily="2" charset="-122"/>
                <a:cs typeface="黑体" panose="02010609060101010101" charset="-122"/>
              </a:rPr>
              <a:t>Da</a:t>
            </a:r>
            <a:r>
              <a:rPr lang="en-US" altLang="zh-CN" sz="1400" dirty="0">
                <a:latin typeface="华文中宋" panose="02010600040101010101" pitchFamily="2" charset="-122"/>
                <a:ea typeface="华文中宋" panose="02010600040101010101" pitchFamily="2" charset="-122"/>
                <a:cs typeface="黑体" panose="02010609060101010101" charset="-122"/>
              </a:rPr>
              <a:t> Vinci</a:t>
            </a:r>
            <a:r>
              <a:rPr lang="zh-CN" altLang="en-US" sz="1400" dirty="0">
                <a:latin typeface="华文中宋" panose="02010600040101010101" pitchFamily="2" charset="-122"/>
                <a:ea typeface="华文中宋" panose="02010600040101010101" pitchFamily="2" charset="-122"/>
                <a:cs typeface="黑体" panose="02010609060101010101" charset="-122"/>
              </a:rPr>
              <a:t>，</a:t>
            </a:r>
            <a:r>
              <a:rPr lang="en-US" altLang="zh-CN" sz="1400" dirty="0">
                <a:latin typeface="华文中宋" panose="02010600040101010101" pitchFamily="2" charset="-122"/>
                <a:ea typeface="华文中宋" panose="02010600040101010101" pitchFamily="2" charset="-122"/>
                <a:cs typeface="黑体" panose="02010609060101010101" charset="-122"/>
              </a:rPr>
              <a:t>1452-1519</a:t>
            </a:r>
            <a:r>
              <a:rPr lang="zh-CN" altLang="en-US" sz="1400" dirty="0">
                <a:latin typeface="华文中宋" panose="02010600040101010101" pitchFamily="2" charset="-122"/>
                <a:ea typeface="华文中宋" panose="02010600040101010101" pitchFamily="2" charset="-122"/>
                <a:cs typeface="黑体" panose="02010609060101010101" charset="-122"/>
              </a:rPr>
              <a:t>）说过，只有认识自然、忠于自然，人才能理解人，才能激发人对于和自己有着矛盾的复杂世界给予更大的关心，他要求绘画应该表现光、空气、地质和人的内心世界，他的作品</a:t>
            </a:r>
            <a:r>
              <a:rPr lang="en-US" altLang="zh-CN" sz="1400" dirty="0">
                <a:latin typeface="华文中宋" panose="02010600040101010101" pitchFamily="2" charset="-122"/>
                <a:ea typeface="华文中宋" panose="02010600040101010101" pitchFamily="2" charset="-122"/>
                <a:cs typeface="黑体" panose="02010609060101010101" charset="-122"/>
              </a:rPr>
              <a:t>《</a:t>
            </a:r>
            <a:r>
              <a:rPr lang="zh-CN" altLang="en-US" sz="1400" dirty="0">
                <a:latin typeface="华文中宋" panose="02010600040101010101" pitchFamily="2" charset="-122"/>
                <a:ea typeface="华文中宋" panose="02010600040101010101" pitchFamily="2" charset="-122"/>
                <a:cs typeface="黑体" panose="02010609060101010101" charset="-122"/>
              </a:rPr>
              <a:t>蒙娜</a:t>
            </a:r>
            <a:r>
              <a:rPr lang="en-US" altLang="zh-CN" sz="1400" dirty="0">
                <a:latin typeface="华文中宋" panose="02010600040101010101" pitchFamily="2" charset="-122"/>
                <a:ea typeface="华文中宋" panose="02010600040101010101" pitchFamily="2" charset="-122"/>
                <a:cs typeface="黑体" panose="02010609060101010101" charset="-122"/>
              </a:rPr>
              <a:t>·</a:t>
            </a:r>
            <a:r>
              <a:rPr lang="zh-CN" altLang="en-US" sz="1400" dirty="0">
                <a:latin typeface="华文中宋" panose="02010600040101010101" pitchFamily="2" charset="-122"/>
                <a:ea typeface="华文中宋" panose="02010600040101010101" pitchFamily="2" charset="-122"/>
                <a:cs typeface="黑体" panose="02010609060101010101" charset="-122"/>
              </a:rPr>
              <a:t>丽莎</a:t>
            </a:r>
            <a:r>
              <a:rPr lang="en-US" altLang="zh-CN" sz="1400" dirty="0">
                <a:latin typeface="华文中宋" panose="02010600040101010101" pitchFamily="2" charset="-122"/>
                <a:ea typeface="华文中宋" panose="02010600040101010101" pitchFamily="2" charset="-122"/>
                <a:cs typeface="黑体" panose="02010609060101010101" charset="-122"/>
              </a:rPr>
              <a:t>》</a:t>
            </a:r>
            <a:r>
              <a:rPr lang="zh-CN" altLang="en-US" sz="1400" dirty="0">
                <a:latin typeface="华文中宋" panose="02010600040101010101" pitchFamily="2" charset="-122"/>
                <a:ea typeface="华文中宋" panose="02010600040101010101" pitchFamily="2" charset="-122"/>
                <a:cs typeface="黑体" panose="02010609060101010101" charset="-122"/>
              </a:rPr>
              <a:t>在远山、小路、溪水、小桥的映衬下，优雅的蒙娜</a:t>
            </a:r>
            <a:r>
              <a:rPr lang="en-US" altLang="zh-CN" sz="1400" dirty="0">
                <a:latin typeface="华文中宋" panose="02010600040101010101" pitchFamily="2" charset="-122"/>
                <a:ea typeface="华文中宋" panose="02010600040101010101" pitchFamily="2" charset="-122"/>
                <a:cs typeface="黑体" panose="02010609060101010101" charset="-122"/>
              </a:rPr>
              <a:t>·</a:t>
            </a:r>
            <a:r>
              <a:rPr lang="zh-CN" altLang="en-US" sz="1400" dirty="0">
                <a:latin typeface="华文中宋" panose="02010600040101010101" pitchFamily="2" charset="-122"/>
                <a:ea typeface="华文中宋" panose="02010600040101010101" pitchFamily="2" charset="-122"/>
                <a:cs typeface="黑体" panose="02010609060101010101" charset="-122"/>
              </a:rPr>
              <a:t>丽莎露出千古神秘的微笑，一切都是那么自在天然，让人叹为观止。</a:t>
            </a:r>
          </a:p>
        </p:txBody>
      </p:sp>
      <p:pic>
        <p:nvPicPr>
          <p:cNvPr id="8" name="图片 7" descr="蒙娜丽莎"/>
          <p:cNvPicPr>
            <a:picLocks noChangeAspect="1"/>
          </p:cNvPicPr>
          <p:nvPr/>
        </p:nvPicPr>
        <p:blipFill>
          <a:blip r:embed="rId2"/>
          <a:stretch>
            <a:fillRect/>
          </a:stretch>
        </p:blipFill>
        <p:spPr>
          <a:xfrm>
            <a:off x="5643570" y="1000108"/>
            <a:ext cx="2755265" cy="413321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7" name="矩形 6"/>
          <p:cNvSpPr/>
          <p:nvPr/>
        </p:nvSpPr>
        <p:spPr>
          <a:xfrm>
            <a:off x="1000101" y="642918"/>
            <a:ext cx="6786609" cy="2908489"/>
          </a:xfrm>
          <a:prstGeom prst="rect">
            <a:avLst/>
          </a:prstGeom>
        </p:spPr>
        <p:txBody>
          <a:bodyPr wrap="square">
            <a:spAutoFit/>
          </a:bodyPr>
          <a:lstStyle/>
          <a:p>
            <a:pPr indent="414020" algn="just">
              <a:lnSpc>
                <a:spcPct val="150000"/>
              </a:lnSpc>
            </a:pPr>
            <a:r>
              <a:rPr lang="zh-CN" sz="20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（二）艺之为美</a:t>
            </a:r>
          </a:p>
          <a:p>
            <a:pPr indent="414020" algn="just">
              <a:lnSpc>
                <a:spcPct val="150000"/>
              </a:lnSpc>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1、美的艺术的确立</a:t>
            </a:r>
            <a:endParaRPr lang="zh-CN" altLang="en-US" sz="1400" dirty="0">
              <a:latin typeface="华文中宋" panose="02010600040101010101" pitchFamily="2" charset="-122"/>
              <a:ea typeface="华文中宋" panose="02010600040101010101" pitchFamily="2" charset="-122"/>
              <a:cs typeface="黑体" panose="02010609060101010101" charset="-122"/>
            </a:endParaRPr>
          </a:p>
          <a:p>
            <a:pPr indent="414020" algn="just">
              <a:lnSpc>
                <a:spcPct val="150000"/>
              </a:lnSpc>
            </a:pPr>
            <a:r>
              <a:rPr lang="zh-CN" altLang="en-US" sz="1400" dirty="0">
                <a:latin typeface="华文中宋" panose="02010600040101010101" pitchFamily="2" charset="-122"/>
                <a:ea typeface="华文中宋" panose="02010600040101010101" pitchFamily="2" charset="-122"/>
                <a:cs typeface="黑体" panose="02010609060101010101" charset="-122"/>
              </a:rPr>
              <a:t>西方艺术的源头是古希腊，在古希腊语中类似拉丁语</a:t>
            </a:r>
            <a:r>
              <a:rPr lang="en-US" altLang="zh-CN" sz="1400" dirty="0">
                <a:latin typeface="华文中宋" panose="02010600040101010101" pitchFamily="2" charset="-122"/>
                <a:ea typeface="华文中宋" panose="02010600040101010101" pitchFamily="2" charset="-122"/>
                <a:cs typeface="黑体" panose="02010609060101010101" charset="-122"/>
              </a:rPr>
              <a:t>art</a:t>
            </a:r>
            <a:r>
              <a:rPr lang="zh-CN" altLang="en-US" sz="1400" dirty="0">
                <a:latin typeface="华文中宋" panose="02010600040101010101" pitchFamily="2" charset="-122"/>
                <a:ea typeface="华文中宋" panose="02010600040101010101" pitchFamily="2" charset="-122"/>
                <a:cs typeface="黑体" panose="02010609060101010101" charset="-122"/>
              </a:rPr>
              <a:t>的词</a:t>
            </a:r>
            <a:r>
              <a:rPr lang="en-US" altLang="zh-CN" sz="1400" dirty="0" err="1">
                <a:latin typeface="华文中宋" panose="02010600040101010101" pitchFamily="2" charset="-122"/>
                <a:ea typeface="华文中宋" panose="02010600040101010101" pitchFamily="2" charset="-122"/>
                <a:cs typeface="黑体" panose="02010609060101010101" charset="-122"/>
              </a:rPr>
              <a:t>tekhne</a:t>
            </a:r>
            <a:r>
              <a:rPr lang="zh-CN" altLang="en-US" sz="1400" dirty="0">
                <a:latin typeface="华文中宋" panose="02010600040101010101" pitchFamily="2" charset="-122"/>
                <a:ea typeface="华文中宋" panose="02010600040101010101" pitchFamily="2" charset="-122"/>
                <a:cs typeface="黑体" panose="02010609060101010101" charset="-122"/>
              </a:rPr>
              <a:t>指的是技艺，艺术所指的是技艺技能等生产性的制作活动，和今天的各类物质生活必需的生产劳动没有本质的区别。自文艺复兴以来，艺术家和学者都试图寻求一个能赋予艺术新意义的内在准则，以便能把艺术与非艺术区别开来，这个内在准则就是“美”，文艺复兴时期画家和理论家乔治</a:t>
            </a:r>
            <a:r>
              <a:rPr lang="en-US" altLang="zh-CN" sz="1400" dirty="0">
                <a:latin typeface="华文中宋" panose="02010600040101010101" pitchFamily="2" charset="-122"/>
                <a:ea typeface="华文中宋" panose="02010600040101010101" pitchFamily="2" charset="-122"/>
                <a:cs typeface="黑体" panose="02010609060101010101" charset="-122"/>
              </a:rPr>
              <a:t>·</a:t>
            </a:r>
            <a:r>
              <a:rPr lang="zh-CN" altLang="en-US" sz="1400" dirty="0">
                <a:latin typeface="华文中宋" panose="02010600040101010101" pitchFamily="2" charset="-122"/>
                <a:ea typeface="华文中宋" panose="02010600040101010101" pitchFamily="2" charset="-122"/>
                <a:cs typeface="黑体" panose="02010609060101010101" charset="-122"/>
              </a:rPr>
              <a:t>瓦萨利（</a:t>
            </a:r>
            <a:r>
              <a:rPr lang="en-US" altLang="zh-CN" sz="1400" dirty="0">
                <a:latin typeface="华文中宋" panose="02010600040101010101" pitchFamily="2" charset="-122"/>
                <a:ea typeface="华文中宋" panose="02010600040101010101" pitchFamily="2" charset="-122"/>
                <a:cs typeface="黑体" panose="02010609060101010101" charset="-122"/>
              </a:rPr>
              <a:t>Giorgio </a:t>
            </a:r>
            <a:r>
              <a:rPr lang="en-US" altLang="zh-CN" sz="1400" dirty="0" err="1">
                <a:latin typeface="华文中宋" panose="02010600040101010101" pitchFamily="2" charset="-122"/>
                <a:ea typeface="华文中宋" panose="02010600040101010101" pitchFamily="2" charset="-122"/>
                <a:cs typeface="黑体" panose="02010609060101010101" charset="-122"/>
              </a:rPr>
              <a:t>Vassari</a:t>
            </a:r>
            <a:r>
              <a:rPr lang="zh-CN" altLang="en-US" sz="1400" dirty="0">
                <a:latin typeface="华文中宋" panose="02010600040101010101" pitchFamily="2" charset="-122"/>
                <a:ea typeface="华文中宋" panose="02010600040101010101" pitchFamily="2" charset="-122"/>
                <a:cs typeface="黑体" panose="02010609060101010101" charset="-122"/>
              </a:rPr>
              <a:t>，</a:t>
            </a:r>
            <a:r>
              <a:rPr lang="en-US" altLang="zh-CN" sz="1400" dirty="0">
                <a:latin typeface="华文中宋" panose="02010600040101010101" pitchFamily="2" charset="-122"/>
                <a:ea typeface="华文中宋" panose="02010600040101010101" pitchFamily="2" charset="-122"/>
                <a:cs typeface="黑体" panose="02010609060101010101" charset="-122"/>
              </a:rPr>
              <a:t>1512-1574</a:t>
            </a:r>
            <a:r>
              <a:rPr lang="zh-CN" altLang="en-US" sz="1400" dirty="0">
                <a:latin typeface="华文中宋" panose="02010600040101010101" pitchFamily="2" charset="-122"/>
                <a:ea typeface="华文中宋" panose="02010600040101010101" pitchFamily="2" charset="-122"/>
                <a:cs typeface="黑体" panose="02010609060101010101" charset="-122"/>
              </a:rPr>
              <a:t>）最早提出“美的艺术”（</a:t>
            </a:r>
            <a:r>
              <a:rPr lang="en-US" altLang="zh-CN" sz="1400" dirty="0">
                <a:latin typeface="华文中宋" panose="02010600040101010101" pitchFamily="2" charset="-122"/>
                <a:ea typeface="华文中宋" panose="02010600040101010101" pitchFamily="2" charset="-122"/>
                <a:cs typeface="黑体" panose="02010609060101010101" charset="-122"/>
              </a:rPr>
              <a:t>Beaux-Arts</a:t>
            </a:r>
            <a:r>
              <a:rPr lang="zh-CN" altLang="en-US" sz="1400" dirty="0">
                <a:latin typeface="华文中宋" panose="02010600040101010101" pitchFamily="2" charset="-122"/>
                <a:ea typeface="华文中宋" panose="02010600040101010101" pitchFamily="2" charset="-122"/>
                <a:cs typeface="黑体" panose="02010609060101010101" charset="-122"/>
              </a:rPr>
              <a:t>）的理念，美术用来指</a:t>
            </a:r>
            <a:r>
              <a:rPr lang="zh-CN" altLang="en-US" sz="1400" dirty="0" smtClean="0">
                <a:latin typeface="华文中宋" panose="02010600040101010101" pitchFamily="2" charset="-122"/>
                <a:ea typeface="华文中宋" panose="02010600040101010101" pitchFamily="2" charset="-122"/>
                <a:cs typeface="黑体" panose="02010609060101010101" charset="-122"/>
              </a:rPr>
              <a:t>视觉艺术</a:t>
            </a:r>
            <a:r>
              <a:rPr lang="en-US" altLang="zh-CN" sz="1400" dirty="0" smtClean="0">
                <a:latin typeface="华文中宋" panose="02010600040101010101" pitchFamily="2" charset="-122"/>
                <a:ea typeface="华文中宋" panose="02010600040101010101" pitchFamily="2" charset="-122"/>
                <a:cs typeface="黑体" panose="02010609060101010101" charset="-122"/>
              </a:rPr>
              <a:t>——</a:t>
            </a:r>
            <a:r>
              <a:rPr lang="zh-CN" altLang="en-US" sz="1400" dirty="0" smtClean="0">
                <a:latin typeface="华文中宋" panose="02010600040101010101" pitchFamily="2" charset="-122"/>
                <a:ea typeface="华文中宋" panose="02010600040101010101" pitchFamily="2" charset="-122"/>
                <a:cs typeface="黑体" panose="02010609060101010101" charset="-122"/>
              </a:rPr>
              <a:t>建筑</a:t>
            </a:r>
            <a:r>
              <a:rPr lang="zh-CN" altLang="en-US" sz="1400" dirty="0">
                <a:latin typeface="华文中宋" panose="02010600040101010101" pitchFamily="2" charset="-122"/>
                <a:ea typeface="华文中宋" panose="02010600040101010101" pitchFamily="2" charset="-122"/>
                <a:cs typeface="黑体" panose="02010609060101010101" charset="-122"/>
              </a:rPr>
              <a:t>、雕塑、绘画等</a:t>
            </a:r>
            <a:r>
              <a:rPr lang="zh-CN" altLang="en-US" sz="1400" dirty="0" smtClean="0">
                <a:latin typeface="华文中宋" panose="02010600040101010101" pitchFamily="2" charset="-122"/>
                <a:ea typeface="华文中宋" panose="02010600040101010101" pitchFamily="2" charset="-122"/>
                <a:cs typeface="黑体" panose="02010609060101010101" charset="-122"/>
              </a:rPr>
              <a:t>。</a:t>
            </a:r>
            <a:endParaRPr lang="zh-CN" altLang="en-US" sz="1400" dirty="0">
              <a:latin typeface="华文中宋" panose="02010600040101010101" pitchFamily="2" charset="-122"/>
              <a:ea typeface="华文中宋" panose="02010600040101010101" pitchFamily="2" charset="-122"/>
              <a:cs typeface="黑体" panose="02010609060101010101" charset="-122"/>
            </a:endParaRPr>
          </a:p>
        </p:txBody>
      </p:sp>
      <p:pic>
        <p:nvPicPr>
          <p:cNvPr id="17410" name="Picture 2" descr="http://www.gapp.gov.cn/upload/2012/3/18184833109.jpg"/>
          <p:cNvPicPr>
            <a:picLocks noChangeAspect="1" noChangeArrowheads="1"/>
          </p:cNvPicPr>
          <p:nvPr/>
        </p:nvPicPr>
        <p:blipFill>
          <a:blip r:embed="rId2"/>
          <a:srcRect/>
          <a:stretch>
            <a:fillRect/>
          </a:stretch>
        </p:blipFill>
        <p:spPr bwMode="auto">
          <a:xfrm>
            <a:off x="2143108" y="3571876"/>
            <a:ext cx="4500594" cy="2902884"/>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7" name="矩形 6"/>
          <p:cNvSpPr/>
          <p:nvPr/>
        </p:nvSpPr>
        <p:spPr>
          <a:xfrm>
            <a:off x="1214414" y="1028343"/>
            <a:ext cx="5643586" cy="3924151"/>
          </a:xfrm>
          <a:prstGeom prst="rect">
            <a:avLst/>
          </a:prstGeom>
        </p:spPr>
        <p:txBody>
          <a:bodyPr wrap="square">
            <a:spAutoFit/>
          </a:bodyPr>
          <a:lstStyle/>
          <a:p>
            <a:endParaRPr lang="zh-CN" altLang="en-US" dirty="0" smtClean="0"/>
          </a:p>
          <a:p>
            <a:pPr indent="414020" algn="just">
              <a:lnSpc>
                <a:spcPct val="150000"/>
              </a:lnSpc>
            </a:pPr>
            <a:r>
              <a:rPr lang="en-US" altLang="zh-CN" sz="1400" dirty="0" smtClean="0">
                <a:latin typeface="华文中宋" panose="02010600040101010101" pitchFamily="2" charset="-122"/>
                <a:ea typeface="华文中宋" panose="02010600040101010101" pitchFamily="2" charset="-122"/>
                <a:cs typeface="黑体" panose="02010609060101010101" charset="-122"/>
              </a:rPr>
              <a:t>17</a:t>
            </a:r>
            <a:r>
              <a:rPr lang="zh-CN" altLang="en-US" sz="1400" dirty="0" smtClean="0">
                <a:latin typeface="华文中宋" panose="02010600040101010101" pitchFamily="2" charset="-122"/>
                <a:ea typeface="华文中宋" panose="02010600040101010101" pitchFamily="2" charset="-122"/>
                <a:cs typeface="黑体" panose="02010609060101010101" charset="-122"/>
              </a:rPr>
              <a:t>世纪中后期，随着法国和欧洲各国官方艺术学院体系的逐步建立，为美的艺术理念的最后确立起到了积极的推动作用</a:t>
            </a:r>
            <a:r>
              <a:rPr lang="zh-CN" altLang="en-US"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indent="414020" algn="just">
              <a:lnSpc>
                <a:spcPct val="150000"/>
              </a:lnSpc>
            </a:pPr>
            <a:r>
              <a:rPr lang="en-US" altLang="zh-CN" sz="1400" dirty="0" smtClean="0">
                <a:latin typeface="华文中宋" panose="02010600040101010101" pitchFamily="2" charset="-122"/>
                <a:ea typeface="华文中宋" panose="02010600040101010101" pitchFamily="2" charset="-122"/>
                <a:cs typeface="黑体" panose="02010609060101010101" charset="-122"/>
              </a:rPr>
              <a:t>1747</a:t>
            </a:r>
            <a:r>
              <a:rPr lang="zh-CN" altLang="en-US" sz="1400" dirty="0" smtClean="0">
                <a:latin typeface="华文中宋" panose="02010600040101010101" pitchFamily="2" charset="-122"/>
                <a:ea typeface="华文中宋" panose="02010600040101010101" pitchFamily="2" charset="-122"/>
                <a:cs typeface="黑体" panose="02010609060101010101" charset="-122"/>
              </a:rPr>
              <a:t>年，法国学者夏尔</a:t>
            </a:r>
            <a:r>
              <a:rPr lang="en-US" altLang="zh-CN" sz="1400" dirty="0" smtClean="0">
                <a:latin typeface="华文中宋" panose="02010600040101010101" pitchFamily="2" charset="-122"/>
                <a:ea typeface="华文中宋" panose="02010600040101010101" pitchFamily="2" charset="-122"/>
                <a:cs typeface="黑体" panose="02010609060101010101" charset="-122"/>
              </a:rPr>
              <a:t>·</a:t>
            </a:r>
            <a:r>
              <a:rPr lang="zh-CN" altLang="en-US" sz="1400" dirty="0" smtClean="0">
                <a:latin typeface="华文中宋" panose="02010600040101010101" pitchFamily="2" charset="-122"/>
                <a:ea typeface="华文中宋" panose="02010600040101010101" pitchFamily="2" charset="-122"/>
                <a:cs typeface="黑体" panose="02010609060101010101" charset="-122"/>
              </a:rPr>
              <a:t>巴托（</a:t>
            </a:r>
            <a:r>
              <a:rPr lang="en-US" altLang="zh-CN" sz="1400" dirty="0" smtClean="0">
                <a:latin typeface="华文中宋" panose="02010600040101010101" pitchFamily="2" charset="-122"/>
                <a:ea typeface="华文中宋" panose="02010600040101010101" pitchFamily="2" charset="-122"/>
                <a:cs typeface="黑体" panose="02010609060101010101" charset="-122"/>
              </a:rPr>
              <a:t>Charles </a:t>
            </a:r>
            <a:r>
              <a:rPr lang="en-US" altLang="zh-CN" sz="1400" dirty="0" err="1" smtClean="0">
                <a:latin typeface="华文中宋" panose="02010600040101010101" pitchFamily="2" charset="-122"/>
                <a:ea typeface="华文中宋" panose="02010600040101010101" pitchFamily="2" charset="-122"/>
                <a:cs typeface="黑体" panose="02010609060101010101" charset="-122"/>
              </a:rPr>
              <a:t>Batteux</a:t>
            </a:r>
            <a:r>
              <a:rPr lang="zh-CN" altLang="en-US" sz="1400" dirty="0" smtClean="0">
                <a:latin typeface="华文中宋" panose="02010600040101010101" pitchFamily="2" charset="-122"/>
                <a:ea typeface="华文中宋" panose="02010600040101010101" pitchFamily="2" charset="-122"/>
                <a:cs typeface="黑体" panose="02010609060101010101" charset="-122"/>
              </a:rPr>
              <a:t>，</a:t>
            </a:r>
            <a:r>
              <a:rPr lang="en-US" altLang="zh-CN" sz="1400" dirty="0" smtClean="0">
                <a:latin typeface="华文中宋" panose="02010600040101010101" pitchFamily="2" charset="-122"/>
                <a:ea typeface="华文中宋" panose="02010600040101010101" pitchFamily="2" charset="-122"/>
                <a:cs typeface="黑体" panose="02010609060101010101" charset="-122"/>
              </a:rPr>
              <a:t>1713-1780</a:t>
            </a:r>
            <a:r>
              <a:rPr lang="zh-CN" altLang="en-US" sz="1400" dirty="0" smtClean="0">
                <a:latin typeface="华文中宋" panose="02010600040101010101" pitchFamily="2" charset="-122"/>
                <a:ea typeface="华文中宋" panose="02010600040101010101" pitchFamily="2" charset="-122"/>
                <a:cs typeface="黑体" panose="02010609060101010101" charset="-122"/>
              </a:rPr>
              <a:t>）出版了</a:t>
            </a:r>
            <a:r>
              <a:rPr lang="en-US" altLang="zh-CN" sz="1400" dirty="0" smtClean="0">
                <a:latin typeface="华文中宋" panose="02010600040101010101" pitchFamily="2" charset="-122"/>
                <a:ea typeface="华文中宋" panose="02010600040101010101" pitchFamily="2" charset="-122"/>
                <a:cs typeface="黑体" panose="02010609060101010101" charset="-122"/>
              </a:rPr>
              <a:t>《</a:t>
            </a:r>
            <a:r>
              <a:rPr lang="zh-CN" altLang="en-US" sz="1400" dirty="0" smtClean="0">
                <a:latin typeface="华文中宋" panose="02010600040101010101" pitchFamily="2" charset="-122"/>
                <a:ea typeface="华文中宋" panose="02010600040101010101" pitchFamily="2" charset="-122"/>
                <a:cs typeface="黑体" panose="02010609060101010101" charset="-122"/>
              </a:rPr>
              <a:t>简化成一个单一原则的美的艺术</a:t>
            </a:r>
            <a:r>
              <a:rPr lang="en-US" altLang="zh-CN" sz="1400" dirty="0" smtClean="0">
                <a:latin typeface="华文中宋" panose="02010600040101010101" pitchFamily="2" charset="-122"/>
                <a:ea typeface="华文中宋" panose="02010600040101010101" pitchFamily="2" charset="-122"/>
                <a:cs typeface="黑体" panose="02010609060101010101" charset="-122"/>
              </a:rPr>
              <a:t>》</a:t>
            </a:r>
            <a:r>
              <a:rPr lang="zh-CN" altLang="en-US" sz="1400" dirty="0" smtClean="0">
                <a:latin typeface="华文中宋" panose="02010600040101010101" pitchFamily="2" charset="-122"/>
                <a:ea typeface="华文中宋" panose="02010600040101010101" pitchFamily="2" charset="-122"/>
                <a:cs typeface="黑体" panose="02010609060101010101" charset="-122"/>
              </a:rPr>
              <a:t>一书，明确提出了以绘画、雕塑、音乐、诗歌和舞蹈为核心的“美的艺术”的概念体系，这标志着西方艺术体系的正式确立，在此后的发展中，学者们基于对自然美的模仿，把建筑也纳入了上述美的艺术体系中</a:t>
            </a:r>
            <a:r>
              <a:rPr lang="zh-CN" altLang="en-US"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indent="414020" algn="just">
              <a:lnSpc>
                <a:spcPct val="150000"/>
              </a:lnSpc>
            </a:pPr>
            <a:r>
              <a:rPr lang="zh-CN" altLang="en-US" sz="1400" dirty="0" smtClean="0">
                <a:latin typeface="华文中宋" panose="02010600040101010101" pitchFamily="2" charset="-122"/>
                <a:ea typeface="华文中宋" panose="02010600040101010101" pitchFamily="2" charset="-122"/>
                <a:cs typeface="黑体" panose="02010609060101010101" charset="-122"/>
              </a:rPr>
              <a:t>至此</a:t>
            </a:r>
            <a:r>
              <a:rPr lang="zh-CN" altLang="en-US" sz="1400" dirty="0" smtClean="0">
                <a:latin typeface="华文中宋" panose="02010600040101010101" pitchFamily="2" charset="-122"/>
                <a:ea typeface="华文中宋" panose="02010600040101010101" pitchFamily="2" charset="-122"/>
                <a:cs typeface="黑体" panose="02010609060101010101" charset="-122"/>
              </a:rPr>
              <a:t>，纯艺术从工艺技艺等实用技能分离开来，美的艺术从此完全摆脱了技艺和科学，而成为一个完全独立的自主性概念。只有“美的艺术”才是真正的艺术。后来，人们出于习惯，将“美的艺术”的前两个字省略掉，直接称之为大写的</a:t>
            </a:r>
            <a:r>
              <a:rPr lang="en-US" altLang="zh-CN" sz="1400" dirty="0" smtClean="0">
                <a:latin typeface="华文中宋" panose="02010600040101010101" pitchFamily="2" charset="-122"/>
                <a:ea typeface="华文中宋" panose="02010600040101010101" pitchFamily="2" charset="-122"/>
                <a:cs typeface="黑体" panose="02010609060101010101" charset="-122"/>
              </a:rPr>
              <a:t>Art“</a:t>
            </a:r>
            <a:r>
              <a:rPr lang="zh-CN" altLang="en-US" sz="1400" dirty="0" smtClean="0">
                <a:latin typeface="华文中宋" panose="02010600040101010101" pitchFamily="2" charset="-122"/>
                <a:ea typeface="华文中宋" panose="02010600040101010101" pitchFamily="2" charset="-122"/>
                <a:cs typeface="黑体" panose="02010609060101010101" charset="-122"/>
              </a:rPr>
              <a:t>艺术”。</a:t>
            </a:r>
            <a:endParaRPr lang="zh-CN" altLang="en-US" sz="1400" dirty="0">
              <a:latin typeface="华文中宋" panose="02010600040101010101" pitchFamily="2" charset="-122"/>
              <a:ea typeface="华文中宋" panose="02010600040101010101" pitchFamily="2" charset="-122"/>
              <a:cs typeface="黑体" panose="0201060906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58369" name="Rectangle 1"/>
          <p:cNvSpPr>
            <a:spLocks noChangeArrowheads="1"/>
          </p:cNvSpPr>
          <p:nvPr/>
        </p:nvSpPr>
        <p:spPr bwMode="auto">
          <a:xfrm>
            <a:off x="714348" y="642918"/>
            <a:ext cx="4357718" cy="5032147"/>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just" fontAlgn="base">
              <a:lnSpc>
                <a:spcPct val="150000"/>
              </a:lnSpc>
              <a:spcBef>
                <a:spcPct val="0"/>
              </a:spcBef>
              <a:spcAft>
                <a:spcPct val="0"/>
              </a:spcAft>
              <a:buClrTx/>
              <a:buSzTx/>
              <a:buFontTx/>
              <a:buNone/>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2、东西方的美</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东方传统的美，美在意象，追求神似。东方传统美学认为，意象是“情景交融”，是主体的“情”与客体的“景”的欣合和畅、一气流通。审美活动就是要在物理世界之外建构一个意象世界，即所谓于天地之外，别构一种灵奇，这个意象世界，就是东方的美</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比如</a:t>
            </a:r>
            <a:r>
              <a:rPr lang="zh-CN" sz="1400" dirty="0" smtClean="0">
                <a:latin typeface="华文中宋" panose="02010600040101010101" pitchFamily="2" charset="-122"/>
                <a:ea typeface="华文中宋" panose="02010600040101010101" pitchFamily="2" charset="-122"/>
                <a:cs typeface="黑体" panose="02010609060101010101" charset="-122"/>
              </a:rPr>
              <a:t>中国画写意竹子，竹子中空、有节，是历代画家很喜欢的绘画题材，中国画写意竹子的美，美在意境、美在气韵，画竹自有章法，使它区别于自然界中的竹子，也就是说自然界中没有一杆竹子和中国画里写意的竹子相同，但当人们看中国画里的写意竹子都认为它是竹子，为什么呢？因为它取自自然界中的竹子，又将自然界中的竹子的元素，提取和升华，“胸有成竹”的典故，即在于此</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endParaRPr lang="zh-CN" sz="1400" dirty="0" smtClean="0">
              <a:latin typeface="华文中宋" panose="02010600040101010101" pitchFamily="2" charset="-122"/>
              <a:ea typeface="华文中宋" panose="02010600040101010101" pitchFamily="2" charset="-122"/>
              <a:cs typeface="黑体" panose="02010609060101010101" charset="-122"/>
            </a:endParaRPr>
          </a:p>
        </p:txBody>
      </p:sp>
      <p:pic>
        <p:nvPicPr>
          <p:cNvPr id="7" name="Picture 2" descr="C:\Users\Administrator\AppData\Local\Temp\ksohtml\wps9E52.tmp.png"/>
          <p:cNvPicPr>
            <a:picLocks noChangeAspect="1" noChangeArrowheads="1"/>
          </p:cNvPicPr>
          <p:nvPr/>
        </p:nvPicPr>
        <p:blipFill>
          <a:blip r:embed="rId2"/>
          <a:srcRect/>
          <a:stretch>
            <a:fillRect/>
          </a:stretch>
        </p:blipFill>
        <p:spPr bwMode="auto">
          <a:xfrm>
            <a:off x="5572132" y="928670"/>
            <a:ext cx="2314574" cy="4521494"/>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7" name="矩形 6"/>
          <p:cNvSpPr/>
          <p:nvPr/>
        </p:nvSpPr>
        <p:spPr>
          <a:xfrm>
            <a:off x="928662" y="428604"/>
            <a:ext cx="6858048" cy="2800767"/>
          </a:xfrm>
          <a:prstGeom prst="rect">
            <a:avLst/>
          </a:prstGeom>
        </p:spPr>
        <p:txBody>
          <a:bodyPr wrap="square">
            <a:spAutoFit/>
          </a:bodyPr>
          <a:lstStyle/>
          <a:p>
            <a:pPr lvl="0" indent="266700" eaLnBrk="0" fontAlgn="base" hangingPunct="0">
              <a:spcBef>
                <a:spcPct val="0"/>
              </a:spcBef>
              <a:spcAft>
                <a:spcPct val="0"/>
              </a:spcAft>
            </a:pPr>
            <a:endParaRPr kumimoji="0" lang="zh-CN" sz="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lvl="0" indent="414020" algn="just" fontAlgn="base">
              <a:lnSpc>
                <a:spcPct val="150000"/>
              </a:lnSpc>
              <a:spcBef>
                <a:spcPct val="0"/>
              </a:spcBef>
              <a:spcAft>
                <a:spcPct val="0"/>
              </a:spcAft>
            </a:pPr>
            <a:r>
              <a:rPr lang="zh-CN" sz="1400" dirty="0" smtClean="0">
                <a:latin typeface="华文中宋" panose="02010600040101010101" pitchFamily="2" charset="-122"/>
                <a:ea typeface="华文中宋" panose="02010600040101010101" pitchFamily="2" charset="-122"/>
                <a:cs typeface="黑体" panose="02010609060101010101" charset="-122"/>
              </a:rPr>
              <a:t>西方传统审美，美在逼真，美是追求“形似”</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lvl="0" indent="414020" algn="just" fontAlgn="base">
              <a:lnSpc>
                <a:spcPct val="150000"/>
              </a:lnSpc>
              <a:spcBef>
                <a:spcPct val="0"/>
              </a:spcBef>
              <a:spcAft>
                <a:spcPct val="0"/>
              </a:spcAft>
            </a:pPr>
            <a:r>
              <a:rPr lang="zh-CN" sz="1400" dirty="0" smtClean="0">
                <a:latin typeface="华文中宋" panose="02010600040101010101" pitchFamily="2" charset="-122"/>
                <a:ea typeface="华文中宋" panose="02010600040101010101" pitchFamily="2" charset="-122"/>
                <a:cs typeface="黑体" panose="02010609060101010101" charset="-122"/>
              </a:rPr>
              <a:t>西方</a:t>
            </a:r>
            <a:r>
              <a:rPr lang="zh-CN" sz="1400" dirty="0" smtClean="0">
                <a:latin typeface="华文中宋" panose="02010600040101010101" pitchFamily="2" charset="-122"/>
                <a:ea typeface="华文中宋" panose="02010600040101010101" pitchFamily="2" charset="-122"/>
                <a:cs typeface="黑体" panose="02010609060101010101" charset="-122"/>
              </a:rPr>
              <a:t>美学以“摹仿”为主，从古希腊时期，苏格拉底、亚里士多德在模仿说形成后，便提出理想化的美学主张，认为美是从众多自然物中选出最美的特征，组合成理想化的美</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lvl="0" indent="414020" algn="just" fontAlgn="base">
              <a:lnSpc>
                <a:spcPct val="150000"/>
              </a:lnSpc>
              <a:spcBef>
                <a:spcPct val="0"/>
              </a:spcBef>
              <a:spcAft>
                <a:spcPct val="0"/>
              </a:spcAft>
            </a:pPr>
            <a:r>
              <a:rPr lang="zh-CN" sz="1400" dirty="0" smtClean="0">
                <a:latin typeface="华文中宋" panose="02010600040101010101" pitchFamily="2" charset="-122"/>
                <a:ea typeface="华文中宋" panose="02010600040101010101" pitchFamily="2" charset="-122"/>
                <a:cs typeface="黑体" panose="02010609060101010101" charset="-122"/>
              </a:rPr>
              <a:t>从</a:t>
            </a:r>
            <a:r>
              <a:rPr lang="zh-CN" sz="1400" dirty="0" smtClean="0">
                <a:latin typeface="华文中宋" panose="02010600040101010101" pitchFamily="2" charset="-122"/>
                <a:ea typeface="华文中宋" panose="02010600040101010101" pitchFamily="2" charset="-122"/>
                <a:cs typeface="黑体" panose="02010609060101010101" charset="-122"/>
              </a:rPr>
              <a:t>古希腊雕塑中，可以看出这种美学理想；文艺复兴运动持续了古希腊的思想，强调对自然的改善，美化和理想化，将逼真与唯美达到巅峰；之后的巴洛克、洛可可艺术、古典主义、浪漫主义等艺术形式，都是迎合公众的审美趣味，强调视觉上的愉悦性，塑造美丽温柔的艺术世界，艺之为美，在西方古典艺术中得到体现</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zh-CN" sz="1400" dirty="0" smtClean="0">
              <a:latin typeface="华文中宋" panose="02010600040101010101" pitchFamily="2" charset="-122"/>
              <a:ea typeface="华文中宋" panose="02010600040101010101" pitchFamily="2" charset="-122"/>
              <a:cs typeface="黑体" panose="02010609060101010101" charset="-122"/>
            </a:endParaRPr>
          </a:p>
        </p:txBody>
      </p:sp>
      <p:sp>
        <p:nvSpPr>
          <p:cNvPr id="14337" name="Rectangle 1"/>
          <p:cNvSpPr>
            <a:spLocks noChangeArrowheads="1"/>
          </p:cNvSpPr>
          <p:nvPr/>
        </p:nvSpPr>
        <p:spPr bwMode="auto">
          <a:xfrm>
            <a:off x="2285984" y="6000768"/>
            <a:ext cx="1571636" cy="2539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50" b="0" i="0" u="none" strike="noStrike" cap="none" normalizeH="0" baseline="0" dirty="0" smtClean="0">
                <a:ln>
                  <a:noFill/>
                </a:ln>
                <a:solidFill>
                  <a:schemeClr val="accent1">
                    <a:lumMod val="75000"/>
                  </a:schemeClr>
                </a:solidFill>
                <a:effectLst/>
                <a:latin typeface="方正姚体" pitchFamily="2" charset="-122"/>
                <a:ea typeface="方正姚体" pitchFamily="2" charset="-122"/>
                <a:cs typeface="宋体" pitchFamily="2" charset="-122"/>
              </a:rPr>
              <a:t>达利</a:t>
            </a:r>
            <a:r>
              <a:rPr kumimoji="0" lang="en-US" altLang="zh-CN" sz="1050" b="0" i="0" u="none" strike="noStrike" cap="none" normalizeH="0" baseline="0" dirty="0" smtClean="0">
                <a:ln>
                  <a:noFill/>
                </a:ln>
                <a:solidFill>
                  <a:schemeClr val="accent1">
                    <a:lumMod val="75000"/>
                  </a:schemeClr>
                </a:solidFill>
                <a:effectLst/>
                <a:latin typeface="方正姚体" pitchFamily="2" charset="-122"/>
                <a:ea typeface="方正姚体" pitchFamily="2" charset="-122"/>
                <a:cs typeface="宋体" pitchFamily="2" charset="-122"/>
              </a:rPr>
              <a:t> </a:t>
            </a:r>
            <a:r>
              <a:rPr kumimoji="0" lang="zh-CN" altLang="zh-CN" sz="1050" b="0" i="0" u="none" strike="noStrike" cap="none" normalizeH="0" baseline="0" dirty="0" smtClean="0">
                <a:ln>
                  <a:noFill/>
                </a:ln>
                <a:solidFill>
                  <a:schemeClr val="accent1">
                    <a:lumMod val="75000"/>
                  </a:schemeClr>
                </a:solidFill>
                <a:effectLst/>
                <a:latin typeface="方正姚体" pitchFamily="2" charset="-122"/>
                <a:ea typeface="方正姚体" pitchFamily="2" charset="-122"/>
                <a:cs typeface="宋体" pitchFamily="2" charset="-122"/>
              </a:rPr>
              <a:t>《</a:t>
            </a:r>
            <a:r>
              <a:rPr kumimoji="0" lang="zh-CN" sz="1050" b="0" i="0" u="none" strike="noStrike" cap="none" normalizeH="0" baseline="0" dirty="0" smtClean="0">
                <a:ln>
                  <a:noFill/>
                </a:ln>
                <a:solidFill>
                  <a:schemeClr val="accent1">
                    <a:lumMod val="75000"/>
                  </a:schemeClr>
                </a:solidFill>
                <a:effectLst/>
                <a:latin typeface="方正姚体" pitchFamily="2" charset="-122"/>
                <a:ea typeface="方正姚体" pitchFamily="2" charset="-122"/>
                <a:cs typeface="宋体" pitchFamily="2" charset="-122"/>
              </a:rPr>
              <a:t>记忆的永恒</a:t>
            </a:r>
            <a:r>
              <a:rPr kumimoji="0" lang="zh-CN" altLang="zh-CN" sz="1050" b="0" i="0" u="none" strike="noStrike" cap="none" normalizeH="0" baseline="0" dirty="0" smtClean="0">
                <a:ln>
                  <a:noFill/>
                </a:ln>
                <a:solidFill>
                  <a:schemeClr val="accent1">
                    <a:lumMod val="75000"/>
                  </a:schemeClr>
                </a:solidFill>
                <a:effectLst/>
                <a:latin typeface="方正姚体" pitchFamily="2" charset="-122"/>
                <a:ea typeface="方正姚体" pitchFamily="2" charset="-122"/>
                <a:cs typeface="宋体" pitchFamily="2" charset="-122"/>
              </a:rPr>
              <a:t>》</a:t>
            </a:r>
            <a:endParaRPr kumimoji="0" lang="zh-CN" altLang="zh-CN" sz="21200" b="0" i="0" u="none" strike="noStrike" cap="none" normalizeH="0" baseline="0" dirty="0" smtClean="0">
              <a:ln>
                <a:noFill/>
              </a:ln>
              <a:solidFill>
                <a:schemeClr val="accent1">
                  <a:lumMod val="75000"/>
                </a:schemeClr>
              </a:solidFill>
              <a:effectLst/>
              <a:latin typeface="方正姚体" pitchFamily="2" charset="-122"/>
              <a:ea typeface="方正姚体" pitchFamily="2" charset="-122"/>
              <a:cs typeface="宋体" pitchFamily="2" charset="-122"/>
            </a:endParaRPr>
          </a:p>
        </p:txBody>
      </p:sp>
      <p:pic>
        <p:nvPicPr>
          <p:cNvPr id="14338" name="Picture 2" descr="C:\Users\Administrator\AppData\Local\Temp\ksohtml\wps96BF.tmp.png"/>
          <p:cNvPicPr>
            <a:picLocks noChangeAspect="1" noChangeArrowheads="1"/>
          </p:cNvPicPr>
          <p:nvPr/>
        </p:nvPicPr>
        <p:blipFill>
          <a:blip r:embed="rId2"/>
          <a:srcRect/>
          <a:stretch>
            <a:fillRect/>
          </a:stretch>
        </p:blipFill>
        <p:spPr bwMode="auto">
          <a:xfrm>
            <a:off x="4143372" y="3500438"/>
            <a:ext cx="3686175" cy="2809876"/>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a:t>序 言</a:t>
            </a:r>
          </a:p>
        </p:txBody>
      </p:sp>
      <p:graphicFrame>
        <p:nvGraphicFramePr>
          <p:cNvPr id="9" name="图示 8"/>
          <p:cNvGraphicFramePr/>
          <p:nvPr/>
        </p:nvGraphicFramePr>
        <p:xfrm>
          <a:off x="2814297" y="1337930"/>
          <a:ext cx="5643602" cy="17859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55297" name="Rectangle 1"/>
          <p:cNvSpPr>
            <a:spLocks noChangeArrowheads="1"/>
          </p:cNvSpPr>
          <p:nvPr/>
        </p:nvSpPr>
        <p:spPr bwMode="auto">
          <a:xfrm>
            <a:off x="1142976" y="1071546"/>
            <a:ext cx="6143668" cy="3093154"/>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just" fontAlgn="base">
              <a:lnSpc>
                <a:spcPct val="150000"/>
              </a:lnSpc>
              <a:spcBef>
                <a:spcPct val="0"/>
              </a:spcBef>
              <a:spcAft>
                <a:spcPct val="0"/>
              </a:spcAft>
              <a:buClrTx/>
              <a:buSzTx/>
              <a:buFontTx/>
              <a:buNone/>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 3、形式美</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在视觉经验中，高大的树木、耸立的高楼、巍峨的山峰，它们的结构轮廓都是高耸的垂直线，因而垂直线在视觉形式上给人以上升、高大、威严的感受；一望无际的平原、风平浪静的大海，这些水平线使人产生开阔、徐缓、平静等感受</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这些</a:t>
            </a:r>
            <a:r>
              <a:rPr lang="zh-CN" sz="1400" dirty="0" smtClean="0">
                <a:latin typeface="华文中宋" panose="02010600040101010101" pitchFamily="2" charset="-122"/>
                <a:ea typeface="华文中宋" panose="02010600040101010101" pitchFamily="2" charset="-122"/>
                <a:cs typeface="黑体" panose="02010609060101010101" charset="-122"/>
              </a:rPr>
              <a:t>源于人们长期生产、生活实践中积累的经验，成为一种基本相通的共识。古希腊学者依据这种人们心目中对美的通识，提出了形式美的理论</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时至今日</a:t>
            </a:r>
            <a:r>
              <a:rPr lang="zh-CN" sz="1400" dirty="0" smtClean="0">
                <a:latin typeface="华文中宋" panose="02010600040101010101" pitchFamily="2" charset="-122"/>
                <a:ea typeface="华文中宋" panose="02010600040101010101" pitchFamily="2" charset="-122"/>
                <a:cs typeface="黑体" panose="02010609060101010101" charset="-122"/>
              </a:rPr>
              <a:t>，形式美已经成为现代艺术的理论基础知识，在设计构图的实践上，显现出它的重要性</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zh-CN" sz="1400" dirty="0" smtClean="0">
              <a:latin typeface="华文中宋" panose="02010600040101010101" pitchFamily="2" charset="-122"/>
              <a:ea typeface="华文中宋" panose="02010600040101010101" pitchFamily="2" charset="-122"/>
              <a:cs typeface="黑体" panose="02010609060101010101"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55297" name="Rectangle 1"/>
          <p:cNvSpPr>
            <a:spLocks noChangeArrowheads="1"/>
          </p:cNvSpPr>
          <p:nvPr/>
        </p:nvSpPr>
        <p:spPr bwMode="auto">
          <a:xfrm>
            <a:off x="642910" y="285728"/>
            <a:ext cx="7715304" cy="5909310"/>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形式</a:t>
            </a:r>
            <a:r>
              <a:rPr lang="zh-CN" sz="1400" dirty="0" smtClean="0">
                <a:latin typeface="华文中宋" panose="02010600040101010101" pitchFamily="2" charset="-122"/>
                <a:ea typeface="华文中宋" panose="02010600040101010101" pitchFamily="2" charset="-122"/>
                <a:cs typeface="黑体" panose="02010609060101010101" charset="-122"/>
              </a:rPr>
              <a:t>美的构成因素分为两部分：</a:t>
            </a: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a:t>
            </a:r>
            <a:r>
              <a:rPr lang="zh-CN" altLang="zh-CN" sz="1400" dirty="0" smtClean="0">
                <a:latin typeface="华文中宋" panose="02010600040101010101" pitchFamily="2" charset="-122"/>
                <a:ea typeface="华文中宋" panose="02010600040101010101" pitchFamily="2" charset="-122"/>
                <a:cs typeface="黑体" panose="02010609060101010101" charset="-122"/>
              </a:rPr>
              <a:t>1</a:t>
            </a:r>
            <a:r>
              <a:rPr lang="zh-CN" sz="1400" dirty="0" smtClean="0">
                <a:latin typeface="华文中宋" panose="02010600040101010101" pitchFamily="2" charset="-122"/>
                <a:ea typeface="华文中宋" panose="02010600040101010101" pitchFamily="2" charset="-122"/>
                <a:cs typeface="黑体" panose="02010609060101010101" charset="-122"/>
              </a:rPr>
              <a:t>）构成形式美的感性</a:t>
            </a:r>
            <a:r>
              <a:rPr lang="zh-CN" sz="1400" dirty="0" smtClean="0">
                <a:latin typeface="华文中宋" panose="02010600040101010101" pitchFamily="2" charset="-122"/>
                <a:ea typeface="华文中宋" panose="02010600040101010101" pitchFamily="2" charset="-122"/>
                <a:cs typeface="黑体" panose="02010609060101010101" charset="-122"/>
              </a:rPr>
              <a:t>质料</a:t>
            </a:r>
            <a:r>
              <a:rPr lang="en-US"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色彩</a:t>
            </a:r>
            <a:r>
              <a:rPr lang="zh-CN" sz="1400" dirty="0" smtClean="0">
                <a:latin typeface="华文中宋" panose="02010600040101010101" pitchFamily="2" charset="-122"/>
                <a:ea typeface="华文中宋" panose="02010600040101010101" pitchFamily="2" charset="-122"/>
                <a:cs typeface="黑体" panose="02010609060101010101" charset="-122"/>
              </a:rPr>
              <a:t>、形状、</a:t>
            </a:r>
            <a:r>
              <a:rPr lang="zh-CN" sz="1400" dirty="0" smtClean="0">
                <a:latin typeface="华文中宋" panose="02010600040101010101" pitchFamily="2" charset="-122"/>
                <a:ea typeface="华文中宋" panose="02010600040101010101" pitchFamily="2" charset="-122"/>
                <a:cs typeface="黑体" panose="02010609060101010101" charset="-122"/>
                <a:hlinkClick r:id="rId2"/>
              </a:rPr>
              <a:t>线条</a:t>
            </a:r>
            <a:r>
              <a:rPr lang="zh-CN" sz="1400" dirty="0" smtClean="0">
                <a:latin typeface="华文中宋" panose="02010600040101010101" pitchFamily="2" charset="-122"/>
                <a:ea typeface="华文中宋" panose="02010600040101010101" pitchFamily="2" charset="-122"/>
                <a:cs typeface="黑体" panose="02010609060101010101" charset="-122"/>
              </a:rPr>
              <a:t>、声音等</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indent="414020" algn="just">
              <a:lnSpc>
                <a:spcPct val="150000"/>
              </a:lnSpc>
            </a:pPr>
            <a:r>
              <a:rPr lang="zh-CN" altLang="en-US" sz="1400" dirty="0">
                <a:latin typeface="华文中宋" panose="02010600040101010101" pitchFamily="2" charset="-122"/>
                <a:ea typeface="华文中宋" panose="02010600040101010101" pitchFamily="2" charset="-122"/>
                <a:cs typeface="黑体" panose="02010609060101010101" charset="-122"/>
              </a:rPr>
              <a:t>色彩是最能引导人们审美情绪的因素，对人的生理、心理产生特定的刺激信息，具有情感</a:t>
            </a:r>
            <a:r>
              <a:rPr lang="zh-CN" altLang="en-US" sz="1400" dirty="0" smtClean="0">
                <a:latin typeface="华文中宋" panose="02010600040101010101" pitchFamily="2" charset="-122"/>
                <a:ea typeface="华文中宋" panose="02010600040101010101" pitchFamily="2" charset="-122"/>
                <a:cs typeface="黑体" panose="02010609060101010101" charset="-122"/>
              </a:rPr>
              <a:t>属性，如</a:t>
            </a:r>
            <a:r>
              <a:rPr lang="zh-CN" altLang="en-US" sz="1400" dirty="0">
                <a:latin typeface="华文中宋" panose="02010600040101010101" pitchFamily="2" charset="-122"/>
                <a:ea typeface="华文中宋" panose="02010600040101010101" pitchFamily="2" charset="-122"/>
                <a:cs typeface="黑体" panose="02010609060101010101" charset="-122"/>
              </a:rPr>
              <a:t>红色代表热烈奔放、蓝色代表宁静理智、绿色代表冷静清爽、白色代表纯净素雅、黄色代表明亮欢乐等</a:t>
            </a:r>
            <a:r>
              <a:rPr lang="zh-CN" altLang="en-US" sz="1400" dirty="0" smtClean="0">
                <a:latin typeface="华文中宋" panose="02010600040101010101" pitchFamily="2" charset="-122"/>
                <a:ea typeface="华文中宋" panose="02010600040101010101" pitchFamily="2" charset="-122"/>
                <a:cs typeface="黑体" panose="02010609060101010101" charset="-122"/>
              </a:rPr>
              <a:t>。</a:t>
            </a:r>
            <a:endParaRPr lang="zh-CN" altLang="en-US" sz="1400" dirty="0">
              <a:latin typeface="华文中宋" panose="02010600040101010101" pitchFamily="2" charset="-122"/>
              <a:ea typeface="华文中宋" panose="02010600040101010101" pitchFamily="2" charset="-122"/>
              <a:cs typeface="黑体" panose="02010609060101010101" charset="-122"/>
            </a:endParaRPr>
          </a:p>
          <a:p>
            <a:pPr indent="414020" algn="just">
              <a:lnSpc>
                <a:spcPct val="150000"/>
              </a:lnSpc>
            </a:pPr>
            <a:r>
              <a:rPr lang="zh-CN" altLang="en-US" sz="1400" dirty="0">
                <a:latin typeface="华文中宋" panose="02010600040101010101" pitchFamily="2" charset="-122"/>
                <a:ea typeface="华文中宋" panose="02010600040101010101" pitchFamily="2" charset="-122"/>
                <a:cs typeface="黑体" panose="02010609060101010101" charset="-122"/>
              </a:rPr>
              <a:t>形状和线条作为构成事物空间形象的基本要素，也具有审美表现性。如直线显得稳定坚硬；曲线显得柔和优美；折线突然转折；正方形大方刚劲；</a:t>
            </a:r>
            <a:r>
              <a:rPr lang="zh-CN" altLang="en-US" sz="1400" dirty="0">
                <a:latin typeface="华文中宋" panose="02010600040101010101" pitchFamily="2" charset="-122"/>
                <a:ea typeface="华文中宋" panose="02010600040101010101" pitchFamily="2" charset="-122"/>
                <a:cs typeface="黑体" panose="02010609060101010101" charset="-122"/>
                <a:hlinkClick r:id="rId3"/>
              </a:rPr>
              <a:t>三角形</a:t>
            </a:r>
            <a:r>
              <a:rPr lang="zh-CN" altLang="en-US" sz="1400" dirty="0">
                <a:latin typeface="华文中宋" panose="02010600040101010101" pitchFamily="2" charset="-122"/>
                <a:ea typeface="华文中宋" panose="02010600040101010101" pitchFamily="2" charset="-122"/>
                <a:cs typeface="黑体" panose="02010609060101010101" charset="-122"/>
              </a:rPr>
              <a:t>安定平稳；倒三角倾危不安；圆形柔和完满等。</a:t>
            </a:r>
          </a:p>
          <a:p>
            <a:pPr indent="414020" algn="just">
              <a:lnSpc>
                <a:spcPct val="150000"/>
              </a:lnSpc>
            </a:pPr>
            <a:r>
              <a:rPr lang="zh-CN" altLang="en-US" sz="1400" dirty="0">
                <a:latin typeface="华文中宋" panose="02010600040101010101" pitchFamily="2" charset="-122"/>
                <a:ea typeface="华文中宋" panose="02010600040101010101" pitchFamily="2" charset="-122"/>
                <a:cs typeface="黑体" panose="02010609060101010101" charset="-122"/>
              </a:rPr>
              <a:t>声音是物体运动产生的音响，物理属性是振动，声音的高低、强弱、快慢等有规律的变化，也可以显示某种意味，如高音激昂高亢，低音凝重深沉，强音振奋进取，轻音柔和亲切等</a:t>
            </a:r>
            <a:r>
              <a:rPr lang="zh-CN" altLang="en-US"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indent="414020" algn="just">
              <a:lnSpc>
                <a:spcPct val="150000"/>
              </a:lnSpc>
            </a:pPr>
            <a:r>
              <a:rPr lang="zh-CN" altLang="en-US" sz="1400" dirty="0">
                <a:latin typeface="华文中宋" panose="02010600040101010101" pitchFamily="2" charset="-122"/>
                <a:ea typeface="华文中宋" panose="02010600040101010101" pitchFamily="2" charset="-122"/>
                <a:cs typeface="黑体" panose="02010609060101010101" charset="-122"/>
              </a:rPr>
              <a:t>（</a:t>
            </a:r>
            <a:r>
              <a:rPr lang="en-US" altLang="zh-CN" sz="1400" dirty="0">
                <a:latin typeface="华文中宋" panose="02010600040101010101" pitchFamily="2" charset="-122"/>
                <a:ea typeface="华文中宋" panose="02010600040101010101" pitchFamily="2" charset="-122"/>
                <a:cs typeface="黑体" panose="02010609060101010101" charset="-122"/>
              </a:rPr>
              <a:t>2</a:t>
            </a:r>
            <a:r>
              <a:rPr lang="zh-CN" altLang="en-US" sz="1400" dirty="0">
                <a:latin typeface="华文中宋" panose="02010600040101010101" pitchFamily="2" charset="-122"/>
                <a:ea typeface="华文中宋" panose="02010600040101010101" pitchFamily="2" charset="-122"/>
                <a:cs typeface="黑体" panose="02010609060101010101" charset="-122"/>
              </a:rPr>
              <a:t>）构成形式美的感性质料之间的组合规律（形式美法则）</a:t>
            </a:r>
          </a:p>
          <a:p>
            <a:pPr indent="414020" algn="just">
              <a:lnSpc>
                <a:spcPct val="150000"/>
              </a:lnSpc>
            </a:pPr>
            <a:r>
              <a:rPr lang="zh-CN" altLang="en-US" sz="1400" dirty="0">
                <a:latin typeface="华文中宋" panose="02010600040101010101" pitchFamily="2" charset="-122"/>
                <a:ea typeface="华文中宋" panose="02010600040101010101" pitchFamily="2" charset="-122"/>
                <a:cs typeface="黑体" panose="02010609060101010101" charset="-122"/>
              </a:rPr>
              <a:t>将色彩、线条、形体、声音按照一定的构成规律组合起来，就形成色彩美、线条美、形体美、声音美等形式美</a:t>
            </a:r>
            <a:r>
              <a:rPr lang="zh-CN" altLang="en-US"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indent="414020" algn="just">
              <a:lnSpc>
                <a:spcPct val="150000"/>
              </a:lnSpc>
            </a:pPr>
            <a:r>
              <a:rPr lang="zh-CN" altLang="en-US" sz="1400" dirty="0" smtClean="0">
                <a:latin typeface="华文中宋" panose="02010600040101010101" pitchFamily="2" charset="-122"/>
                <a:ea typeface="华文中宋" panose="02010600040101010101" pitchFamily="2" charset="-122"/>
                <a:cs typeface="黑体" panose="02010609060101010101" charset="-122"/>
              </a:rPr>
              <a:t>人类</a:t>
            </a:r>
            <a:r>
              <a:rPr lang="zh-CN" altLang="en-US" sz="1400" dirty="0">
                <a:latin typeface="华文中宋" panose="02010600040101010101" pitchFamily="2" charset="-122"/>
                <a:ea typeface="华文中宋" panose="02010600040101010101" pitchFamily="2" charset="-122"/>
                <a:cs typeface="黑体" panose="02010609060101010101" charset="-122"/>
              </a:rPr>
              <a:t>在创造美的活动中不断地熟悉和掌握各种感性质料因素的特性，并对各质料因素之间的联系进行抽象概括，总结出来构成形式美的感性质料组合规律，即形式美的法则，主要有齐一与参差、</a:t>
            </a:r>
            <a:r>
              <a:rPr lang="zh-CN" altLang="en-US" sz="1400" dirty="0">
                <a:latin typeface="华文中宋" panose="02010600040101010101" pitchFamily="2" charset="-122"/>
                <a:ea typeface="华文中宋" panose="02010600040101010101" pitchFamily="2" charset="-122"/>
                <a:cs typeface="黑体" panose="02010609060101010101" charset="-122"/>
                <a:hlinkClick r:id="rId4"/>
              </a:rPr>
              <a:t>对称与平衡</a:t>
            </a:r>
            <a:r>
              <a:rPr lang="zh-CN" altLang="en-US" sz="1400" dirty="0">
                <a:latin typeface="华文中宋" panose="02010600040101010101" pitchFamily="2" charset="-122"/>
                <a:ea typeface="华文中宋" panose="02010600040101010101" pitchFamily="2" charset="-122"/>
                <a:cs typeface="黑体" panose="02010609060101010101" charset="-122"/>
              </a:rPr>
              <a:t>、比例与尺度、黄金分割律、主从与重点、过渡与照应、稳定与轻巧、节奏与韵律、渗透与层次、质感与肌理、调和与对比、多样与统一等</a:t>
            </a:r>
            <a:r>
              <a:rPr lang="zh-CN" altLang="en-US" sz="1400" dirty="0" smtClean="0">
                <a:latin typeface="华文中宋" panose="02010600040101010101" pitchFamily="2" charset="-122"/>
                <a:ea typeface="华文中宋" panose="02010600040101010101" pitchFamily="2" charset="-122"/>
                <a:cs typeface="黑体" panose="02010609060101010101" charset="-122"/>
              </a:rPr>
              <a:t>。</a:t>
            </a:r>
            <a:endParaRPr lang="zh-CN" altLang="en-US" sz="1400" dirty="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endParaRPr lang="zh-CN" sz="1400" dirty="0" smtClean="0">
              <a:latin typeface="华文中宋" panose="02010600040101010101" pitchFamily="2" charset="-122"/>
              <a:ea typeface="华文中宋" panose="02010600040101010101" pitchFamily="2" charset="-122"/>
              <a:cs typeface="黑体" panose="0201060906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54273" name="Rectangle 1"/>
          <p:cNvSpPr>
            <a:spLocks noChangeArrowheads="1"/>
          </p:cNvSpPr>
          <p:nvPr/>
        </p:nvSpPr>
        <p:spPr bwMode="auto">
          <a:xfrm>
            <a:off x="785786" y="357166"/>
            <a:ext cx="7072330" cy="5216813"/>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just" fontAlgn="base">
              <a:lnSpc>
                <a:spcPct val="150000"/>
              </a:lnSpc>
              <a:spcBef>
                <a:spcPct val="0"/>
              </a:spcBef>
              <a:spcAft>
                <a:spcPct val="0"/>
              </a:spcAft>
              <a:buClrTx/>
              <a:buSzTx/>
              <a:buFontTx/>
              <a:buNone/>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（三）艺之为真</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1、艺术为美的一元论受到怀疑</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随着现代社会的发展，西方艺术经历文艺复兴、巴洛克、洛可可时期，乃至经过古典主义、浪漫主义时期，人们的艺术世界被美丽的、华丽的审美充斥已久，从而产生对艺术更深层面的思索。一旦人们对美的这个一元论价值概念产生怀疑时，整个“美的艺术”体系也就会随之发生动摇。</a:t>
            </a:r>
            <a:r>
              <a:rPr lang="zh-CN" altLang="zh-CN" sz="1400" dirty="0" smtClean="0">
                <a:latin typeface="华文中宋" panose="02010600040101010101" pitchFamily="2" charset="-122"/>
                <a:ea typeface="华文中宋" panose="02010600040101010101" pitchFamily="2" charset="-122"/>
                <a:cs typeface="黑体" panose="02010609060101010101" charset="-122"/>
              </a:rPr>
              <a:t>20</a:t>
            </a:r>
            <a:r>
              <a:rPr lang="zh-CN" sz="1400" dirty="0" smtClean="0">
                <a:latin typeface="华文中宋" panose="02010600040101010101" pitchFamily="2" charset="-122"/>
                <a:ea typeface="华文中宋" panose="02010600040101010101" pitchFamily="2" charset="-122"/>
                <a:cs typeface="黑体" panose="02010609060101010101" charset="-122"/>
              </a:rPr>
              <a:t>世纪以来的西方现代前卫艺术的产生和发展正好说明了这一点。当追求“美”的艺术被追求“真”的艺术所取代时，经过几个世纪才确立起来的艺术的概念体系又面临着现代前卫艺术探索和实验的巨大挑战，再一次处于新的变化和调整阶段。 </a:t>
            </a:r>
          </a:p>
          <a:p>
            <a:pPr marR="0" lvl="0" indent="414020" algn="just" fontAlgn="base">
              <a:lnSpc>
                <a:spcPct val="150000"/>
              </a:lnSpc>
              <a:spcBef>
                <a:spcPct val="0"/>
              </a:spcBef>
              <a:spcAft>
                <a:spcPct val="0"/>
              </a:spcAft>
              <a:buClrTx/>
              <a:buSzTx/>
              <a:buFontTx/>
              <a:buNone/>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    2、照相机的普及</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altLang="zh-CN" sz="1400" dirty="0" smtClean="0">
                <a:latin typeface="华文中宋" panose="02010600040101010101" pitchFamily="2" charset="-122"/>
                <a:ea typeface="华文中宋" panose="02010600040101010101" pitchFamily="2" charset="-122"/>
                <a:cs typeface="黑体" panose="02010609060101010101" charset="-122"/>
              </a:rPr>
              <a:t>18</a:t>
            </a:r>
            <a:r>
              <a:rPr lang="zh-CN" sz="1400" dirty="0" smtClean="0">
                <a:latin typeface="华文中宋" panose="02010600040101010101" pitchFamily="2" charset="-122"/>
                <a:ea typeface="华文中宋" panose="02010600040101010101" pitchFamily="2" charset="-122"/>
                <a:cs typeface="黑体" panose="02010609060101010101" charset="-122"/>
              </a:rPr>
              <a:t>至</a:t>
            </a:r>
            <a:r>
              <a:rPr lang="zh-CN" altLang="zh-CN" sz="1400" dirty="0" smtClean="0">
                <a:latin typeface="华文中宋" panose="02010600040101010101" pitchFamily="2" charset="-122"/>
                <a:ea typeface="华文中宋" panose="02010600040101010101" pitchFamily="2" charset="-122"/>
                <a:cs typeface="黑体" panose="02010609060101010101" charset="-122"/>
              </a:rPr>
              <a:t>19</a:t>
            </a:r>
            <a:r>
              <a:rPr lang="zh-CN" sz="1400" dirty="0" smtClean="0">
                <a:latin typeface="华文中宋" panose="02010600040101010101" pitchFamily="2" charset="-122"/>
                <a:ea typeface="华文中宋" panose="02010600040101010101" pitchFamily="2" charset="-122"/>
                <a:cs typeface="黑体" panose="02010609060101010101" charset="-122"/>
              </a:rPr>
              <a:t>世纪，照相机的发明与普及，让逼真的美，已经变得不那么重要了，取而代之的，是对内心真实的探索。</a:t>
            </a:r>
            <a:r>
              <a:rPr lang="zh-CN" altLang="zh-CN" sz="1400" dirty="0" smtClean="0">
                <a:latin typeface="华文中宋" panose="02010600040101010101" pitchFamily="2" charset="-122"/>
                <a:ea typeface="华文中宋" panose="02010600040101010101" pitchFamily="2" charset="-122"/>
                <a:cs typeface="黑体" panose="02010609060101010101" charset="-122"/>
              </a:rPr>
              <a:t>19</a:t>
            </a:r>
            <a:r>
              <a:rPr lang="zh-CN" sz="1400" dirty="0" smtClean="0">
                <a:latin typeface="华文中宋" panose="02010600040101010101" pitchFamily="2" charset="-122"/>
                <a:ea typeface="华文中宋" panose="02010600040101010101" pitchFamily="2" charset="-122"/>
                <a:cs typeface="黑体" panose="02010609060101010101" charset="-122"/>
              </a:rPr>
              <a:t>世纪下半叶，印象派产生，即后来的后印象派、野兽派、立体派、抽象派等一系列现代艺术的出现，追求更为主观和强烈的艺术表现，利用粗犷的题材，设色大胆，不顾形态体积、透视、明暗，以抒发强烈的激情与内心的真实，艺之为真，在现代艺术上得到体现</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zh-CN" sz="1400" dirty="0" smtClean="0">
              <a:latin typeface="华文中宋" panose="02010600040101010101" pitchFamily="2" charset="-122"/>
              <a:ea typeface="华文中宋" panose="02010600040101010101" pitchFamily="2" charset="-122"/>
              <a:cs typeface="黑体" panose="02010609060101010101"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54273" name="Rectangle 1"/>
          <p:cNvSpPr>
            <a:spLocks noChangeArrowheads="1"/>
          </p:cNvSpPr>
          <p:nvPr/>
        </p:nvSpPr>
        <p:spPr bwMode="auto">
          <a:xfrm>
            <a:off x="857224" y="857232"/>
            <a:ext cx="7072330" cy="4385816"/>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just" fontAlgn="base">
              <a:lnSpc>
                <a:spcPct val="150000"/>
              </a:lnSpc>
              <a:spcBef>
                <a:spcPct val="0"/>
              </a:spcBef>
              <a:spcAft>
                <a:spcPct val="0"/>
              </a:spcAft>
              <a:buClrTx/>
              <a:buSzTx/>
              <a:buFontTx/>
              <a:buNone/>
            </a:pPr>
            <a:r>
              <a:rPr lang="zh-CN" altLang="zh-CN"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3</a:t>
            </a:r>
            <a:r>
              <a:rPr lang="zh-CN"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、弗洛伊德的精神分析论</a:t>
            </a: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弗洛伊德（</a:t>
            </a:r>
            <a:r>
              <a:rPr lang="zh-CN" altLang="zh-CN" sz="1400" dirty="0" smtClean="0">
                <a:latin typeface="华文中宋" panose="02010600040101010101" pitchFamily="2" charset="-122"/>
                <a:ea typeface="华文中宋" panose="02010600040101010101" pitchFamily="2" charset="-122"/>
                <a:cs typeface="黑体" panose="02010609060101010101" charset="-122"/>
              </a:rPr>
              <a:t>Sigmund Freud</a:t>
            </a:r>
            <a:r>
              <a:rPr lang="zh-CN" sz="1400" dirty="0" smtClean="0">
                <a:latin typeface="华文中宋" panose="02010600040101010101" pitchFamily="2" charset="-122"/>
                <a:ea typeface="华文中宋" panose="02010600040101010101" pitchFamily="2" charset="-122"/>
                <a:cs typeface="黑体" panose="02010609060101010101" charset="-122"/>
              </a:rPr>
              <a:t>，</a:t>
            </a:r>
            <a:r>
              <a:rPr lang="zh-CN" altLang="zh-CN" sz="1400" dirty="0" smtClean="0">
                <a:latin typeface="华文中宋" panose="02010600040101010101" pitchFamily="2" charset="-122"/>
                <a:ea typeface="华文中宋" panose="02010600040101010101" pitchFamily="2" charset="-122"/>
                <a:cs typeface="黑体" panose="02010609060101010101" charset="-122"/>
              </a:rPr>
              <a:t>1856-1939</a:t>
            </a:r>
            <a:r>
              <a:rPr lang="zh-CN" sz="1400" dirty="0" smtClean="0">
                <a:latin typeface="华文中宋" panose="02010600040101010101" pitchFamily="2" charset="-122"/>
                <a:ea typeface="华文中宋" panose="02010600040101010101" pitchFamily="2" charset="-122"/>
                <a:cs typeface="黑体" panose="02010609060101010101" charset="-122"/>
              </a:rPr>
              <a:t>）的精神分析理论对西方心理学的发展起了巨大的推动作用，</a:t>
            </a:r>
            <a:r>
              <a:rPr lang="zh-CN" altLang="zh-CN" sz="1400" dirty="0" smtClean="0">
                <a:latin typeface="华文中宋" panose="02010600040101010101" pitchFamily="2" charset="-122"/>
                <a:ea typeface="华文中宋" panose="02010600040101010101" pitchFamily="2" charset="-122"/>
                <a:cs typeface="黑体" panose="02010609060101010101" charset="-122"/>
              </a:rPr>
              <a:t>1900</a:t>
            </a:r>
            <a:r>
              <a:rPr lang="zh-CN" sz="1400" dirty="0" smtClean="0">
                <a:latin typeface="华文中宋" panose="02010600040101010101" pitchFamily="2" charset="-122"/>
                <a:ea typeface="华文中宋" panose="02010600040101010101" pitchFamily="2" charset="-122"/>
                <a:cs typeface="黑体" panose="02010609060101010101" charset="-122"/>
              </a:rPr>
              <a:t>年</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梦的解析</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问世，佛洛依德将意识与潜意识做出了区分，认为意识是符合社会道德和理智的，是能被人所认识的，而潜意识是无法被察觉的思想、观念、欲望等心理活动</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弗洛伊德</a:t>
            </a:r>
            <a:r>
              <a:rPr lang="zh-CN" sz="1400" dirty="0" smtClean="0">
                <a:latin typeface="华文中宋" panose="02010600040101010101" pitchFamily="2" charset="-122"/>
                <a:ea typeface="华文中宋" panose="02010600040101010101" pitchFamily="2" charset="-122"/>
                <a:cs typeface="黑体" panose="02010609060101010101" charset="-122"/>
              </a:rPr>
              <a:t>主义作为一种哲学思潮在一般</a:t>
            </a:r>
            <a:r>
              <a:rPr lang="zh-CN" sz="1400" dirty="0" smtClean="0">
                <a:latin typeface="华文中宋" panose="02010600040101010101" pitchFamily="2" charset="-122"/>
                <a:ea typeface="华文中宋" panose="02010600040101010101" pitchFamily="2" charset="-122"/>
                <a:cs typeface="黑体" panose="02010609060101010101" charset="-122"/>
                <a:hlinkClick r:id="rId2"/>
              </a:rPr>
              <a:t>意识形态</a:t>
            </a:r>
            <a:r>
              <a:rPr lang="zh-CN" sz="1400" dirty="0" smtClean="0">
                <a:latin typeface="华文中宋" panose="02010600040101010101" pitchFamily="2" charset="-122"/>
                <a:ea typeface="华文中宋" panose="02010600040101010101" pitchFamily="2" charset="-122"/>
                <a:cs typeface="黑体" panose="02010609060101010101" charset="-122"/>
              </a:rPr>
              <a:t>中都得到了广泛的传播，它不仅对西方宗教、伦理学、历史学产生了深远的影响，也影响了西方现当代文学艺术的发展，而且可以夸张的说，随便翻开西方任何一本文艺评论书籍，就可以找到弗洛伊德的名字或看到他的影子，许多艺术家正是以这个理论所提供的原则去指导自己的创作实践</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按照</a:t>
            </a:r>
            <a:r>
              <a:rPr lang="zh-CN" sz="1400" dirty="0" smtClean="0">
                <a:latin typeface="华文中宋" panose="02010600040101010101" pitchFamily="2" charset="-122"/>
                <a:ea typeface="华文中宋" panose="02010600040101010101" pitchFamily="2" charset="-122"/>
                <a:cs typeface="黑体" panose="02010609060101010101" charset="-122"/>
              </a:rPr>
              <a:t>弗洛伊德的理论，艺术是人类情绪的一种宣泄，那么，艺术创作则是对潜意识的升华、净化，是对被抑制情绪的“缓和性渲泄”，可以使精神恢复平静。宣泄和净化对艺术家的心灵是一种解放，对艺术欣赏者的心灵也是一种缓和，这为现代艺术的产生奠定了基础。</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53249" name="Rectangle 1"/>
          <p:cNvSpPr>
            <a:spLocks noChangeArrowheads="1"/>
          </p:cNvSpPr>
          <p:nvPr/>
        </p:nvSpPr>
        <p:spPr bwMode="auto">
          <a:xfrm>
            <a:off x="785786" y="642918"/>
            <a:ext cx="7358082" cy="3046988"/>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just" fontAlgn="base">
              <a:lnSpc>
                <a:spcPct val="150000"/>
              </a:lnSpc>
              <a:spcBef>
                <a:spcPct val="0"/>
              </a:spcBef>
              <a:spcAft>
                <a:spcPct val="0"/>
              </a:spcAft>
              <a:buClrTx/>
              <a:buSzTx/>
            </a:pPr>
            <a:r>
              <a:rPr lang="zh-CN" altLang="en-US" sz="1600"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a:t>
            </a:r>
            <a:r>
              <a:rPr lang="en-US" altLang="zh-CN" sz="1600"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1</a:t>
            </a:r>
            <a:r>
              <a:rPr lang="zh-CN" altLang="en-US" sz="1600"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a:t>
            </a:r>
            <a:r>
              <a:rPr lang="zh-CN" sz="1600"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超</a:t>
            </a:r>
            <a:r>
              <a:rPr lang="zh-CN" sz="1600"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现实主义</a:t>
            </a:r>
            <a:r>
              <a:rPr lang="zh-CN" altLang="zh-CN" sz="1600"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a:t>
            </a:r>
            <a:r>
              <a:rPr lang="zh-CN" sz="1600"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记录梦境</a:t>
            </a: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    弗洛伊德对于梦的阐释和潜意识理论引起了艺术家的强烈兴趣，他们用画笔记录下自己的梦境，达达运动和超现实主义领军人物德国画家马克思</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恩斯特（</a:t>
            </a:r>
            <a:r>
              <a:rPr lang="zh-CN" altLang="zh-CN" sz="1400" dirty="0" smtClean="0">
                <a:latin typeface="华文中宋" panose="02010600040101010101" pitchFamily="2" charset="-122"/>
                <a:ea typeface="华文中宋" panose="02010600040101010101" pitchFamily="2" charset="-122"/>
                <a:cs typeface="黑体" panose="02010609060101010101" charset="-122"/>
              </a:rPr>
              <a:t>Max Ernst</a:t>
            </a:r>
            <a:r>
              <a:rPr lang="zh-CN" sz="1400" dirty="0" smtClean="0">
                <a:latin typeface="华文中宋" panose="02010600040101010101" pitchFamily="2" charset="-122"/>
                <a:ea typeface="华文中宋" panose="02010600040101010101" pitchFamily="2" charset="-122"/>
                <a:cs typeface="黑体" panose="02010609060101010101" charset="-122"/>
              </a:rPr>
              <a:t>，</a:t>
            </a:r>
            <a:r>
              <a:rPr lang="zh-CN" altLang="zh-CN" sz="1400" dirty="0" smtClean="0">
                <a:latin typeface="华文中宋" panose="02010600040101010101" pitchFamily="2" charset="-122"/>
                <a:ea typeface="华文中宋" panose="02010600040101010101" pitchFamily="2" charset="-122"/>
                <a:cs typeface="黑体" panose="02010609060101010101" charset="-122"/>
              </a:rPr>
              <a:t>1891-1976</a:t>
            </a:r>
            <a:r>
              <a:rPr lang="zh-CN" sz="1400" dirty="0" smtClean="0">
                <a:latin typeface="华文中宋" panose="02010600040101010101" pitchFamily="2" charset="-122"/>
                <a:ea typeface="华文中宋" panose="02010600040101010101" pitchFamily="2" charset="-122"/>
                <a:cs typeface="黑体" panose="02010609060101010101" charset="-122"/>
              </a:rPr>
              <a:t>）强烈地感受到一战后人类社会的危机，认为弗洛伊德针对精神病人的治疗方法也可能适用于当时整个社会，受到弗洛伊德精神分析理论的启发创作了作品</a:t>
            </a:r>
            <a:r>
              <a:rPr lang="zh-CN" altLang="zh-CN" sz="1400" dirty="0" smtClean="0">
                <a:latin typeface="华文中宋" panose="02010600040101010101" pitchFamily="2" charset="-122"/>
                <a:ea typeface="华文中宋" panose="02010600040101010101" pitchFamily="2" charset="-122"/>
                <a:cs typeface="黑体" panose="02010609060101010101" charset="-122"/>
              </a:rPr>
              <a:t>《Aquis Submersus》</a:t>
            </a:r>
            <a:r>
              <a:rPr lang="zh-CN" sz="1400" dirty="0" smtClean="0">
                <a:latin typeface="华文中宋" panose="02010600040101010101" pitchFamily="2" charset="-122"/>
                <a:ea typeface="华文中宋" panose="02010600040101010101" pitchFamily="2" charset="-122"/>
                <a:cs typeface="黑体" panose="02010609060101010101" charset="-122"/>
              </a:rPr>
              <a:t>；西班牙超现实主义画家达利（</a:t>
            </a:r>
            <a:r>
              <a:rPr lang="zh-CN" altLang="zh-CN" sz="1400" dirty="0" smtClean="0">
                <a:latin typeface="华文中宋" panose="02010600040101010101" pitchFamily="2" charset="-122"/>
                <a:ea typeface="华文中宋" panose="02010600040101010101" pitchFamily="2" charset="-122"/>
                <a:cs typeface="黑体" panose="02010609060101010101" charset="-122"/>
              </a:rPr>
              <a:t>S.Dali</a:t>
            </a:r>
            <a:r>
              <a:rPr lang="zh-CN" sz="1400" dirty="0" smtClean="0">
                <a:latin typeface="华文中宋" panose="02010600040101010101" pitchFamily="2" charset="-122"/>
                <a:ea typeface="华文中宋" panose="02010600040101010101" pitchFamily="2" charset="-122"/>
                <a:cs typeface="黑体" panose="02010609060101010101" charset="-122"/>
              </a:rPr>
              <a:t>，</a:t>
            </a:r>
            <a:r>
              <a:rPr lang="zh-CN" altLang="zh-CN" sz="1400" dirty="0" smtClean="0">
                <a:latin typeface="华文中宋" panose="02010600040101010101" pitchFamily="2" charset="-122"/>
                <a:ea typeface="华文中宋" panose="02010600040101010101" pitchFamily="2" charset="-122"/>
                <a:cs typeface="黑体" panose="02010609060101010101" charset="-122"/>
              </a:rPr>
              <a:t>1904-1989</a:t>
            </a:r>
            <a:r>
              <a:rPr lang="zh-CN" sz="1400" dirty="0" smtClean="0">
                <a:latin typeface="华文中宋" panose="02010600040101010101" pitchFamily="2" charset="-122"/>
                <a:ea typeface="华文中宋" panose="02010600040101010101" pitchFamily="2" charset="-122"/>
                <a:cs typeface="黑体" panose="02010609060101010101" charset="-122"/>
              </a:rPr>
              <a:t>）曾前往伦敦拜访弗洛伊德，试图说服他认识到他的潜意识理论对超现实主义绘画的重要意义，但弗洛伊德却对超现实主义不屑一顾，因为他本人对艺术的理解更为传统和古典，认为当时的超现实主义倡导者可笑至极，竟然后把他奉为灵感的渊源，并尊为导师</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zh-CN" sz="1400" dirty="0" smtClean="0">
              <a:latin typeface="华文中宋" panose="02010600040101010101" pitchFamily="2" charset="-122"/>
              <a:ea typeface="华文中宋" panose="02010600040101010101" pitchFamily="2" charset="-122"/>
              <a:cs typeface="黑体" panose="0201060906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53249" name="Rectangle 1"/>
          <p:cNvSpPr>
            <a:spLocks noChangeArrowheads="1"/>
          </p:cNvSpPr>
          <p:nvPr/>
        </p:nvSpPr>
        <p:spPr bwMode="auto">
          <a:xfrm>
            <a:off x="500034" y="428604"/>
            <a:ext cx="5214974" cy="5309146"/>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just" fontAlgn="base">
              <a:lnSpc>
                <a:spcPct val="150000"/>
              </a:lnSpc>
              <a:spcBef>
                <a:spcPct val="0"/>
              </a:spcBef>
              <a:spcAft>
                <a:spcPct val="0"/>
              </a:spcAft>
              <a:buClrTx/>
              <a:buSzTx/>
              <a:buFontTx/>
              <a:buNone/>
            </a:pPr>
            <a:r>
              <a:rPr lang="zh-CN" sz="1600"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a:t>
            </a:r>
            <a:r>
              <a:rPr lang="zh-CN" altLang="zh-CN" sz="1600"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2</a:t>
            </a:r>
            <a:r>
              <a:rPr lang="zh-CN" sz="1600"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）行动艺术释放</a:t>
            </a:r>
            <a:r>
              <a:rPr lang="zh-CN" altLang="zh-CN" sz="1600"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a:t>
            </a:r>
            <a:r>
              <a:rPr lang="zh-CN" sz="1600"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本我”</a:t>
            </a: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弗洛伊德认为，人的潜意识通常是是违反道德和伦理的，人在现实中没有达成的愿望可以在幻想的王国得到满足，艺术家就像一个精神病人，从一个他不满意的现实中退缩回来，钻进他自己想象出的世界中。他的创作正如梦一样，使“潜意识”愿望获得一种假想的满足。</a:t>
            </a:r>
          </a:p>
          <a:p>
            <a:pPr marR="0" lvl="0" indent="414020" algn="just" fontAlgn="base">
              <a:lnSpc>
                <a:spcPct val="150000"/>
              </a:lnSpc>
              <a:spcBef>
                <a:spcPct val="0"/>
              </a:spcBef>
              <a:spcAft>
                <a:spcPct val="0"/>
              </a:spcAft>
              <a:buClrTx/>
              <a:buSzTx/>
              <a:buFontTx/>
              <a:buNone/>
            </a:pPr>
            <a:r>
              <a:rPr lang="zh-CN" altLang="zh-CN" sz="1400" dirty="0" smtClean="0">
                <a:latin typeface="华文中宋" panose="02010600040101010101" pitchFamily="2" charset="-122"/>
                <a:ea typeface="华文中宋" panose="02010600040101010101" pitchFamily="2" charset="-122"/>
                <a:cs typeface="黑体" panose="02010609060101010101" charset="-122"/>
              </a:rPr>
              <a:t>20</a:t>
            </a:r>
            <a:r>
              <a:rPr lang="zh-CN" sz="1400" dirty="0" smtClean="0">
                <a:latin typeface="华文中宋" panose="02010600040101010101" pitchFamily="2" charset="-122"/>
                <a:ea typeface="华文中宋" panose="02010600040101010101" pitchFamily="2" charset="-122"/>
                <a:cs typeface="黑体" panose="02010609060101010101" charset="-122"/>
              </a:rPr>
              <a:t>世纪</a:t>
            </a:r>
            <a:r>
              <a:rPr lang="zh-CN" altLang="zh-CN" sz="1400" dirty="0" smtClean="0">
                <a:latin typeface="华文中宋" panose="02010600040101010101" pitchFamily="2" charset="-122"/>
                <a:ea typeface="华文中宋" panose="02010600040101010101" pitchFamily="2" charset="-122"/>
                <a:cs typeface="黑体" panose="02010609060101010101" charset="-122"/>
              </a:rPr>
              <a:t>50</a:t>
            </a:r>
            <a:r>
              <a:rPr lang="zh-CN" sz="1400" dirty="0" smtClean="0">
                <a:latin typeface="华文中宋" panose="02010600040101010101" pitchFamily="2" charset="-122"/>
                <a:ea typeface="华文中宋" panose="02010600040101010101" pitchFamily="2" charset="-122"/>
                <a:cs typeface="黑体" panose="02010609060101010101" charset="-122"/>
              </a:rPr>
              <a:t>年代行动绘画（</a:t>
            </a:r>
            <a:r>
              <a:rPr lang="zh-CN" altLang="zh-CN" sz="1400" dirty="0" smtClean="0">
                <a:latin typeface="华文中宋" panose="02010600040101010101" pitchFamily="2" charset="-122"/>
                <a:ea typeface="华文中宋" panose="02010600040101010101" pitchFamily="2" charset="-122"/>
                <a:cs typeface="黑体" panose="02010609060101010101" charset="-122"/>
              </a:rPr>
              <a:t>Action Painting</a:t>
            </a:r>
            <a:r>
              <a:rPr lang="zh-CN" sz="1400" dirty="0" smtClean="0">
                <a:latin typeface="华文中宋" panose="02010600040101010101" pitchFamily="2" charset="-122"/>
                <a:ea typeface="华文中宋" panose="02010600040101010101" pitchFamily="2" charset="-122"/>
                <a:cs typeface="黑体" panose="02010609060101010101" charset="-122"/>
              </a:rPr>
              <a:t>，又名抽象表现主义）背后的驱动力可被视为那个被释放的“本我”，荷兰籍美国画家戴</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库宁（</a:t>
            </a:r>
            <a:r>
              <a:rPr lang="zh-CN" altLang="zh-CN" sz="1400" dirty="0" smtClean="0">
                <a:latin typeface="华文中宋" panose="02010600040101010101" pitchFamily="2" charset="-122"/>
                <a:ea typeface="华文中宋" panose="02010600040101010101" pitchFamily="2" charset="-122"/>
                <a:cs typeface="黑体" panose="02010609060101010101" charset="-122"/>
              </a:rPr>
              <a:t>De Kooning</a:t>
            </a:r>
            <a:r>
              <a:rPr lang="zh-CN" sz="1400" dirty="0" smtClean="0">
                <a:latin typeface="华文中宋" panose="02010600040101010101" pitchFamily="2" charset="-122"/>
                <a:ea typeface="华文中宋" panose="02010600040101010101" pitchFamily="2" charset="-122"/>
                <a:cs typeface="黑体" panose="02010609060101010101" charset="-122"/>
              </a:rPr>
              <a:t>，</a:t>
            </a:r>
            <a:r>
              <a:rPr lang="zh-CN" altLang="zh-CN" sz="1400" dirty="0" smtClean="0">
                <a:latin typeface="华文中宋" panose="02010600040101010101" pitchFamily="2" charset="-122"/>
                <a:ea typeface="华文中宋" panose="02010600040101010101" pitchFamily="2" charset="-122"/>
                <a:cs typeface="黑体" panose="02010609060101010101" charset="-122"/>
              </a:rPr>
              <a:t>1904-1997</a:t>
            </a:r>
            <a:r>
              <a:rPr lang="zh-CN" sz="1400" dirty="0" smtClean="0">
                <a:latin typeface="华文中宋" panose="02010600040101010101" pitchFamily="2" charset="-122"/>
                <a:ea typeface="华文中宋" panose="02010600040101010101" pitchFamily="2" charset="-122"/>
                <a:cs typeface="黑体" panose="02010609060101010101" charset="-122"/>
              </a:rPr>
              <a:t>）用混黑色的油彩画出半抽象的女人，代表作</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女人第一号</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altLang="en-US"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英国</a:t>
            </a:r>
            <a:r>
              <a:rPr lang="zh-CN" sz="1400" dirty="0" smtClean="0">
                <a:latin typeface="华文中宋" panose="02010600040101010101" pitchFamily="2" charset="-122"/>
                <a:ea typeface="华文中宋" panose="02010600040101010101" pitchFamily="2" charset="-122"/>
                <a:cs typeface="黑体" panose="02010609060101010101" charset="-122"/>
              </a:rPr>
              <a:t>画家弗</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培根（</a:t>
            </a:r>
            <a:r>
              <a:rPr lang="zh-CN" altLang="zh-CN" sz="1400" dirty="0" smtClean="0">
                <a:latin typeface="华文中宋" panose="02010600040101010101" pitchFamily="2" charset="-122"/>
                <a:ea typeface="华文中宋" panose="02010600040101010101" pitchFamily="2" charset="-122"/>
                <a:cs typeface="黑体" panose="02010609060101010101" charset="-122"/>
              </a:rPr>
              <a:t>Francis Bacon</a:t>
            </a:r>
            <a:r>
              <a:rPr lang="zh-CN" sz="1400" dirty="0" smtClean="0">
                <a:latin typeface="华文中宋" panose="02010600040101010101" pitchFamily="2" charset="-122"/>
                <a:ea typeface="华文中宋" panose="02010600040101010101" pitchFamily="2" charset="-122"/>
                <a:cs typeface="黑体" panose="02010609060101010101" charset="-122"/>
              </a:rPr>
              <a:t>，</a:t>
            </a:r>
            <a:r>
              <a:rPr lang="zh-CN" altLang="zh-CN" sz="1400" dirty="0" smtClean="0">
                <a:latin typeface="华文中宋" panose="02010600040101010101" pitchFamily="2" charset="-122"/>
                <a:ea typeface="华文中宋" panose="02010600040101010101" pitchFamily="2" charset="-122"/>
                <a:cs typeface="黑体" panose="02010609060101010101" charset="-122"/>
              </a:rPr>
              <a:t>1909-1991</a:t>
            </a:r>
            <a:r>
              <a:rPr lang="zh-CN" sz="1400" dirty="0" smtClean="0">
                <a:latin typeface="华文中宋" panose="02010600040101010101" pitchFamily="2" charset="-122"/>
                <a:ea typeface="华文中宋" panose="02010600040101010101" pitchFamily="2" charset="-122"/>
                <a:cs typeface="黑体" panose="02010609060101010101" charset="-122"/>
              </a:rPr>
              <a:t>）细腻地描绘生与死的痛苦与奥秘，画面常出现一些怪诞的、痉挛的和恐怖的人物形象，以反映受二次大战折磨的众生苦相，代表作</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教皇英诺森十世变体画</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，将委拉斯贵兹（</a:t>
            </a:r>
            <a:r>
              <a:rPr lang="zh-CN" altLang="zh-CN" sz="1400" dirty="0" smtClean="0">
                <a:latin typeface="华文中宋" panose="02010600040101010101" pitchFamily="2" charset="-122"/>
                <a:ea typeface="华文中宋" panose="02010600040101010101" pitchFamily="2" charset="-122"/>
                <a:cs typeface="黑体" panose="02010609060101010101" charset="-122"/>
              </a:rPr>
              <a:t>Velazquez</a:t>
            </a:r>
            <a:r>
              <a:rPr lang="zh-CN" sz="1400" dirty="0" smtClean="0">
                <a:latin typeface="华文中宋" panose="02010600040101010101" pitchFamily="2" charset="-122"/>
                <a:ea typeface="华文中宋" panose="02010600040101010101" pitchFamily="2" charset="-122"/>
                <a:cs typeface="黑体" panose="02010609060101010101" charset="-122"/>
              </a:rPr>
              <a:t>，</a:t>
            </a:r>
            <a:r>
              <a:rPr lang="zh-CN" altLang="zh-CN" sz="1400" dirty="0" smtClean="0">
                <a:latin typeface="华文中宋" panose="02010600040101010101" pitchFamily="2" charset="-122"/>
                <a:ea typeface="华文中宋" panose="02010600040101010101" pitchFamily="2" charset="-122"/>
                <a:cs typeface="黑体" panose="02010609060101010101" charset="-122"/>
              </a:rPr>
              <a:t>1599-1660</a:t>
            </a:r>
            <a:r>
              <a:rPr lang="zh-CN" sz="1400" dirty="0" smtClean="0">
                <a:latin typeface="华文中宋" panose="02010600040101010101" pitchFamily="2" charset="-122"/>
                <a:ea typeface="华文中宋" panose="02010600040101010101" pitchFamily="2" charset="-122"/>
                <a:cs typeface="黑体" panose="02010609060101010101" charset="-122"/>
              </a:rPr>
              <a:t>）原作变形，以错位的五官、夸张的表情、扭曲的造形凸显现代西方人的异化心态</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zh-CN" sz="1400" dirty="0" smtClean="0">
              <a:latin typeface="华文中宋" panose="02010600040101010101" pitchFamily="2" charset="-122"/>
              <a:ea typeface="华文中宋" panose="02010600040101010101" pitchFamily="2" charset="-122"/>
              <a:cs typeface="黑体" panose="02010609060101010101" charset="-122"/>
            </a:endParaRPr>
          </a:p>
        </p:txBody>
      </p:sp>
      <p:sp>
        <p:nvSpPr>
          <p:cNvPr id="7" name="矩形 6"/>
          <p:cNvSpPr/>
          <p:nvPr/>
        </p:nvSpPr>
        <p:spPr>
          <a:xfrm>
            <a:off x="6215074" y="4643446"/>
            <a:ext cx="2185214" cy="276999"/>
          </a:xfrm>
          <a:prstGeom prst="rect">
            <a:avLst/>
          </a:prstGeom>
        </p:spPr>
        <p:txBody>
          <a:bodyPr wrap="none">
            <a:spAutoFit/>
          </a:bodyPr>
          <a:lstStyle/>
          <a:p>
            <a:r>
              <a:rPr lang="zh-CN" altLang="en-US" sz="1200" dirty="0" smtClean="0">
                <a:solidFill>
                  <a:schemeClr val="accent1">
                    <a:lumMod val="75000"/>
                  </a:schemeClr>
                </a:solidFill>
                <a:latin typeface="华文仿宋" pitchFamily="2" charset="-122"/>
                <a:ea typeface="华文仿宋" pitchFamily="2" charset="-122"/>
                <a:cs typeface="黑体" panose="02010609060101010101" charset="-122"/>
              </a:rPr>
              <a:t>（教皇英诺森十世及变体画）</a:t>
            </a:r>
            <a:endParaRPr lang="zh-CN" altLang="en-US" sz="1200" dirty="0">
              <a:solidFill>
                <a:schemeClr val="accent1">
                  <a:lumMod val="75000"/>
                </a:schemeClr>
              </a:solidFill>
              <a:latin typeface="华文仿宋" pitchFamily="2" charset="-122"/>
              <a:ea typeface="华文仿宋" pitchFamily="2" charset="-122"/>
            </a:endParaRPr>
          </a:p>
        </p:txBody>
      </p:sp>
      <p:pic>
        <p:nvPicPr>
          <p:cNvPr id="8" name="图片 7" descr="教皇英诺森变体"/>
          <p:cNvPicPr>
            <a:picLocks noChangeAspect="1"/>
          </p:cNvPicPr>
          <p:nvPr/>
        </p:nvPicPr>
        <p:blipFill>
          <a:blip r:embed="rId2"/>
          <a:stretch>
            <a:fillRect/>
          </a:stretch>
        </p:blipFill>
        <p:spPr>
          <a:xfrm>
            <a:off x="6143636" y="1500174"/>
            <a:ext cx="2275840" cy="289750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53249" name="Rectangle 1"/>
          <p:cNvSpPr>
            <a:spLocks noChangeArrowheads="1"/>
          </p:cNvSpPr>
          <p:nvPr/>
        </p:nvSpPr>
        <p:spPr bwMode="auto">
          <a:xfrm>
            <a:off x="1785918" y="1785926"/>
            <a:ext cx="5214974" cy="2077492"/>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ctr" fontAlgn="base">
              <a:lnSpc>
                <a:spcPct val="150000"/>
              </a:lnSpc>
              <a:spcBef>
                <a:spcPct val="0"/>
              </a:spcBef>
              <a:spcAft>
                <a:spcPct val="0"/>
              </a:spcAft>
              <a:buClrTx/>
              <a:buSzTx/>
            </a:pPr>
            <a:r>
              <a:rPr lang="zh-CN" sz="1600" dirty="0" smtClean="0">
                <a:solidFill>
                  <a:schemeClr val="accent1">
                    <a:lumMod val="75000"/>
                  </a:schemeClr>
                </a:solidFill>
                <a:latin typeface="华文琥珀" pitchFamily="2" charset="-122"/>
                <a:ea typeface="华文琥珀" pitchFamily="2" charset="-122"/>
                <a:cs typeface="黑体" panose="02010609060101010101" charset="-122"/>
              </a:rPr>
              <a:t>当代</a:t>
            </a:r>
            <a:r>
              <a:rPr lang="zh-CN" sz="1600" dirty="0" smtClean="0">
                <a:solidFill>
                  <a:schemeClr val="accent1">
                    <a:lumMod val="75000"/>
                  </a:schemeClr>
                </a:solidFill>
                <a:latin typeface="华文琥珀" pitchFamily="2" charset="-122"/>
                <a:ea typeface="华文琥珀" pitchFamily="2" charset="-122"/>
                <a:cs typeface="黑体" panose="02010609060101010101" charset="-122"/>
              </a:rPr>
              <a:t>艺术的意识核心</a:t>
            </a: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    英国艺术家</a:t>
            </a:r>
            <a:r>
              <a:rPr lang="zh-CN" sz="1400" dirty="0" smtClean="0">
                <a:latin typeface="华文中宋" panose="02010600040101010101" pitchFamily="2" charset="-122"/>
                <a:ea typeface="华文中宋" panose="02010600040101010101" pitchFamily="2" charset="-122"/>
                <a:cs typeface="黑体" panose="02010609060101010101" charset="-122"/>
              </a:rPr>
              <a:t>迈克尔</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克雷格</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马丁认为</a:t>
            </a:r>
            <a:r>
              <a:rPr lang="zh-CN" sz="1400" dirty="0" smtClean="0">
                <a:latin typeface="华文中宋" panose="02010600040101010101" pitchFamily="2" charset="-122"/>
                <a:ea typeface="华文中宋" panose="02010600040101010101" pitchFamily="2" charset="-122"/>
                <a:cs typeface="黑体" panose="02010609060101010101" charset="-122"/>
              </a:rPr>
              <a:t>在弗洛伊德重新定义了自我的认知之后，艺术家无可避免地视弗洛伊德的想法为洞悉人类创造力的关键，弗洛伊德理论中最显而易见之处在于他将性置于人类身份和意识的核心，这一想法是现代西方社会的基石之一，现代艺术家常以此为创作主题。</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52225" name="Rectangle 1"/>
          <p:cNvSpPr>
            <a:spLocks noChangeArrowheads="1"/>
          </p:cNvSpPr>
          <p:nvPr/>
        </p:nvSpPr>
        <p:spPr bwMode="auto">
          <a:xfrm>
            <a:off x="1214414" y="601589"/>
            <a:ext cx="6500826" cy="11125200"/>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just" fontAlgn="base">
              <a:lnSpc>
                <a:spcPct val="150000"/>
              </a:lnSpc>
              <a:spcBef>
                <a:spcPct val="0"/>
              </a:spcBef>
              <a:spcAft>
                <a:spcPct val="0"/>
              </a:spcAft>
              <a:buClrTx/>
              <a:buSzTx/>
              <a:buFontTx/>
              <a:buNone/>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二、艺术与其他概念的关系</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艺术是一种社会意识形态，同其他（哲学、宗教、道德、科技、政治、历史等）社会意识形态一样，是建立在一定社会基础上的上层建筑。</a:t>
            </a:r>
          </a:p>
          <a:p>
            <a:pPr marR="0" lvl="0" indent="414020" algn="just" fontAlgn="base">
              <a:lnSpc>
                <a:spcPct val="150000"/>
              </a:lnSpc>
              <a:spcBef>
                <a:spcPct val="0"/>
              </a:spcBef>
              <a:spcAft>
                <a:spcPct val="0"/>
              </a:spcAft>
              <a:buClrTx/>
              <a:buSzTx/>
              <a:buFontTx/>
              <a:buNone/>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（一）艺术和哲学、宗教和道德的关系</a:t>
            </a:r>
          </a:p>
          <a:p>
            <a:pPr marR="0" lvl="0" indent="414020" algn="just" fontAlgn="base">
              <a:lnSpc>
                <a:spcPct val="150000"/>
              </a:lnSpc>
              <a:spcBef>
                <a:spcPct val="0"/>
              </a:spcBef>
              <a:spcAft>
                <a:spcPct val="0"/>
              </a:spcAft>
              <a:buClrTx/>
              <a:buSzTx/>
              <a:buFontTx/>
              <a:buNone/>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1.艺术与哲学</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艺术与哲学就像两颗璀璨的宝石镶嵌在人类精神之旅的王冠上。艺术诉诸情感，哲学诉诸理性；艺术张扬形象，哲学讲究逻辑；艺术追求神韵，哲学启迪智慧。在艺术里，心灵可以得到慰藉，情操得到陶冶、精神得到升华；哲学是人类的精神家园，是人类对自身以及人与世界关系的思考，有了哲学，人类才会超越有限性、自在性和现实性，去追求无限性、规律性和价值性，才能认识内心世界和把握未来。哲学能促进艺术潮流形成，艺术家在从事创作活动时，总会自觉或不自觉地受到特定哲学思想的影响，并通过自己的艺术作品表现或流露出来。世界上一流的艺术家都有哲人的才思和忧患，而一流的哲学家也具有艺术家的悟性和天真，哲学家与艺术家互为知音。孔子整理</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诗经</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，黑格尔写下</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美学</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，读泰戈尔的诗或仓央嘉措的情歌，让人分不清楚它是诗、音乐、哲学或者是宗教</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p>
          <a:p>
            <a:pPr marR="0" lvl="0" indent="414020" algn="just" fontAlgn="base">
              <a:lnSpc>
                <a:spcPct val="150000"/>
              </a:lnSpc>
              <a:spcBef>
                <a:spcPct val="0"/>
              </a:spcBef>
              <a:spcAft>
                <a:spcPct val="0"/>
              </a:spcAft>
              <a:buClrTx/>
              <a:buSzTx/>
              <a:buFontTx/>
              <a:buNone/>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2.艺术与宗教</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艺术和宗教在认识世界、把握世界的方式上有某些共同之处，艺术审美感情与宗教感情一样，都超越日常生活，追求精神愉悦而不是物质满足。宗教追求神的意志，看淡人自我意识，艺术是对人的自由和创造本质的确证；宗教到天国去寻求安慰，艺术热爱现实生活。</a:t>
            </a: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艺术与宗教有着密切地联系，宗教为艺术提供了宗教题材和内容， 艺术对宗教起到宣传的作用。宗教对艺术的影响，表现在它能促进艺术发展和阻碍艺术发展这两个相反的方面。古埃及的金字塔和古希腊的神庙、中世纪遍布欧洲的哥特式教堂、佛教的庙宇、伊斯兰教的清真寺，都可以看到宗教对艺术的巨大影响。在中世纪的欧洲，宗教具有至高无上的地位，其影响遍及当时社会物质生活与精神文化生活的各个方面，宗教艺术几乎取代了世俗的艺术，直接影响着各种艺术的发展。由于宗教的原因，建筑上出现了“直通上帝灵神之所”的哥特式建筑，而基督教的禁止拜偶像的教义，也让中世纪时期的人物绘画造型出现僵硬呆板。艺术对于宗教，表现在参与宗教活动上。艺术诞生的初期，原始的歌舞、表演、绘画、雕刻等，在当时也是一种巫术或宗教活动。人类进入文明社会以后，艺术参与宗教活动，在音乐方面（基督教唱诗班）、绘画方面（教堂壁画、庙宇壁画）、建筑方面（教堂、庙宇建筑）等，都是以艺术的形式参与宗教活动。</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7" name="矩形 6"/>
          <p:cNvSpPr/>
          <p:nvPr/>
        </p:nvSpPr>
        <p:spPr>
          <a:xfrm>
            <a:off x="1142976" y="357166"/>
            <a:ext cx="6000792" cy="4478149"/>
          </a:xfrm>
          <a:prstGeom prst="rect">
            <a:avLst/>
          </a:prstGeom>
        </p:spPr>
        <p:txBody>
          <a:bodyPr wrap="square">
            <a:spAutoFit/>
          </a:bodyPr>
          <a:lstStyle/>
          <a:p>
            <a:pPr lvl="0" indent="414020" algn="ctr" fontAlgn="base">
              <a:lnSpc>
                <a:spcPct val="150000"/>
              </a:lnSpc>
              <a:spcBef>
                <a:spcPct val="0"/>
              </a:spcBef>
              <a:spcAft>
                <a:spcPct val="0"/>
              </a:spcAft>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艺术</a:t>
            </a: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和道德</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lvl="0" indent="414020" algn="just" fontAlgn="base">
              <a:lnSpc>
                <a:spcPct val="150000"/>
              </a:lnSpc>
              <a:spcBef>
                <a:spcPct val="0"/>
              </a:spcBef>
              <a:spcAft>
                <a:spcPct val="0"/>
              </a:spcAft>
            </a:pPr>
            <a:r>
              <a:rPr lang="zh-CN" sz="1400" dirty="0" smtClean="0">
                <a:latin typeface="华文中宋" panose="02010600040101010101" pitchFamily="2" charset="-122"/>
                <a:ea typeface="华文中宋" panose="02010600040101010101" pitchFamily="2" charset="-122"/>
                <a:cs typeface="黑体" panose="02010609060101010101" charset="-122"/>
              </a:rPr>
              <a:t>道德指人们在社会生活中形成的关于善与恶、是与非、正义与非正义等伦理观念和行为规范的总和。宋代理学家周敦颐（</a:t>
            </a:r>
            <a:r>
              <a:rPr lang="zh-CN" altLang="zh-CN" sz="1400" dirty="0" smtClean="0">
                <a:latin typeface="华文中宋" panose="02010600040101010101" pitchFamily="2" charset="-122"/>
                <a:ea typeface="华文中宋" panose="02010600040101010101" pitchFamily="2" charset="-122"/>
                <a:cs typeface="黑体" panose="02010609060101010101" charset="-122"/>
              </a:rPr>
              <a:t>1017-1073</a:t>
            </a:r>
            <a:r>
              <a:rPr lang="zh-CN" sz="1400" dirty="0" smtClean="0">
                <a:latin typeface="华文中宋" panose="02010600040101010101" pitchFamily="2" charset="-122"/>
                <a:ea typeface="华文中宋" panose="02010600040101010101" pitchFamily="2" charset="-122"/>
                <a:cs typeface="黑体" panose="02010609060101010101" charset="-122"/>
              </a:rPr>
              <a:t>）承先贤们观点，在</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通书</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文辞</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中提出的“文以载道”观点，近代教育家陶行知先生（</a:t>
            </a:r>
            <a:r>
              <a:rPr lang="zh-CN" altLang="zh-CN" sz="1400" dirty="0" smtClean="0">
                <a:latin typeface="华文中宋" panose="02010600040101010101" pitchFamily="2" charset="-122"/>
                <a:ea typeface="华文中宋" panose="02010600040101010101" pitchFamily="2" charset="-122"/>
                <a:cs typeface="黑体" panose="02010609060101010101" charset="-122"/>
              </a:rPr>
              <a:t>1891-1946</a:t>
            </a:r>
            <a:r>
              <a:rPr lang="zh-CN" sz="1400" dirty="0" smtClean="0">
                <a:latin typeface="华文中宋" panose="02010600040101010101" pitchFamily="2" charset="-122"/>
                <a:ea typeface="华文中宋" panose="02010600040101010101" pitchFamily="2" charset="-122"/>
                <a:cs typeface="黑体" panose="02010609060101010101" charset="-122"/>
              </a:rPr>
              <a:t>）说“千教万教，教人求真，千学万学，学做真人”，这就是做文先做人的道理</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lvl="0" indent="414020" algn="just" fontAlgn="base">
              <a:lnSpc>
                <a:spcPct val="150000"/>
              </a:lnSpc>
              <a:spcBef>
                <a:spcPct val="0"/>
              </a:spcBef>
              <a:spcAft>
                <a:spcPct val="0"/>
              </a:spcAft>
            </a:pPr>
            <a:r>
              <a:rPr lang="zh-CN" sz="1400" dirty="0" smtClean="0">
                <a:latin typeface="华文中宋" panose="02010600040101010101" pitchFamily="2" charset="-122"/>
                <a:ea typeface="华文中宋" panose="02010600040101010101" pitchFamily="2" charset="-122"/>
                <a:cs typeface="黑体" panose="02010609060101010101" charset="-122"/>
              </a:rPr>
              <a:t>道德</a:t>
            </a:r>
            <a:r>
              <a:rPr lang="zh-CN" sz="1400" dirty="0" smtClean="0">
                <a:latin typeface="华文中宋" panose="02010600040101010101" pitchFamily="2" charset="-122"/>
                <a:ea typeface="华文中宋" panose="02010600040101010101" pitchFamily="2" charset="-122"/>
                <a:cs typeface="黑体" panose="02010609060101010101" charset="-122"/>
              </a:rPr>
              <a:t>和艺术有一定的关系，作为两种不同的文化现象，艺术与道德既有本质的区别，又有相互影响的关系，在范围上，艺术不仅可以反映人们的道德关系，还可以表现人们的政治关系、经济关系、法律关系等；在方式上，道德是以概念、原则和规范来反映人与人之间的关系，艺术是以形象具体地描写、刻画或表现这种关系；在评价标准上，道德评价和审美评价之间也存在着差异，前者常常以“善”为唯一标准，后者往往以“真善美”的统一作为标准</a:t>
            </a:r>
            <a:r>
              <a:rPr kumimoji="0" lang="zh-CN"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sz="4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50177" name="Rectangle 1"/>
          <p:cNvSpPr>
            <a:spLocks noChangeArrowheads="1"/>
          </p:cNvSpPr>
          <p:nvPr/>
        </p:nvSpPr>
        <p:spPr bwMode="auto">
          <a:xfrm>
            <a:off x="1214414" y="857232"/>
            <a:ext cx="6500858" cy="4154984"/>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just" fontAlgn="base">
              <a:lnSpc>
                <a:spcPct val="150000"/>
              </a:lnSpc>
              <a:spcBef>
                <a:spcPct val="0"/>
              </a:spcBef>
              <a:spcAft>
                <a:spcPct val="0"/>
              </a:spcAft>
              <a:buClrTx/>
              <a:buSzTx/>
              <a:buFontTx/>
              <a:buChar char="•"/>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道德影响艺术</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艺术是一定时代社会生活的反映，而社会生活的重要组成部分就是人们的道德观念，艺术家常将自己的道德评价和道德判断融入到作品当中，使艺术作品常包含有道德的内容，通过塑造典型形象的手法来反映人们的道德面貌</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Char char="•"/>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艺术影响道德</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艺术影响道德，主要表现在艺术作品对人们民道德观念的影响上。例如，五四新文化运动，是以思想启蒙为中心的文化革命运动，反对旧文学，提倡新文学，以鲁迅</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狂人日记</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为代表的一批艺术作品，所倡导的新的社会道德意识和道德观念，产生了深刻的影响</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对于</a:t>
            </a:r>
            <a:r>
              <a:rPr lang="zh-CN" sz="1400" dirty="0" smtClean="0">
                <a:latin typeface="华文中宋" panose="02010600040101010101" pitchFamily="2" charset="-122"/>
                <a:ea typeface="华文中宋" panose="02010600040101010101" pitchFamily="2" charset="-122"/>
                <a:cs typeface="黑体" panose="02010609060101010101" charset="-122"/>
              </a:rPr>
              <a:t>涉及道德内容的艺术作品，需要做到“寓教于乐”，将道德内容有机地融合在艺术形象之中，使其化善为美，对欣赏者产生潜移默化的影响。另外，艺术作品未必都涉及道德内容，如风景摄影、花鸟画、器乐曲等。</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1285852" y="1214422"/>
            <a:ext cx="6132195" cy="36925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50000"/>
              </a:lnSpc>
              <a:spcBef>
                <a:spcPct val="0"/>
              </a:spcBef>
              <a:spcAft>
                <a:spcPct val="0"/>
              </a:spcAft>
              <a:buClrTx/>
              <a:buSzTx/>
              <a:buFontTx/>
              <a:buNone/>
            </a:pPr>
            <a:r>
              <a:rPr kumimoji="0" lang="zh-CN" sz="1200" b="0" i="0" u="none" strike="noStrike" cap="none" normalizeH="0" baseline="0" dirty="0" smtClean="0">
                <a:ln>
                  <a:noFill/>
                </a:ln>
                <a:solidFill>
                  <a:schemeClr val="tx1"/>
                </a:solidFill>
                <a:effectLst/>
                <a:latin typeface="黑体" panose="02010609060101010101" charset="-122"/>
                <a:ea typeface="黑体" panose="02010609060101010101" charset="-122"/>
                <a:cs typeface="黑体" panose="02010609060101010101" charset="-122"/>
              </a:rPr>
              <a:t>如果没有恰当的审美能力，生活就会剥露出最务实、最粗俗的一面，在越来越追求实用化的背后，生活就会变得越来越无趣，越来越枯萎。当看到水面上有鸟飞过，你的脑海中出现的是“看，一只大鸟”，还是“落霞与孤鹜齐飞，秋水共长天一色”？艺术带给我们的，不仅是茶余饭后的消遣，或是故作高雅的谈资，而是为我们的生活增添了亮色，令我们的灵魂灵动起来。</a:t>
            </a:r>
          </a:p>
          <a:p>
            <a:pPr marL="0" marR="0" lvl="0" indent="266700" algn="l" defTabSz="914400" rtl="0" eaLnBrk="1" fontAlgn="base" latinLnBrk="0" hangingPunct="1">
              <a:lnSpc>
                <a:spcPct val="150000"/>
              </a:lnSpc>
              <a:spcBef>
                <a:spcPct val="0"/>
              </a:spcBef>
              <a:spcAft>
                <a:spcPct val="0"/>
              </a:spcAft>
              <a:buClrTx/>
              <a:buSzTx/>
              <a:buFontTx/>
              <a:buNone/>
            </a:pPr>
            <a:r>
              <a:rPr kumimoji="0" lang="zh-CN" sz="1200" b="0" i="0" u="none" strike="noStrike" cap="none" normalizeH="0" baseline="0" dirty="0" smtClean="0">
                <a:ln>
                  <a:noFill/>
                </a:ln>
                <a:solidFill>
                  <a:schemeClr val="tx1"/>
                </a:solidFill>
                <a:effectLst/>
                <a:latin typeface="黑体" panose="02010609060101010101" charset="-122"/>
                <a:ea typeface="黑体" panose="02010609060101010101" charset="-122"/>
                <a:cs typeface="黑体" panose="02010609060101010101" charset="-122"/>
              </a:rPr>
              <a:t>艺术伴随着人类历史的发展进程，人类的精神之旅也是艺术之旅，艺术是人类灵魂的一块净土，在这里人的心灵可以得到慰藉、情操可以得到陶冶、精神可以得到升华。艺术是美好而又神秘事物，在人类历史的发展长河中，无论是过去、现在，还是未来，对艺术的了解都是很重要的。</a:t>
            </a:r>
          </a:p>
          <a:p>
            <a:pPr marL="0" marR="0" lvl="0" indent="266700" algn="l" defTabSz="914400" rtl="0" eaLnBrk="1" fontAlgn="base" latinLnBrk="0" hangingPunct="1">
              <a:lnSpc>
                <a:spcPct val="150000"/>
              </a:lnSpc>
              <a:spcBef>
                <a:spcPct val="0"/>
              </a:spcBef>
              <a:spcAft>
                <a:spcPct val="0"/>
              </a:spcAft>
              <a:buClrTx/>
              <a:buSzTx/>
              <a:buFontTx/>
              <a:buNone/>
            </a:pPr>
            <a:r>
              <a:rPr kumimoji="0" lang="zh-CN" sz="1200" b="0" i="0" u="none" strike="noStrike" cap="none" normalizeH="0" baseline="0" dirty="0" smtClean="0">
                <a:ln>
                  <a:noFill/>
                </a:ln>
                <a:effectLst/>
                <a:latin typeface="黑体" panose="02010609060101010101" charset="-122"/>
                <a:ea typeface="黑体" panose="02010609060101010101" charset="-122"/>
                <a:cs typeface="黑体" panose="02010609060101010101" charset="-122"/>
              </a:rPr>
              <a:t>艺术概论是对艺术做出简略的介绍，是以艺术的概念、起源、本质、特征、功能、分类、鉴赏为构架，是高校艺术专业学生的基础理论课程。通过艺术概论的学习，可以为按照艺术的规律进行创作打下基础，也可以为艺术鉴赏提供依据，以此获得发现美的眼睛，提升艺术修养。</a:t>
            </a:r>
            <a:endParaRPr kumimoji="0" lang="zh-CN" sz="1200" b="0" i="0" u="none" strike="noStrike" cap="none" normalizeH="0" baseline="0" dirty="0" smtClean="0">
              <a:ln>
                <a:noFill/>
              </a:ln>
              <a:solidFill>
                <a:schemeClr val="tx1"/>
              </a:solidFill>
              <a:effectLst/>
              <a:latin typeface="黑体" panose="02010609060101010101" charset="-122"/>
              <a:ea typeface="黑体" panose="02010609060101010101" charset="-122"/>
              <a:cs typeface="黑体" panose="02010609060101010101" charset="-122"/>
            </a:endParaRPr>
          </a:p>
        </p:txBody>
      </p:sp>
      <p:sp>
        <p:nvSpPr>
          <p:cNvPr id="7" name="折角形 6"/>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49153" name="Rectangle 1"/>
          <p:cNvSpPr>
            <a:spLocks noChangeArrowheads="1"/>
          </p:cNvSpPr>
          <p:nvPr/>
        </p:nvSpPr>
        <p:spPr bwMode="auto">
          <a:xfrm>
            <a:off x="785786" y="571480"/>
            <a:ext cx="7500958" cy="3831818"/>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just" fontAlgn="base">
              <a:lnSpc>
                <a:spcPct val="150000"/>
              </a:lnSpc>
              <a:spcBef>
                <a:spcPct val="0"/>
              </a:spcBef>
              <a:spcAft>
                <a:spcPct val="0"/>
              </a:spcAft>
              <a:buClrTx/>
              <a:buSzTx/>
              <a:buFontTx/>
              <a:buNone/>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（二</a:t>
            </a:r>
            <a:r>
              <a:rPr lang="zh-CN"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）艺术与科学、技术的</a:t>
            </a: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关系</a:t>
            </a:r>
          </a:p>
          <a:p>
            <a:pPr marR="0" lvl="0" indent="414020" algn="just" fontAlgn="base">
              <a:lnSpc>
                <a:spcPct val="150000"/>
              </a:lnSpc>
              <a:spcBef>
                <a:spcPct val="0"/>
              </a:spcBef>
              <a:spcAft>
                <a:spcPct val="0"/>
              </a:spcAft>
              <a:buClrTx/>
              <a:buSzTx/>
              <a:buFontTx/>
              <a:buNone/>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 1、艺术与科学</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科学对艺术有深刻的影响，自然科学的成果可以运用到艺术领域，科学的思维方法能改变和促进艺术家文化心理结构变化，从而推动艺术创作观念和创作方法的革新，推动艺术形态的发展。曾经的艺术与科学界限并不明显，在古希腊时代，艺术所包含的范围包含代表科学领域的天文学，古希腊数学家毕达哥拉斯提出“美是和谐”的思想，并且将这些原则运用到建筑、雕刻、绘画、音乐等各门艺术中；欧洲文艺复兴运动期间，自然科学有极大的发展，哥白尼的“日心说”，哥伦布和麦哲伦等人的地理发现，伽利略在数学物理学方面的创造发明，使人们对宇宙有了新的认识，形成了新的世界观和方法论，对艺术也产生了极大的影响。这个时期的一些大艺术家，本身就是大科学家，他们把许多自然科学的方法和原理运用到艺术创造中，促进了艺术的完善和发展</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zh-CN" sz="1400" dirty="0" smtClean="0">
              <a:latin typeface="华文中宋" panose="02010600040101010101" pitchFamily="2" charset="-122"/>
              <a:ea typeface="华文中宋" panose="02010600040101010101" pitchFamily="2" charset="-122"/>
              <a:cs typeface="黑体" panose="02010609060101010101"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49153" name="Rectangle 1"/>
          <p:cNvSpPr>
            <a:spLocks noChangeArrowheads="1"/>
          </p:cNvSpPr>
          <p:nvPr/>
        </p:nvSpPr>
        <p:spPr bwMode="auto">
          <a:xfrm>
            <a:off x="785786" y="571480"/>
            <a:ext cx="7500958" cy="5262979"/>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随着</a:t>
            </a:r>
            <a:r>
              <a:rPr lang="zh-CN" sz="1400" dirty="0" smtClean="0">
                <a:latin typeface="华文中宋" panose="02010600040101010101" pitchFamily="2" charset="-122"/>
                <a:ea typeface="华文中宋" panose="02010600040101010101" pitchFamily="2" charset="-122"/>
                <a:cs typeface="黑体" panose="02010609060101010101" charset="-122"/>
              </a:rPr>
              <a:t>现代社会的发展，艺术和科学的界限越来越明确。科学是理性知识，运用抽象思维，强调理性因素，借助人类的理性反映客观世界的规律性，艺术是感性知识，运用形象思维，强调情感因素，借助人类的感性反映世界（包括客观世界和主观世界）的存在性；科学更多的是“发现”，是人类认识客观世界的知识总和，艺术更多的是“创造”，是人类进行审美创造的最高形式；科学求真，揭示事物发展的客观</a:t>
            </a:r>
            <a:r>
              <a:rPr lang="zh-CN" sz="1400" dirty="0" smtClean="0">
                <a:latin typeface="华文中宋" panose="02010600040101010101" pitchFamily="2" charset="-122"/>
                <a:ea typeface="华文中宋" panose="02010600040101010101" pitchFamily="2" charset="-122"/>
                <a:cs typeface="黑体" panose="02010609060101010101" charset="-122"/>
              </a:rPr>
              <a:t>规律</a:t>
            </a:r>
            <a:r>
              <a:rPr lang="zh-CN" altLang="en-US"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艺术</a:t>
            </a:r>
            <a:r>
              <a:rPr lang="zh-CN" sz="1400" dirty="0" smtClean="0">
                <a:latin typeface="华文中宋" panose="02010600040101010101" pitchFamily="2" charset="-122"/>
                <a:ea typeface="华文中宋" panose="02010600040101010101" pitchFamily="2" charset="-122"/>
                <a:cs typeface="黑体" panose="02010609060101010101" charset="-122"/>
              </a:rPr>
              <a:t>求美，满足人们精神文化生活方面的审美需要；科学客观冷静地对待事物，准确地揭示事物的本来面目，艺术则是一种主观色彩很浓的创造活动，除了反映生活外还评价生活与表现情感；科学理论具有普遍性，放之四海而皆准，艺术作品必须具有独创性，前无古人后无来者</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当今</a:t>
            </a:r>
            <a:r>
              <a:rPr lang="zh-CN" sz="1400" dirty="0" smtClean="0">
                <a:latin typeface="华文中宋" panose="02010600040101010101" pitchFamily="2" charset="-122"/>
                <a:ea typeface="华文中宋" panose="02010600040101010101" pitchFamily="2" charset="-122"/>
                <a:cs typeface="黑体" panose="02010609060101010101" charset="-122"/>
              </a:rPr>
              <a:t>社会，现代科学正以从未有过的速度突飞猛进地发展，更是对艺术产生了巨大的影响，不但为艺术提供了从未有过的大众传播媒介，而且创造出新的艺术种类和艺术形式，如电影艺术、电视艺术和计算机多媒体艺术等。现代科学技术为艺术提供了新的物质技术手段，促使新的艺术种类和艺术形式的产生，为艺术创造了前所未有的文化环境和传播手段，为艺术提供了更广阔的天地。科学领域的重大发现对艺术观念和美学观念产生了巨大而深刻的影响，例如系统论、控制论、信息论、模糊数学等观点和方法，已经被运用到艺术创作和艺术研究之中，成为某些艺术理论和艺术批评的观点和方法</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zh-CN" sz="1400" dirty="0" smtClean="0">
              <a:latin typeface="华文中宋" panose="02010600040101010101" pitchFamily="2" charset="-122"/>
              <a:ea typeface="华文中宋" panose="02010600040101010101" pitchFamily="2" charset="-122"/>
              <a:cs typeface="黑体" panose="02010609060101010101"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49153" name="Rectangle 1"/>
          <p:cNvSpPr>
            <a:spLocks noChangeArrowheads="1"/>
          </p:cNvSpPr>
          <p:nvPr/>
        </p:nvSpPr>
        <p:spPr bwMode="auto">
          <a:xfrm>
            <a:off x="785786" y="571480"/>
            <a:ext cx="7500958" cy="4385816"/>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just" fontAlgn="base">
              <a:lnSpc>
                <a:spcPct val="150000"/>
              </a:lnSpc>
              <a:spcBef>
                <a:spcPct val="0"/>
              </a:spcBef>
              <a:spcAft>
                <a:spcPct val="0"/>
              </a:spcAft>
              <a:buClrTx/>
              <a:buSzTx/>
              <a:buFontTx/>
              <a:buNone/>
            </a:pPr>
            <a:r>
              <a:rPr lang="zh-CN" altLang="zh-CN"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2</a:t>
            </a:r>
            <a:r>
              <a:rPr lang="zh-CN"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、艺术与技术</a:t>
            </a: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在古代，没有把纯艺术与生产技能、手艺区分开来。中国古代，艺写作“藝”，其原意是种植的意思。</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庄子</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天地篇</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中说：能有所艺者，技也。”陶渊明诗“桑竹垂余荫，菽稷随时艺”。在中国古代的“六艺”（礼、乐、射、御、书、数）里，“艺”指的是才能、技巧的含义。</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后汉书</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注曰：“艺谓书、数、射、御；术谓医、方、卜、筮”，将艺与技区分开来；</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论语</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述而</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中，孔子谈及君子的标准是“志于道，据于德，依于仁，游于艺”，将艺作为君子的美德之一。</a:t>
            </a: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在古希腊，艺术指的是技艺和技能，具体来说就是木工、石工、制陶、外科手术之类的技艺。在古希腊神话中，艺术是由阿波罗领导下的九位缪斯女神掌管的，克丽奥管历史，卡利俄珀管史诗，欧忒耳珀管抒情诗与音乐，塔利亚管喜剧与牧歌，墨尔波墨涅管悲剧与哀歌，忒尔西科瑞管合唱与舞蹈，埃拉托管独唱与情歌，波林尼亚管颂歌与修辞学几何学，乌拉尼亚管天文与占星学。从中可以看出，所有上述缪斯所掌管的艺术，与我们今天所说的艺术不同，没有包含建筑和美术，却包含了天文和历史。</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47105" name="Rectangle 1"/>
          <p:cNvSpPr>
            <a:spLocks noChangeArrowheads="1"/>
          </p:cNvSpPr>
          <p:nvPr/>
        </p:nvSpPr>
        <p:spPr bwMode="auto">
          <a:xfrm>
            <a:off x="571472" y="571480"/>
            <a:ext cx="7858148" cy="5769610"/>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just" fontAlgn="base">
              <a:lnSpc>
                <a:spcPct val="150000"/>
              </a:lnSpc>
              <a:spcBef>
                <a:spcPct val="0"/>
              </a:spcBef>
              <a:spcAft>
                <a:spcPct val="0"/>
              </a:spcAft>
              <a:buClrTx/>
              <a:buSzTx/>
              <a:buFontTx/>
              <a:buNone/>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（三）艺术与政治、历史的关系</a:t>
            </a:r>
          </a:p>
          <a:p>
            <a:pPr marR="0" lvl="0" indent="414020" algn="just" fontAlgn="base">
              <a:lnSpc>
                <a:spcPct val="150000"/>
              </a:lnSpc>
              <a:spcBef>
                <a:spcPct val="0"/>
              </a:spcBef>
              <a:spcAft>
                <a:spcPct val="0"/>
              </a:spcAft>
              <a:buClrTx/>
              <a:buSzTx/>
              <a:buFontTx/>
              <a:buNone/>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 1、艺术与政治</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从古至今很多的思想理论家都十分的重视艺术与政治的关系的问题，他们中间存在两种不同的观点：有理论家认为，艺术是从属于政治的，它是政治的一种附属品，它的存在是为政治服务的；还有一种观点就是，认为艺术是完全独立的，它与政治没有关系，不受政治的影响。</a:t>
            </a:r>
            <a:br>
              <a:rPr lang="zh-CN" sz="1400" dirty="0" smtClean="0">
                <a:latin typeface="华文中宋" panose="02010600040101010101" pitchFamily="2" charset="-122"/>
                <a:ea typeface="华文中宋" panose="02010600040101010101" pitchFamily="2" charset="-122"/>
                <a:cs typeface="黑体" panose="02010609060101010101" charset="-122"/>
              </a:rPr>
            </a:br>
            <a:r>
              <a:rPr lang="zh-CN" sz="1400" dirty="0" smtClean="0">
                <a:latin typeface="华文中宋" panose="02010600040101010101" pitchFamily="2" charset="-122"/>
                <a:ea typeface="华文中宋" panose="02010600040101010101" pitchFamily="2" charset="-122"/>
                <a:cs typeface="黑体" panose="02010609060101010101" charset="-122"/>
              </a:rPr>
              <a:t>邓小平指出：“文艺是不可能摆脱政治的</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任何进步的、革命的文艺的工作者都不能不考虑作品的社会影响，不能不考虑人民的利益、国家的利益、党的利益。” </a:t>
            </a: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从整个社会历史的发展来看，政治对于艺术有着巨大的影响，但这不是决定与被决定的关系，而是一种相互影响的关系。艺术与政治都是经济的反映，都是建立在经济基础之上的上层建筑；但艺术与政治相比，从与经济的距离来说，政治与经济的关系是最近的，在全部上层建筑中处于主导的地位，而艺术与经济的关系却不是直接的，它必须通过政治、法律、道德等中介，才能达到为经济基础服务的目的</a:t>
            </a:r>
            <a:r>
              <a:rPr lang="zh-CN"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正是</a:t>
            </a:r>
            <a:r>
              <a:rPr lang="zh-CN" sz="1400" dirty="0" smtClean="0">
                <a:latin typeface="华文中宋" panose="02010600040101010101" pitchFamily="2" charset="-122"/>
                <a:ea typeface="华文中宋" panose="02010600040101010101" pitchFamily="2" charset="-122"/>
                <a:cs typeface="黑体" panose="02010609060101010101" charset="-122"/>
              </a:rPr>
              <a:t>从这一点上说，艺术与政治的关系，实质上就是艺术与经济关系的体现。另外，艺术归根结底是要表现人的，而</a:t>
            </a:r>
            <a:r>
              <a:rPr lang="zh-CN" sz="1400" dirty="0" smtClean="0">
                <a:latin typeface="华文中宋" panose="02010600040101010101" pitchFamily="2" charset="-122"/>
                <a:ea typeface="华文中宋" panose="02010600040101010101" pitchFamily="2" charset="-122"/>
                <a:cs typeface="黑体" panose="02010609060101010101" charset="-122"/>
                <a:hlinkClick r:id="rId2"/>
              </a:rPr>
              <a:t>政治生活</a:t>
            </a:r>
            <a:r>
              <a:rPr lang="zh-CN" sz="1400" dirty="0" smtClean="0">
                <a:latin typeface="华文中宋" panose="02010600040101010101" pitchFamily="2" charset="-122"/>
                <a:ea typeface="华文中宋" panose="02010600040101010101" pitchFamily="2" charset="-122"/>
                <a:cs typeface="黑体" panose="02010609060101010101" charset="-122"/>
              </a:rPr>
              <a:t>渗透到了人的各个生活领域，给人以重大的影响，并强烈地显示出人的本质和特征，这也就使艺术与政治发生了阻隔不断的联系。一般说来，一定的经济，通过政治，决定着艺术的性质和发展；一定的艺术，又反过来通过政治，为一定的经济基础服务。</a:t>
            </a:r>
          </a:p>
          <a:p>
            <a:pPr marR="0" lvl="0" indent="414020" algn="just" fontAlgn="base">
              <a:lnSpc>
                <a:spcPct val="150000"/>
              </a:lnSpc>
              <a:spcBef>
                <a:spcPct val="0"/>
              </a:spcBef>
              <a:spcAft>
                <a:spcPct val="0"/>
              </a:spcAft>
              <a:buClrTx/>
              <a:buSzTx/>
              <a:buFontTx/>
              <a:buNone/>
            </a:pPr>
            <a:endParaRPr lang="zh-CN" sz="1400" dirty="0" smtClean="0">
              <a:latin typeface="华文中宋" panose="02010600040101010101" pitchFamily="2" charset="-122"/>
              <a:ea typeface="华文中宋" panose="02010600040101010101" pitchFamily="2" charset="-122"/>
              <a:cs typeface="黑体" panose="02010609060101010101"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7" name="矩形 6"/>
          <p:cNvSpPr/>
          <p:nvPr/>
        </p:nvSpPr>
        <p:spPr>
          <a:xfrm>
            <a:off x="642910" y="500042"/>
            <a:ext cx="7143800" cy="5031105"/>
          </a:xfrm>
          <a:prstGeom prst="rect">
            <a:avLst/>
          </a:prstGeom>
        </p:spPr>
        <p:txBody>
          <a:bodyPr wrap="square">
            <a:spAutoFit/>
          </a:bodyPr>
          <a:lstStyle/>
          <a:p>
            <a:pPr lvl="0" indent="414020" algn="just" fontAlgn="base">
              <a:lnSpc>
                <a:spcPct val="150000"/>
              </a:lnSpc>
              <a:spcBef>
                <a:spcPct val="0"/>
              </a:spcBef>
              <a:spcAft>
                <a:spcPct val="0"/>
              </a:spcAft>
            </a:pPr>
            <a:r>
              <a:rPr lang="zh-CN" sz="18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2、艺术与历史</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lvl="0" indent="414020" algn="just" fontAlgn="base">
              <a:lnSpc>
                <a:spcPct val="150000"/>
              </a:lnSpc>
              <a:spcBef>
                <a:spcPct val="0"/>
              </a:spcBef>
              <a:spcAft>
                <a:spcPct val="0"/>
              </a:spcAft>
            </a:pPr>
            <a:r>
              <a:rPr lang="zh-CN" sz="1400" dirty="0" smtClean="0">
                <a:latin typeface="华文中宋" panose="02010600040101010101" pitchFamily="2" charset="-122"/>
                <a:ea typeface="华文中宋" panose="02010600040101010101" pitchFamily="2" charset="-122"/>
                <a:cs typeface="黑体" panose="02010609060101010101" charset="-122"/>
              </a:rPr>
              <a:t>历史依托于存在的真相，艺术依托于艺术家的创造，艺术与历史是看似是不相关的两个体系的事物，议论艺术和历史的关系，是看其真实性，通常的看法认为历史比艺术真实，而亚里士多德却认为诗比历史更真实，黑格尔也认为历史是理性自身演绎的历史，历史跟艺术是同一的，但他终究还是认为艺术比历史真实，学者</a:t>
            </a:r>
            <a:r>
              <a:rPr lang="zh-CN" sz="1400" dirty="0" smtClean="0">
                <a:latin typeface="华文中宋" panose="02010600040101010101" pitchFamily="2" charset="-122"/>
                <a:ea typeface="华文中宋" panose="02010600040101010101" pitchFamily="2" charset="-122"/>
                <a:cs typeface="黑体" panose="02010609060101010101" charset="-122"/>
                <a:hlinkClick r:id="rId2"/>
              </a:rPr>
              <a:t>胡适</a:t>
            </a:r>
            <a:r>
              <a:rPr lang="zh-CN" sz="1400" dirty="0" smtClean="0">
                <a:latin typeface="华文中宋" panose="02010600040101010101" pitchFamily="2" charset="-122"/>
                <a:ea typeface="华文中宋" panose="02010600040101010101" pitchFamily="2" charset="-122"/>
                <a:cs typeface="黑体" panose="02010609060101010101" charset="-122"/>
              </a:rPr>
              <a:t>对历史的评价是“大胆地假设”，只有大胆地假设，才能充分发挥历史研究者的无限创造力，才能对丰富多彩的历史现象作出更多的接近于真相的描述。</a:t>
            </a:r>
          </a:p>
          <a:p>
            <a:pPr lvl="0" indent="414020" algn="just" fontAlgn="base">
              <a:lnSpc>
                <a:spcPct val="150000"/>
              </a:lnSpc>
              <a:spcBef>
                <a:spcPct val="0"/>
              </a:spcBef>
              <a:spcAft>
                <a:spcPct val="0"/>
              </a:spcAft>
            </a:pPr>
            <a:r>
              <a:rPr lang="zh-CN" sz="1400" dirty="0" smtClean="0">
                <a:latin typeface="华文中宋" panose="02010600040101010101" pitchFamily="2" charset="-122"/>
                <a:ea typeface="华文中宋" panose="02010600040101010101" pitchFamily="2" charset="-122"/>
                <a:cs typeface="黑体" panose="02010609060101010101" charset="-122"/>
              </a:rPr>
              <a:t>历史是由历史学家根据个人经验、知识背景，依赖语言文字和符号建立的话语解释体系，最大限度地剔除语言文字符号等对历史真相的遮盖，创造更加合乎人们审美需要、合乎人们心灵期待的历史作品。历史凭借艺术再现历史，是艺术化了的学问，历史真相是一个客观存在，然而由于历史学的艺术性，人们只能逐步接近这个客观存在，永远无法获知或掌握这个存在，所有的历史纪录都不可能是完整无缺的，历史学家的任务就是透过已存历史文本的分析，对历史记载中的缺失提供合乎情理、合乎逻辑、合乎人们审美需要的解释、阐释、重构与再现。只要人类继续存在，历史学对既往的历史就会不断提出新解释，就会不断有新的艺术类型的创造。</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4033" name="Rectangle 1"/>
          <p:cNvSpPr>
            <a:spLocks noChangeArrowheads="1"/>
          </p:cNvSpPr>
          <p:nvPr/>
        </p:nvSpPr>
        <p:spPr bwMode="auto">
          <a:xfrm>
            <a:off x="1142976" y="2071678"/>
            <a:ext cx="6786578" cy="2123658"/>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just" fontAlgn="base">
              <a:lnSpc>
                <a:spcPct val="150000"/>
              </a:lnSpc>
              <a:spcBef>
                <a:spcPct val="0"/>
              </a:spcBef>
              <a:spcAft>
                <a:spcPct val="0"/>
              </a:spcAft>
              <a:buClrTx/>
              <a:buSzTx/>
              <a:buFontTx/>
              <a:buNone/>
            </a:pPr>
            <a:r>
              <a:rPr lang="zh-CN"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习</a:t>
            </a:r>
            <a:r>
              <a:rPr lang="en-US" altLang="zh-CN"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  </a:t>
            </a:r>
            <a:r>
              <a:rPr lang="zh-CN"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题</a:t>
            </a:r>
            <a:r>
              <a:rPr lang="zh-CN"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a:t>
            </a:r>
          </a:p>
          <a:p>
            <a:pPr lvl="1" indent="414020" algn="just" fontAlgn="base">
              <a:lnSpc>
                <a:spcPct val="150000"/>
              </a:lnSpc>
              <a:spcBef>
                <a:spcPct val="0"/>
              </a:spcBef>
              <a:spcAft>
                <a:spcPct val="0"/>
              </a:spcAft>
              <a:buFontTx/>
              <a:buChar char="•"/>
            </a:pPr>
            <a:r>
              <a:rPr lang="zh-CN" sz="1400" dirty="0" smtClean="0">
                <a:latin typeface="华文中宋" panose="02010600040101010101" pitchFamily="2" charset="-122"/>
                <a:ea typeface="华文中宋" panose="02010600040101010101" pitchFamily="2" charset="-122"/>
                <a:cs typeface="黑体" panose="02010609060101010101" charset="-122"/>
              </a:rPr>
              <a:t>从中国水墨写意艺术（以某一艺术家及作品为例），试论艺术之道。 </a:t>
            </a:r>
          </a:p>
          <a:p>
            <a:pPr lvl="1" indent="414020" algn="just" fontAlgn="base">
              <a:lnSpc>
                <a:spcPct val="150000"/>
              </a:lnSpc>
              <a:spcBef>
                <a:spcPct val="0"/>
              </a:spcBef>
              <a:spcAft>
                <a:spcPct val="0"/>
              </a:spcAft>
              <a:buFontTx/>
              <a:buChar char="•"/>
            </a:pPr>
            <a:r>
              <a:rPr lang="zh-CN" sz="1400" dirty="0" smtClean="0">
                <a:latin typeface="华文中宋" panose="02010600040101010101" pitchFamily="2" charset="-122"/>
                <a:ea typeface="华文中宋" panose="02010600040101010101" pitchFamily="2" charset="-122"/>
                <a:cs typeface="黑体" panose="02010609060101010101" charset="-122"/>
              </a:rPr>
              <a:t>从西方古典艺术（以某一艺术家及作品为例），试论艺术之美。</a:t>
            </a:r>
          </a:p>
          <a:p>
            <a:pPr lvl="1" indent="414020" algn="just" fontAlgn="base">
              <a:lnSpc>
                <a:spcPct val="150000"/>
              </a:lnSpc>
              <a:spcBef>
                <a:spcPct val="0"/>
              </a:spcBef>
              <a:spcAft>
                <a:spcPct val="0"/>
              </a:spcAft>
              <a:buFontTx/>
              <a:buChar char="•"/>
            </a:pPr>
            <a:r>
              <a:rPr lang="zh-CN" sz="1400" dirty="0" smtClean="0">
                <a:latin typeface="华文中宋" panose="02010600040101010101" pitchFamily="2" charset="-122"/>
                <a:ea typeface="华文中宋" panose="02010600040101010101" pitchFamily="2" charset="-122"/>
                <a:cs typeface="黑体" panose="02010609060101010101" charset="-122"/>
              </a:rPr>
              <a:t>从现代艺术（以某一艺术家及作品为例），试论艺术之真。</a:t>
            </a:r>
          </a:p>
          <a:p>
            <a:pPr lvl="1" indent="414020" algn="just" fontAlgn="base">
              <a:lnSpc>
                <a:spcPct val="150000"/>
              </a:lnSpc>
              <a:spcBef>
                <a:spcPct val="0"/>
              </a:spcBef>
              <a:spcAft>
                <a:spcPct val="0"/>
              </a:spcAft>
            </a:pPr>
            <a:r>
              <a:rPr lang="zh-CN" sz="1400" dirty="0" smtClean="0">
                <a:latin typeface="华文中宋" panose="02010600040101010101" pitchFamily="2" charset="-122"/>
                <a:ea typeface="华文中宋" panose="02010600040101010101" pitchFamily="2" charset="-122"/>
                <a:cs typeface="黑体" panose="02010609060101010101" charset="-122"/>
              </a:rPr>
              <a:t/>
            </a:r>
            <a:br>
              <a:rPr lang="zh-CN" sz="1400" dirty="0" smtClean="0">
                <a:latin typeface="华文中宋" panose="02010600040101010101" pitchFamily="2" charset="-122"/>
                <a:ea typeface="华文中宋" panose="02010600040101010101" pitchFamily="2" charset="-122"/>
                <a:cs typeface="黑体" panose="02010609060101010101" charset="-122"/>
              </a:rPr>
            </a:br>
            <a:endParaRPr lang="zh-CN" sz="1400" dirty="0" smtClean="0">
              <a:latin typeface="华文中宋" panose="02010600040101010101" pitchFamily="2" charset="-122"/>
              <a:ea typeface="华文中宋" panose="02010600040101010101" pitchFamily="2" charset="-122"/>
              <a:cs typeface="黑体" panose="0201060906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矩形 3"/>
          <p:cNvSpPr/>
          <p:nvPr/>
        </p:nvSpPr>
        <p:spPr>
          <a:xfrm>
            <a:off x="1214414" y="1214422"/>
            <a:ext cx="6429420" cy="3020635"/>
          </a:xfrm>
          <a:prstGeom prst="rect">
            <a:avLst/>
          </a:prstGeom>
        </p:spPr>
        <p:txBody>
          <a:bodyPr wrap="square">
            <a:spAutoFit/>
          </a:bodyPr>
          <a:lstStyle/>
          <a:p>
            <a:pPr>
              <a:lnSpc>
                <a:spcPct val="150000"/>
              </a:lnSpc>
            </a:pPr>
            <a:r>
              <a:rPr lang="zh-CN" altLang="en-US" sz="1600" b="1" dirty="0" smtClean="0">
                <a:solidFill>
                  <a:schemeClr val="accent1">
                    <a:lumMod val="75000"/>
                  </a:schemeClr>
                </a:solidFill>
                <a:latin typeface="华文楷体" panose="02010600040101010101" pitchFamily="2" charset="-122"/>
                <a:ea typeface="华文楷体" panose="02010600040101010101" pitchFamily="2" charset="-122"/>
                <a:cs typeface="黑体" panose="02010609060101010101" charset="-122"/>
              </a:rPr>
              <a:t>█目标</a:t>
            </a:r>
            <a:r>
              <a:rPr lang="zh-CN" sz="1600" b="1" dirty="0" smtClean="0">
                <a:ln>
                  <a:noFill/>
                </a:ln>
                <a:solidFill>
                  <a:schemeClr val="accent1">
                    <a:lumMod val="75000"/>
                  </a:schemeClr>
                </a:solidFill>
                <a:effectLst/>
                <a:latin typeface="华文楷体" panose="02010600040101010101" pitchFamily="2" charset="-122"/>
                <a:ea typeface="华文楷体" panose="02010600040101010101" pitchFamily="2" charset="-122"/>
                <a:cs typeface="黑体" panose="02010609060101010101" charset="-122"/>
              </a:rPr>
              <a:t>建议</a:t>
            </a:r>
          </a:p>
          <a:p>
            <a:pPr>
              <a:lnSpc>
                <a:spcPct val="150000"/>
              </a:lnSpc>
            </a:pPr>
            <a:r>
              <a:rPr lang="zh-CN" sz="1200" dirty="0" smtClean="0">
                <a:ln>
                  <a:noFill/>
                </a:ln>
                <a:effectLst/>
                <a:latin typeface="华文楷体" panose="02010600040101010101" pitchFamily="2" charset="-122"/>
                <a:ea typeface="华文楷体" panose="02010600040101010101" pitchFamily="2" charset="-122"/>
                <a:cs typeface="黑体" panose="02010609060101010101" charset="-122"/>
              </a:rPr>
              <a:t>本章论述了何谓艺术，并对比了艺术和其他相关概念的关系。通过学习，可以对艺术有初步的了解，为未来的学习打下基础。</a:t>
            </a:r>
            <a:br>
              <a:rPr lang="zh-CN" sz="1200" dirty="0" smtClean="0">
                <a:ln>
                  <a:noFill/>
                </a:ln>
                <a:effectLst/>
                <a:latin typeface="华文楷体" panose="02010600040101010101" pitchFamily="2" charset="-122"/>
                <a:ea typeface="华文楷体" panose="02010600040101010101" pitchFamily="2" charset="-122"/>
                <a:cs typeface="黑体" panose="02010609060101010101" charset="-122"/>
              </a:rPr>
            </a:br>
            <a:r>
              <a:rPr lang="zh-CN" sz="1200" dirty="0" smtClean="0">
                <a:ln>
                  <a:noFill/>
                </a:ln>
                <a:effectLst/>
                <a:latin typeface="华文楷体" panose="02010600040101010101" pitchFamily="2" charset="-122"/>
                <a:ea typeface="华文楷体" panose="02010600040101010101" pitchFamily="2" charset="-122"/>
                <a:cs typeface="黑体" panose="02010609060101010101" charset="-122"/>
              </a:rPr>
              <a:t>学习本章之前，可以对应阅读黑格尔的《美学》。</a:t>
            </a:r>
          </a:p>
          <a:p>
            <a:pPr>
              <a:lnSpc>
                <a:spcPct val="150000"/>
              </a:lnSpc>
            </a:pPr>
            <a:r>
              <a:rPr lang="zh-CN" altLang="en-US" sz="1600" b="1" dirty="0" smtClean="0">
                <a:solidFill>
                  <a:schemeClr val="accent1">
                    <a:lumMod val="75000"/>
                  </a:schemeClr>
                </a:solidFill>
                <a:latin typeface="华文楷体" panose="02010600040101010101" pitchFamily="2" charset="-122"/>
                <a:ea typeface="华文楷体" panose="02010600040101010101" pitchFamily="2" charset="-122"/>
                <a:cs typeface="黑体" panose="02010609060101010101" charset="-122"/>
              </a:rPr>
              <a:t>█任务</a:t>
            </a:r>
          </a:p>
          <a:p>
            <a:pPr>
              <a:lnSpc>
                <a:spcPct val="150000"/>
              </a:lnSpc>
            </a:pPr>
            <a:r>
              <a:rPr lang="zh-CN" sz="1200" dirty="0" smtClean="0">
                <a:ln>
                  <a:noFill/>
                </a:ln>
                <a:effectLst/>
                <a:latin typeface="华文楷体" panose="02010600040101010101" pitchFamily="2" charset="-122"/>
                <a:ea typeface="华文楷体" panose="02010600040101010101" pitchFamily="2" charset="-122"/>
                <a:cs typeface="黑体" panose="02010609060101010101" charset="-122"/>
              </a:rPr>
              <a:t>任务一：理解何谓艺术</a:t>
            </a:r>
          </a:p>
          <a:p>
            <a:pPr lvl="1">
              <a:lnSpc>
                <a:spcPct val="150000"/>
              </a:lnSpc>
              <a:buFont typeface="Wingdings" panose="05000000000000000000" pitchFamily="2" charset="2"/>
              <a:buChar char="Ø"/>
            </a:pPr>
            <a:r>
              <a:rPr lang="zh-CN" sz="1200" dirty="0" smtClean="0">
                <a:ln>
                  <a:noFill/>
                </a:ln>
                <a:effectLst/>
                <a:latin typeface="华文楷体" panose="02010600040101010101" pitchFamily="2" charset="-122"/>
                <a:ea typeface="华文楷体" panose="02010600040101010101" pitchFamily="2" charset="-122"/>
                <a:cs typeface="黑体" panose="02010609060101010101" charset="-122"/>
              </a:rPr>
              <a:t>艺之为道</a:t>
            </a:r>
          </a:p>
          <a:p>
            <a:pPr lvl="1">
              <a:lnSpc>
                <a:spcPct val="150000"/>
              </a:lnSpc>
              <a:buFont typeface="Wingdings" panose="05000000000000000000" pitchFamily="2" charset="2"/>
              <a:buChar char="Ø"/>
            </a:pPr>
            <a:r>
              <a:rPr lang="zh-CN" sz="1200" dirty="0" smtClean="0">
                <a:ln>
                  <a:noFill/>
                </a:ln>
                <a:effectLst/>
                <a:latin typeface="华文楷体" panose="02010600040101010101" pitchFamily="2" charset="-122"/>
                <a:ea typeface="华文楷体" panose="02010600040101010101" pitchFamily="2" charset="-122"/>
                <a:cs typeface="黑体" panose="02010609060101010101" charset="-122"/>
              </a:rPr>
              <a:t>艺之为美</a:t>
            </a:r>
          </a:p>
          <a:p>
            <a:pPr lvl="1">
              <a:lnSpc>
                <a:spcPct val="150000"/>
              </a:lnSpc>
              <a:buFont typeface="Wingdings" panose="05000000000000000000" pitchFamily="2" charset="2"/>
              <a:buChar char="Ø"/>
            </a:pPr>
            <a:r>
              <a:rPr lang="zh-CN" sz="1200" dirty="0" smtClean="0">
                <a:ln>
                  <a:noFill/>
                </a:ln>
                <a:effectLst/>
                <a:latin typeface="华文楷体" panose="02010600040101010101" pitchFamily="2" charset="-122"/>
                <a:ea typeface="华文楷体" panose="02010600040101010101" pitchFamily="2" charset="-122"/>
                <a:cs typeface="黑体" panose="02010609060101010101" charset="-122"/>
              </a:rPr>
              <a:t>艺之为真</a:t>
            </a:r>
          </a:p>
          <a:p>
            <a:pPr>
              <a:lnSpc>
                <a:spcPct val="150000"/>
              </a:lnSpc>
            </a:pPr>
            <a:r>
              <a:rPr lang="zh-CN" sz="1200" dirty="0" smtClean="0">
                <a:ln>
                  <a:noFill/>
                </a:ln>
                <a:effectLst/>
                <a:latin typeface="华文楷体" panose="02010600040101010101" pitchFamily="2" charset="-122"/>
                <a:ea typeface="华文楷体" panose="02010600040101010101" pitchFamily="2" charset="-122"/>
                <a:cs typeface="黑体" panose="02010609060101010101" charset="-122"/>
              </a:rPr>
              <a:t>任务二：浅谈艺术与哲学、宗教、道德、科学技术、政政历史的关系</a:t>
            </a:r>
          </a:p>
        </p:txBody>
      </p:sp>
      <p:sp>
        <p:nvSpPr>
          <p:cNvPr id="5" name="椭圆 4"/>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6" name="椭圆 5"/>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7" name="矩形 6"/>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7" name="矩形 6"/>
          <p:cNvSpPr/>
          <p:nvPr/>
        </p:nvSpPr>
        <p:spPr>
          <a:xfrm>
            <a:off x="1071538" y="1857364"/>
            <a:ext cx="6858048" cy="3600986"/>
          </a:xfrm>
          <a:prstGeom prst="rect">
            <a:avLst/>
          </a:prstGeom>
        </p:spPr>
        <p:txBody>
          <a:bodyPr wrap="square">
            <a:spAutoFit/>
          </a:bodyPr>
          <a:lstStyle/>
          <a:p>
            <a:pPr indent="414020" algn="just">
              <a:lnSpc>
                <a:spcPct val="150000"/>
              </a:lnSpc>
            </a:pPr>
            <a:r>
              <a:rPr lang="zh-CN" sz="1400" dirty="0" smtClean="0">
                <a:latin typeface="华文中宋" panose="02010600040101010101" pitchFamily="2" charset="-122"/>
                <a:ea typeface="华文中宋" panose="02010600040101010101" pitchFamily="2" charset="-122"/>
                <a:cs typeface="黑体" panose="02010609060101010101" charset="-122"/>
              </a:rPr>
              <a:t>20世纪上半叶，奥地利哲学家维特根斯坦（Wittgenstein，1889-1951）认为艺术不可能被下定义，在他的影响下，美国分析哲学家莫里斯·韦茨（Morris Weitz,1916-1981）和威廉·肯尼克（Willian E.Kennick，1923-2009）也提出艺术不可能被定义的观点。</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indent="414020" algn="just">
              <a:lnSpc>
                <a:spcPct val="150000"/>
              </a:lnSpc>
            </a:pPr>
            <a:r>
              <a:rPr lang="zh-CN" sz="1400" dirty="0" smtClean="0">
                <a:latin typeface="华文中宋" panose="02010600040101010101" pitchFamily="2" charset="-122"/>
                <a:ea typeface="华文中宋" panose="02010600040101010101" pitchFamily="2" charset="-122"/>
                <a:cs typeface="黑体" panose="02010609060101010101" charset="-122"/>
              </a:rPr>
              <a:t>韦茨在《美学中理论的作用》中断言，艺术是开放的概念，只存在“家族相似”，被称为艺术的东西之间毫无任何共同的特质，它就是一个共有的名称所联系起来的作品，所以不能被定义。</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indent="414020" algn="just">
              <a:lnSpc>
                <a:spcPct val="150000"/>
              </a:lnSpc>
            </a:pPr>
            <a:r>
              <a:rPr lang="zh-CN" sz="1400" dirty="0" smtClean="0">
                <a:latin typeface="华文中宋" panose="02010600040101010101" pitchFamily="2" charset="-122"/>
                <a:ea typeface="华文中宋" panose="02010600040101010101" pitchFamily="2" charset="-122"/>
                <a:cs typeface="黑体" panose="02010609060101010101" charset="-122"/>
              </a:rPr>
              <a:t>肯尼克说“艺术是什么，我以为我知道，可是当一旦有人问我，我就不知道了。”</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indent="414020" algn="just">
              <a:lnSpc>
                <a:spcPct val="150000"/>
              </a:lnSpc>
            </a:pPr>
            <a:r>
              <a:rPr lang="zh-CN" sz="1400" dirty="0" smtClean="0">
                <a:latin typeface="华文中宋" panose="02010600040101010101" pitchFamily="2" charset="-122"/>
                <a:ea typeface="华文中宋" panose="02010600040101010101" pitchFamily="2" charset="-122"/>
                <a:cs typeface="黑体" panose="02010609060101010101" charset="-122"/>
              </a:rPr>
              <a:t>波兰理论家塔塔科维兹(Tatarkiewicz，1886-1980）也说过“艺术这个概念被人普遍使用，却不能对它做出精确的定义。”</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algn="just">
              <a:lnSpc>
                <a:spcPct val="150000"/>
              </a:lnSpc>
            </a:pPr>
            <a:endParaRPr lang="zh-CN" sz="1200" dirty="0" smtClean="0">
              <a:ln>
                <a:noFill/>
              </a:ln>
              <a:effectLst/>
              <a:latin typeface="黑体" panose="02010609060101010101" charset="-122"/>
              <a:ea typeface="黑体" panose="02010609060101010101" charset="-122"/>
              <a:cs typeface="黑体" panose="02010609060101010101" charset="-122"/>
            </a:endParaRPr>
          </a:p>
        </p:txBody>
      </p:sp>
      <p:sp>
        <p:nvSpPr>
          <p:cNvPr id="8" name="矩形 7"/>
          <p:cNvSpPr/>
          <p:nvPr/>
        </p:nvSpPr>
        <p:spPr>
          <a:xfrm>
            <a:off x="1500166" y="571480"/>
            <a:ext cx="5848392" cy="64516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nSpc>
                <a:spcPct val="150000"/>
              </a:lnSpc>
            </a:pPr>
            <a:r>
              <a:rPr lang="zh-CN" sz="1200" dirty="0" smtClean="0">
                <a:ln>
                  <a:noFill/>
                </a:ln>
                <a:effectLst/>
                <a:latin typeface="黑体" panose="02010609060101010101" charset="-122"/>
                <a:ea typeface="黑体" panose="02010609060101010101" charset="-122"/>
                <a:cs typeface="黑体" panose="02010609060101010101" charset="-122"/>
              </a:rPr>
              <a:t>说起何谓艺术（Art），也正是接近于“不可说”的境界，艺术就在我们身边，似乎让人熟视无睹，而对于什么是艺术，又让众多学者欲言又止。</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10" name="矩形 9"/>
          <p:cNvSpPr/>
          <p:nvPr/>
        </p:nvSpPr>
        <p:spPr>
          <a:xfrm>
            <a:off x="642910" y="612845"/>
            <a:ext cx="6643734" cy="3970318"/>
          </a:xfrm>
          <a:prstGeom prst="rect">
            <a:avLst/>
          </a:prstGeom>
        </p:spPr>
        <p:txBody>
          <a:bodyPr wrap="square">
            <a:spAutoFit/>
          </a:bodyPr>
          <a:lstStyle/>
          <a:p>
            <a:pPr indent="414020" algn="just">
              <a:lnSpc>
                <a:spcPct val="150000"/>
              </a:lnSpc>
            </a:pPr>
            <a:r>
              <a:rPr lang="zh-CN" altLang="en-US" sz="1400" dirty="0" smtClean="0">
                <a:latin typeface="华文中宋" panose="02010600040101010101" pitchFamily="2" charset="-122"/>
                <a:ea typeface="华文中宋" panose="02010600040101010101" pitchFamily="2" charset="-122"/>
                <a:cs typeface="黑体" panose="02010609060101010101" charset="-122"/>
              </a:rPr>
              <a:t>何谓艺术，竟然难倒了众多学者，</a:t>
            </a:r>
            <a:r>
              <a:rPr lang="zh-CN" altLang="en-US" sz="1400" dirty="0" smtClean="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艺术的之所以不容易被下定义，这要来自于艺术内涵的不确定，这是由两点原因决定的：</a:t>
            </a:r>
          </a:p>
          <a:p>
            <a:pPr indent="414020" algn="just">
              <a:lnSpc>
                <a:spcPct val="150000"/>
              </a:lnSpc>
            </a:pPr>
            <a:r>
              <a:rPr lang="en-US" altLang="zh-CN" sz="1400" dirty="0" smtClean="0">
                <a:latin typeface="华文中宋" panose="02010600040101010101" pitchFamily="2" charset="-122"/>
                <a:ea typeface="华文中宋" panose="02010600040101010101" pitchFamily="2" charset="-122"/>
                <a:cs typeface="黑体" panose="02010609060101010101" charset="-122"/>
              </a:rPr>
              <a:t>1</a:t>
            </a:r>
            <a:r>
              <a:rPr lang="zh-CN" altLang="en-US" sz="1400" dirty="0" smtClean="0">
                <a:latin typeface="华文中宋" panose="02010600040101010101" pitchFamily="2" charset="-122"/>
                <a:ea typeface="华文中宋" panose="02010600040101010101" pitchFamily="2" charset="-122"/>
                <a:cs typeface="黑体" panose="02010609060101010101" charset="-122"/>
              </a:rPr>
              <a:t>、艺术是抽象的，而艺术品却是实体的，所以，无法做出一个概念</a:t>
            </a:r>
            <a:r>
              <a:rPr lang="en-US" altLang="zh-CN" sz="1400" dirty="0" smtClean="0">
                <a:latin typeface="华文中宋" panose="02010600040101010101" pitchFamily="2" charset="-122"/>
                <a:ea typeface="华文中宋" panose="02010600040101010101" pitchFamily="2" charset="-122"/>
                <a:cs typeface="黑体" panose="02010609060101010101" charset="-122"/>
              </a:rPr>
              <a:t>,</a:t>
            </a:r>
            <a:r>
              <a:rPr lang="zh-CN" altLang="en-US" sz="1400" dirty="0" smtClean="0">
                <a:latin typeface="华文中宋" panose="02010600040101010101" pitchFamily="2" charset="-122"/>
                <a:ea typeface="华文中宋" panose="02010600040101010101" pitchFamily="2" charset="-122"/>
                <a:cs typeface="黑体" panose="02010609060101010101" charset="-122"/>
              </a:rPr>
              <a:t>既概括抽象的艺术</a:t>
            </a:r>
            <a:r>
              <a:rPr lang="en-US" altLang="zh-CN" sz="1400" dirty="0" smtClean="0">
                <a:latin typeface="华文中宋" panose="02010600040101010101" pitchFamily="2" charset="-122"/>
                <a:ea typeface="华文中宋" panose="02010600040101010101" pitchFamily="2" charset="-122"/>
                <a:cs typeface="黑体" panose="02010609060101010101" charset="-122"/>
              </a:rPr>
              <a:t>,</a:t>
            </a:r>
            <a:r>
              <a:rPr lang="zh-CN" altLang="en-US" sz="1400" dirty="0" smtClean="0">
                <a:latin typeface="华文中宋" panose="02010600040101010101" pitchFamily="2" charset="-122"/>
                <a:ea typeface="华文中宋" panose="02010600040101010101" pitchFamily="2" charset="-122"/>
                <a:cs typeface="黑体" panose="02010609060101010101" charset="-122"/>
              </a:rPr>
              <a:t>也概括具象的艺术品；</a:t>
            </a:r>
          </a:p>
          <a:p>
            <a:pPr indent="414020" algn="just">
              <a:lnSpc>
                <a:spcPct val="150000"/>
              </a:lnSpc>
            </a:pPr>
            <a:r>
              <a:rPr lang="en-US" altLang="zh-CN" sz="1400" dirty="0" smtClean="0">
                <a:latin typeface="华文中宋" panose="02010600040101010101" pitchFamily="2" charset="-122"/>
                <a:ea typeface="华文中宋" panose="02010600040101010101" pitchFamily="2" charset="-122"/>
                <a:cs typeface="黑体" panose="02010609060101010101" charset="-122"/>
              </a:rPr>
              <a:t>2</a:t>
            </a:r>
            <a:r>
              <a:rPr lang="zh-CN" altLang="en-US" sz="1400" dirty="0" smtClean="0">
                <a:latin typeface="华文中宋" panose="02010600040101010101" pitchFamily="2" charset="-122"/>
                <a:ea typeface="华文中宋" panose="02010600040101010101" pitchFamily="2" charset="-122"/>
                <a:cs typeface="黑体" panose="02010609060101010101" charset="-122"/>
              </a:rPr>
              <a:t>、艺术是一个集合的概念，是对艺术所有具体门类、具体作品的一种抽象集合，所以，艺术的内涵是不确定的；</a:t>
            </a:r>
          </a:p>
          <a:p>
            <a:pPr indent="414020" algn="just">
              <a:lnSpc>
                <a:spcPct val="150000"/>
              </a:lnSpc>
            </a:pPr>
            <a:r>
              <a:rPr lang="en-US" altLang="zh-CN" sz="1400" dirty="0" smtClean="0">
                <a:latin typeface="华文中宋" panose="02010600040101010101" pitchFamily="2" charset="-122"/>
                <a:ea typeface="华文中宋" panose="02010600040101010101" pitchFamily="2" charset="-122"/>
                <a:cs typeface="黑体" panose="02010609060101010101" charset="-122"/>
              </a:rPr>
              <a:t>3</a:t>
            </a:r>
            <a:r>
              <a:rPr lang="zh-CN" altLang="en-US" sz="1400" dirty="0" smtClean="0">
                <a:latin typeface="华文中宋" panose="02010600040101010101" pitchFamily="2" charset="-122"/>
                <a:ea typeface="华文中宋" panose="02010600040101010101" pitchFamily="2" charset="-122"/>
                <a:cs typeface="黑体" panose="02010609060101010101" charset="-122"/>
              </a:rPr>
              <a:t>、从历史角度来看，可以知道艺术在内容上是不断变化的，在不同时期，艺术一词实际所指的事物也是不同的，艺术的内容是动态的，每个给艺术下定义的人，都会不可避免地带着其时代的烙印，所以，艺术成为不可妄自定义的概念。</a:t>
            </a:r>
          </a:p>
          <a:p>
            <a:pPr indent="414020" algn="just">
              <a:lnSpc>
                <a:spcPct val="150000"/>
              </a:lnSpc>
            </a:pPr>
            <a:r>
              <a:rPr lang="zh-CN" altLang="en-US" sz="1400" dirty="0" smtClean="0">
                <a:latin typeface="华文中宋" panose="02010600040101010101" pitchFamily="2" charset="-122"/>
                <a:ea typeface="华文中宋" panose="02010600040101010101" pitchFamily="2" charset="-122"/>
                <a:cs typeface="黑体" panose="02010609060101010101" charset="-122"/>
              </a:rPr>
              <a:t>然而，在初次走近艺术的时候，需要了解艺术是什么，所以，在总总艺术无法被定义的学说下，我们依旧需要对其做出解读。现以艺术普及教育为目的，融合古今中外众多关于艺术理论的学说，来了解何谓艺术。</a:t>
            </a:r>
            <a:endParaRPr lang="zh-CN" altLang="en-US" sz="1400" dirty="0">
              <a:latin typeface="华文中宋" panose="02010600040101010101" pitchFamily="2" charset="-122"/>
              <a:ea typeface="华文中宋" panose="02010600040101010101" pitchFamily="2" charset="-122"/>
              <a:cs typeface="黑体" panose="0201060906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横卷形 8"/>
          <p:cNvSpPr/>
          <p:nvPr/>
        </p:nvSpPr>
        <p:spPr>
          <a:xfrm>
            <a:off x="928662" y="3071810"/>
            <a:ext cx="6286544" cy="3500462"/>
          </a:xfrm>
          <a:prstGeom prst="horizontalScroll">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7" name="矩形 6"/>
          <p:cNvSpPr/>
          <p:nvPr/>
        </p:nvSpPr>
        <p:spPr>
          <a:xfrm>
            <a:off x="1071538" y="612845"/>
            <a:ext cx="5786462" cy="2354491"/>
          </a:xfrm>
          <a:prstGeom prst="rect">
            <a:avLst/>
          </a:prstGeom>
        </p:spPr>
        <p:txBody>
          <a:bodyPr wrap="square">
            <a:spAutoFit/>
          </a:bodyPr>
          <a:lstStyle/>
          <a:p>
            <a:pPr indent="414020" algn="just">
              <a:lnSpc>
                <a:spcPct val="150000"/>
              </a:lnSpc>
            </a:pPr>
            <a:r>
              <a:rPr lang="zh-CN" altLang="en-US" sz="1400" dirty="0">
                <a:solidFill>
                  <a:schemeClr val="accent1">
                    <a:lumMod val="75000"/>
                  </a:schemeClr>
                </a:solidFill>
                <a:latin typeface="华文中宋" panose="02010600040101010101" pitchFamily="2" charset="-122"/>
                <a:ea typeface="华文中宋" panose="02010600040101010101" pitchFamily="2" charset="-122"/>
                <a:cs typeface="黑体" panose="02010609060101010101" charset="-122"/>
              </a:rPr>
              <a:t>对艺术的认知，需要从两个层面进行：</a:t>
            </a:r>
          </a:p>
          <a:p>
            <a:pPr indent="414020" algn="just">
              <a:lnSpc>
                <a:spcPct val="150000"/>
              </a:lnSpc>
            </a:pPr>
            <a:r>
              <a:rPr lang="zh-CN" altLang="en-US" sz="1400" dirty="0">
                <a:latin typeface="华文中宋" panose="02010600040101010101" pitchFamily="2" charset="-122"/>
                <a:ea typeface="华文中宋" panose="02010600040101010101" pitchFamily="2" charset="-122"/>
                <a:cs typeface="黑体" panose="02010609060101010101" charset="-122"/>
              </a:rPr>
              <a:t> </a:t>
            </a:r>
            <a:r>
              <a:rPr lang="en-US" altLang="zh-CN" sz="1400" dirty="0">
                <a:latin typeface="华文中宋" panose="02010600040101010101" pitchFamily="2" charset="-122"/>
                <a:ea typeface="华文中宋" panose="02010600040101010101" pitchFamily="2" charset="-122"/>
                <a:cs typeface="黑体" panose="02010609060101010101" charset="-122"/>
              </a:rPr>
              <a:t>1</a:t>
            </a:r>
            <a:r>
              <a:rPr lang="zh-CN" altLang="en-US" sz="1400" dirty="0">
                <a:latin typeface="华文中宋" panose="02010600040101010101" pitchFamily="2" charset="-122"/>
                <a:ea typeface="华文中宋" panose="02010600040101010101" pitchFamily="2" charset="-122"/>
                <a:cs typeface="黑体" panose="02010609060101010101" charset="-122"/>
              </a:rPr>
              <a:t>、从精神层面认识艺术：艺术是一种文化，把艺术看作是文化的一个领域或文化价值的一种形态；认为艺术是艺术家的自我表现、创造，或对现实的模仿；</a:t>
            </a:r>
          </a:p>
          <a:p>
            <a:pPr indent="414020" algn="just">
              <a:lnSpc>
                <a:spcPct val="150000"/>
              </a:lnSpc>
            </a:pPr>
            <a:r>
              <a:rPr lang="en-US" altLang="zh-CN" sz="1400" dirty="0">
                <a:latin typeface="华文中宋" panose="02010600040101010101" pitchFamily="2" charset="-122"/>
                <a:ea typeface="华文中宋" panose="02010600040101010101" pitchFamily="2" charset="-122"/>
                <a:cs typeface="黑体" panose="02010609060101010101" charset="-122"/>
              </a:rPr>
              <a:t>2</a:t>
            </a:r>
            <a:r>
              <a:rPr lang="zh-CN" altLang="en-US" sz="1400" dirty="0">
                <a:latin typeface="华文中宋" panose="02010600040101010101" pitchFamily="2" charset="-122"/>
                <a:ea typeface="华文中宋" panose="02010600040101010101" pitchFamily="2" charset="-122"/>
                <a:cs typeface="黑体" panose="02010609060101010101" charset="-122"/>
              </a:rPr>
              <a:t>、从物质层面认识艺术：艺术是一种生产，把艺术看作是与满足物质需要并列的满足精神需要的一种生产，认为艺术就是艺术品，强调艺术的客观存在</a:t>
            </a:r>
            <a:r>
              <a:rPr lang="zh-CN" altLang="en-US" sz="1400" dirty="0" smtClean="0">
                <a:latin typeface="华文中宋" panose="02010600040101010101" pitchFamily="2" charset="-122"/>
                <a:ea typeface="华文中宋" panose="02010600040101010101" pitchFamily="2" charset="-122"/>
                <a:cs typeface="黑体" panose="02010609060101010101" charset="-122"/>
              </a:rPr>
              <a:t>。</a:t>
            </a:r>
            <a:endParaRPr lang="zh-CN" altLang="en-US" sz="1400" dirty="0">
              <a:latin typeface="华文中宋" panose="02010600040101010101" pitchFamily="2" charset="-122"/>
              <a:ea typeface="华文中宋" panose="02010600040101010101" pitchFamily="2" charset="-122"/>
              <a:cs typeface="黑体" panose="02010609060101010101" charset="-122"/>
            </a:endParaRPr>
          </a:p>
        </p:txBody>
      </p:sp>
      <p:sp>
        <p:nvSpPr>
          <p:cNvPr id="8" name="矩形 7"/>
          <p:cNvSpPr/>
          <p:nvPr/>
        </p:nvSpPr>
        <p:spPr>
          <a:xfrm>
            <a:off x="1928794" y="3714752"/>
            <a:ext cx="4929222" cy="2323713"/>
          </a:xfrm>
          <a:prstGeom prst="rect">
            <a:avLst/>
          </a:prstGeom>
        </p:spPr>
        <p:txBody>
          <a:bodyPr wrap="square">
            <a:spAutoFit/>
          </a:bodyPr>
          <a:lstStyle/>
          <a:p>
            <a:pPr indent="414020" algn="just">
              <a:lnSpc>
                <a:spcPct val="150000"/>
              </a:lnSpc>
            </a:pPr>
            <a:r>
              <a:rPr lang="zh-CN" altLang="en-US" sz="1400" dirty="0" smtClean="0">
                <a:solidFill>
                  <a:schemeClr val="bg1"/>
                </a:solidFill>
                <a:latin typeface="华文楷体" panose="02010600040101010101" pitchFamily="2" charset="-122"/>
                <a:ea typeface="华文楷体" panose="02010600040101010101" pitchFamily="2" charset="-122"/>
                <a:cs typeface="黑体" panose="02010609060101010101" charset="-122"/>
              </a:rPr>
              <a:t>艺术是对世界的一种认识，是一种精神产品，是人们把握现实世界的一种方式，是人类表现主体精神（自身）与客观现象（世界）的一种特殊方式，它通天道、求唯美、现本真，通过审美创造活动，表现情感和理想，实现主体与客体的相互转化。艺术通过艺术家之手，最终以艺术品的形式出现，艺术品既有艺术家对客观世界的认识和反映，也有艺术家本人的情感、理想和价值观等主体性因素。</a:t>
            </a:r>
            <a:endParaRPr lang="zh-CN" altLang="en-US" sz="1400" dirty="0">
              <a:solidFill>
                <a:schemeClr val="bg1"/>
              </a:solidFill>
              <a:latin typeface="华文楷体" panose="02010600040101010101" pitchFamily="2" charset="-122"/>
              <a:ea typeface="华文楷体" panose="02010600040101010101" pitchFamily="2" charset="-122"/>
              <a:cs typeface="黑体" panose="0201060906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graphicFrame>
        <p:nvGraphicFramePr>
          <p:cNvPr id="8" name="图示 7"/>
          <p:cNvGraphicFramePr/>
          <p:nvPr/>
        </p:nvGraphicFramePr>
        <p:xfrm>
          <a:off x="785786" y="142852"/>
          <a:ext cx="7786742" cy="60722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2"/>
          <p:cNvSpPr/>
          <p:nvPr/>
        </p:nvSpPr>
        <p:spPr>
          <a:xfrm>
            <a:off x="8786810" y="0"/>
            <a:ext cx="357190" cy="12144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dirty="0"/>
              <a:t>艺术</a:t>
            </a:r>
            <a:r>
              <a:rPr lang="zh-CN" altLang="en-US" b="1" dirty="0" smtClean="0"/>
              <a:t>概论</a:t>
            </a:r>
            <a:endParaRPr lang="zh-CN" altLang="en-US" dirty="0"/>
          </a:p>
        </p:txBody>
      </p:sp>
      <p:sp>
        <p:nvSpPr>
          <p:cNvPr id="4" name="椭圆 3"/>
          <p:cNvSpPr/>
          <p:nvPr/>
        </p:nvSpPr>
        <p:spPr>
          <a:xfrm>
            <a:off x="8286776" y="585789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1</a:t>
            </a:r>
            <a:endParaRPr lang="zh-CN" altLang="en-US" dirty="0"/>
          </a:p>
        </p:txBody>
      </p:sp>
      <p:sp>
        <p:nvSpPr>
          <p:cNvPr id="5" name="椭圆 4"/>
          <p:cNvSpPr/>
          <p:nvPr/>
        </p:nvSpPr>
        <p:spPr>
          <a:xfrm>
            <a:off x="8643966" y="6215082"/>
            <a:ext cx="357190" cy="35719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t>章</a:t>
            </a:r>
            <a:endParaRPr lang="zh-CN" altLang="en-US" dirty="0"/>
          </a:p>
        </p:txBody>
      </p:sp>
      <p:sp>
        <p:nvSpPr>
          <p:cNvPr id="6" name="矩形 5"/>
          <p:cNvSpPr/>
          <p:nvPr/>
        </p:nvSpPr>
        <p:spPr>
          <a:xfrm>
            <a:off x="8786842" y="4714884"/>
            <a:ext cx="357158" cy="1323439"/>
          </a:xfrm>
          <a:prstGeom prst="rect">
            <a:avLst/>
          </a:prstGeom>
          <a:noFill/>
        </p:spPr>
        <p:txBody>
          <a:bodyPr wrap="square" lIns="91440" tIns="45720" rIns="91440" bIns="45720">
            <a:spAutoFit/>
          </a:bodyPr>
          <a:lstStyle/>
          <a:p>
            <a:pPr algn="ctr"/>
            <a:r>
              <a:rPr lang="zh-CN" altLang="en-US" sz="2000" b="1" cap="none" spc="300" dirty="0">
                <a:ln w="11430" cmpd="sng">
                  <a:solidFill>
                    <a:schemeClr val="accent1">
                      <a:tint val="10000"/>
                    </a:schemeClr>
                  </a:solidFill>
                  <a:prstDash val="solid"/>
                  <a:miter lim="800000"/>
                </a:ln>
                <a:solidFill>
                  <a:schemeClr val="tx1">
                    <a:lumMod val="95000"/>
                    <a:lumOff val="5000"/>
                  </a:schemeClr>
                </a:solidFill>
                <a:effectLst>
                  <a:glow rad="45500">
                    <a:schemeClr val="accent1">
                      <a:satMod val="220000"/>
                      <a:alpha val="35000"/>
                    </a:schemeClr>
                  </a:glow>
                </a:effectLst>
                <a:latin typeface="仿宋" panose="02010609060101010101" pitchFamily="49" charset="-122"/>
                <a:ea typeface="仿宋" panose="02010609060101010101" pitchFamily="49" charset="-122"/>
              </a:rPr>
              <a:t>何谓艺术</a:t>
            </a:r>
          </a:p>
        </p:txBody>
      </p:sp>
      <p:sp>
        <p:nvSpPr>
          <p:cNvPr id="69633" name="Rectangle 1"/>
          <p:cNvSpPr>
            <a:spLocks noChangeArrowheads="1"/>
          </p:cNvSpPr>
          <p:nvPr/>
        </p:nvSpPr>
        <p:spPr bwMode="auto">
          <a:xfrm>
            <a:off x="857224" y="763162"/>
            <a:ext cx="6000760" cy="4754245"/>
          </a:xfrm>
          <a:prstGeom prst="rect">
            <a:avLst/>
          </a:prstGeom>
          <a:noFill/>
          <a:ln w="9525">
            <a:noFill/>
            <a:miter lim="800000"/>
          </a:ln>
          <a:effectLst/>
        </p:spPr>
        <p:txBody>
          <a:bodyPr vert="horz" wrap="square" lIns="91440" tIns="45720" rIns="91440" bIns="45720" numCol="1" anchor="ctr" anchorCtr="0" compatLnSpc="1">
            <a:spAutoFit/>
          </a:bodyPr>
          <a:lstStyle/>
          <a:p>
            <a:pPr marR="0" lvl="0" indent="414020" algn="ctr" fontAlgn="base">
              <a:lnSpc>
                <a:spcPct val="150000"/>
              </a:lnSpc>
              <a:spcBef>
                <a:spcPct val="0"/>
              </a:spcBef>
              <a:spcAft>
                <a:spcPct val="0"/>
              </a:spcAft>
              <a:buClrTx/>
              <a:buSzTx/>
              <a:buFontTx/>
              <a:buNone/>
            </a:pPr>
            <a:r>
              <a:rPr lang="zh-CN" sz="2000" dirty="0" smtClean="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黑体" panose="02010609060101010101" charset="-122"/>
              </a:rPr>
              <a:t>何谓道</a:t>
            </a:r>
            <a:endParaRPr 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道，是东西方哲学的最高</a:t>
            </a:r>
            <a:r>
              <a:rPr lang="zh-CN" sz="1400" dirty="0" smtClean="0">
                <a:latin typeface="华文中宋" panose="02010600040101010101" pitchFamily="2" charset="-122"/>
                <a:ea typeface="华文中宋" panose="02010600040101010101" pitchFamily="2" charset="-122"/>
                <a:cs typeface="黑体" panose="02010609060101010101" charset="-122"/>
                <a:hlinkClick r:id="rId2"/>
              </a:rPr>
              <a:t>范畴</a:t>
            </a:r>
            <a:r>
              <a:rPr lang="zh-CN" sz="1400" dirty="0" smtClean="0">
                <a:latin typeface="华文中宋" panose="02010600040101010101" pitchFamily="2" charset="-122"/>
                <a:ea typeface="华文中宋" panose="02010600040101010101" pitchFamily="2" charset="-122"/>
                <a:cs typeface="黑体" panose="02010609060101010101" charset="-122"/>
              </a:rPr>
              <a:t>。关于道，在</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道德经</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第</a:t>
            </a:r>
            <a:r>
              <a:rPr lang="zh-CN" altLang="zh-CN" sz="1400" dirty="0" smtClean="0">
                <a:latin typeface="华文中宋" panose="02010600040101010101" pitchFamily="2" charset="-122"/>
                <a:ea typeface="华文中宋" panose="02010600040101010101" pitchFamily="2" charset="-122"/>
                <a:cs typeface="黑体" panose="02010609060101010101" charset="-122"/>
              </a:rPr>
              <a:t>25</a:t>
            </a:r>
            <a:r>
              <a:rPr lang="zh-CN" sz="1400" dirty="0" smtClean="0">
                <a:latin typeface="华文中宋" panose="02010600040101010101" pitchFamily="2" charset="-122"/>
                <a:ea typeface="华文中宋" panose="02010600040101010101" pitchFamily="2" charset="-122"/>
                <a:cs typeface="黑体" panose="02010609060101010101" charset="-122"/>
              </a:rPr>
              <a:t>章</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有“有物混成，先天地生。寂兮寥兮，独立而不改，周行而不殆，可以为天下母。吾不知其名，强字之曰道</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人法地，地法天，天法道，道法自然。”在</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圣经</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约翰福音</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里有“太初有道，道与神同在。道就是神，这道太初与神同在。”东西方两大经典都提到了“道”这个字，那么什么是道呢？</a:t>
            </a:r>
          </a:p>
          <a:p>
            <a:pPr marR="0" lvl="0" indent="414020" algn="just" fontAlgn="base">
              <a:lnSpc>
                <a:spcPct val="150000"/>
              </a:lnSpc>
              <a:spcBef>
                <a:spcPct val="0"/>
              </a:spcBef>
              <a:spcAft>
                <a:spcPct val="0"/>
              </a:spcAft>
              <a:buClrTx/>
              <a:buSzTx/>
              <a:buFontTx/>
              <a:buNone/>
            </a:pPr>
            <a:r>
              <a:rPr lang="zh-CN" sz="1400" dirty="0" smtClean="0">
                <a:latin typeface="华文中宋" panose="02010600040101010101" pitchFamily="2" charset="-122"/>
                <a:ea typeface="华文中宋" panose="02010600040101010101" pitchFamily="2" charset="-122"/>
                <a:cs typeface="黑体" panose="02010609060101010101" charset="-122"/>
              </a:rPr>
              <a:t>道，即是自然，自，自己，然，如此，其含义就是一切事物与非事物，都按着自己的样子存在：日月无人燃而自明，星辰无人列而自序，禽兽无人造而自生，风无人扇而自动，水无人推而自流，草木无人种而自生，不呼吸而自呼吸，不心跳而自心跳</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等等不可尽言，皆自然。一切事物与非事物的运行似乎被统御，不约而同，统一遵循</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这个假设的统御者，不生不灭，无形无象，其大无外，其小无内，无所不包，恒古不变</a:t>
            </a:r>
            <a:r>
              <a:rPr lang="zh-CN" altLang="zh-CN" sz="1400" dirty="0" smtClean="0">
                <a:latin typeface="华文中宋" panose="02010600040101010101" pitchFamily="2" charset="-122"/>
                <a:ea typeface="华文中宋" panose="02010600040101010101" pitchFamily="2" charset="-122"/>
                <a:cs typeface="黑体" panose="02010609060101010101" charset="-122"/>
              </a:rPr>
              <a:t>,</a:t>
            </a:r>
            <a:r>
              <a:rPr lang="zh-CN" sz="1400" dirty="0" smtClean="0">
                <a:latin typeface="华文中宋" panose="02010600040101010101" pitchFamily="2" charset="-122"/>
                <a:ea typeface="华文中宋" panose="02010600040101010101" pitchFamily="2" charset="-122"/>
                <a:cs typeface="黑体" panose="02010609060101010101" charset="-122"/>
              </a:rPr>
              <a:t>其始无名</a:t>
            </a:r>
            <a:r>
              <a:rPr lang="zh-CN" altLang="en-US" sz="1400" dirty="0" smtClean="0">
                <a:latin typeface="华文中宋" panose="02010600040101010101" pitchFamily="2" charset="-122"/>
                <a:ea typeface="华文中宋" panose="02010600040101010101" pitchFamily="2" charset="-122"/>
                <a:cs typeface="黑体" panose="02010609060101010101" charset="-122"/>
              </a:rPr>
              <a:t>。</a:t>
            </a:r>
            <a:endParaRPr lang="en-US" altLang="zh-CN" sz="1400" dirty="0" smtClean="0">
              <a:latin typeface="华文中宋" panose="02010600040101010101" pitchFamily="2" charset="-122"/>
              <a:ea typeface="华文中宋" panose="02010600040101010101" pitchFamily="2" charset="-122"/>
              <a:cs typeface="黑体" panose="02010609060101010101" charset="-122"/>
            </a:endParaRPr>
          </a:p>
          <a:p>
            <a:pPr marR="0" lvl="0" indent="414020" algn="just" fontAlgn="base">
              <a:lnSpc>
                <a:spcPct val="150000"/>
              </a:lnSpc>
              <a:spcBef>
                <a:spcPct val="0"/>
              </a:spcBef>
              <a:spcAft>
                <a:spcPct val="0"/>
              </a:spcAft>
              <a:buClrTx/>
              <a:buSzTx/>
              <a:buFontTx/>
              <a:buNone/>
            </a:pPr>
            <a:endParaRPr lang="zh-CN" sz="1400" dirty="0" smtClean="0">
              <a:latin typeface="华文中宋" panose="02010600040101010101" pitchFamily="2" charset="-122"/>
              <a:ea typeface="华文中宋" panose="02010600040101010101" pitchFamily="2" charset="-122"/>
              <a:cs typeface="黑体" panose="02010609060101010101" charset="-122"/>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Oriel</Template>
  <TotalTime>11</TotalTime>
  <Words>6834</Words>
  <Application>WPS 演示</Application>
  <PresentationFormat>全屏显示(4:3)</PresentationFormat>
  <Paragraphs>299</Paragraphs>
  <Slides>35</Slides>
  <Notes>0</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凸显</vt:lpstr>
      <vt:lpstr>幻灯片 1</vt:lpstr>
      <vt:lpstr>序 言</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zwy</dc:creator>
  <cp:lastModifiedBy>zwy</cp:lastModifiedBy>
  <cp:revision>13</cp:revision>
  <dcterms:created xsi:type="dcterms:W3CDTF">2018-09-18T23:12:00Z</dcterms:created>
  <dcterms:modified xsi:type="dcterms:W3CDTF">2018-09-19T10:04:04Z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