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sldIdLst>
    <p:sldId id="257" r:id="rId2"/>
    <p:sldId id="345" r:id="rId3"/>
    <p:sldId id="259" r:id="rId4"/>
    <p:sldId id="258" r:id="rId5"/>
    <p:sldId id="260" r:id="rId6"/>
    <p:sldId id="261" r:id="rId7"/>
    <p:sldId id="262" r:id="rId8"/>
    <p:sldId id="263" r:id="rId9"/>
    <p:sldId id="334" r:id="rId10"/>
    <p:sldId id="333" r:id="rId11"/>
    <p:sldId id="264" r:id="rId12"/>
    <p:sldId id="335" r:id="rId13"/>
    <p:sldId id="265" r:id="rId14"/>
    <p:sldId id="266" r:id="rId15"/>
    <p:sldId id="267" r:id="rId16"/>
    <p:sldId id="336" r:id="rId17"/>
    <p:sldId id="268" r:id="rId18"/>
    <p:sldId id="337" r:id="rId19"/>
    <p:sldId id="338" r:id="rId20"/>
    <p:sldId id="269" r:id="rId21"/>
    <p:sldId id="270" r:id="rId22"/>
    <p:sldId id="271" r:id="rId23"/>
    <p:sldId id="339" r:id="rId24"/>
    <p:sldId id="272" r:id="rId25"/>
    <p:sldId id="274" r:id="rId26"/>
    <p:sldId id="275" r:id="rId27"/>
    <p:sldId id="340" r:id="rId28"/>
    <p:sldId id="276" r:id="rId29"/>
    <p:sldId id="277" r:id="rId30"/>
    <p:sldId id="341" r:id="rId31"/>
    <p:sldId id="329" r:id="rId32"/>
    <p:sldId id="342" r:id="rId33"/>
    <p:sldId id="278" r:id="rId34"/>
    <p:sldId id="279" r:id="rId35"/>
    <p:sldId id="280" r:id="rId36"/>
    <p:sldId id="330" r:id="rId37"/>
    <p:sldId id="281" r:id="rId38"/>
    <p:sldId id="331" r:id="rId39"/>
    <p:sldId id="282" r:id="rId40"/>
    <p:sldId id="283" r:id="rId41"/>
    <p:sldId id="332" r:id="rId42"/>
    <p:sldId id="343" r:id="rId43"/>
    <p:sldId id="284" r:id="rId44"/>
    <p:sldId id="344" r:id="rId45"/>
    <p:sldId id="285" r:id="rId46"/>
    <p:sldId id="286"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420" autoAdjust="0"/>
    <p:restoredTop sz="94660"/>
  </p:normalViewPr>
  <p:slideViewPr>
    <p:cSldViewPr>
      <p:cViewPr>
        <p:scale>
          <a:sx n="70" d="100"/>
          <a:sy n="70" d="100"/>
        </p:scale>
        <p:origin x="-2856" y="-9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B6C742-47AD-4804-933A-0DC4E2D9E961}"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DDC7CCA2-8116-44A5-9EA8-E19C94739705}">
      <dgm:prSet/>
      <dgm:spPr/>
      <dgm:t>
        <a:bodyPr/>
        <a:lstStyle/>
        <a:p>
          <a:pPr algn="l" rtl="0"/>
          <a:r>
            <a:rPr lang="zh-CN" b="0" i="0" baseline="0" dirty="0" smtClean="0"/>
            <a:t>西方艺术</a:t>
          </a:r>
          <a:endParaRPr lang="zh-CN" b="0" i="0" baseline="0" dirty="0"/>
        </a:p>
      </dgm:t>
    </dgm:pt>
    <dgm:pt modelId="{CC7E64EA-9702-477B-9065-70021B36B516}" type="parTrans" cxnId="{DFA96778-DF96-43DA-A98E-1D7D8417266B}">
      <dgm:prSet/>
      <dgm:spPr/>
      <dgm:t>
        <a:bodyPr/>
        <a:lstStyle/>
        <a:p>
          <a:endParaRPr lang="zh-CN" altLang="en-US"/>
        </a:p>
      </dgm:t>
    </dgm:pt>
    <dgm:pt modelId="{2C71686E-E91D-4DCD-8B83-28C7D06D79F2}" type="sibTrans" cxnId="{DFA96778-DF96-43DA-A98E-1D7D8417266B}">
      <dgm:prSet/>
      <dgm:spPr/>
      <dgm:t>
        <a:bodyPr/>
        <a:lstStyle/>
        <a:p>
          <a:endParaRPr lang="zh-CN" altLang="en-US"/>
        </a:p>
      </dgm:t>
    </dgm:pt>
    <dgm:pt modelId="{02D0B7FF-EDE6-4A4A-8913-BB9D4102CA4E}">
      <dgm:prSet/>
      <dgm:spPr/>
      <dgm:t>
        <a:bodyPr/>
        <a:lstStyle/>
        <a:p>
          <a:pPr algn="l" rtl="0"/>
          <a:r>
            <a:rPr lang="zh-CN" b="0" i="0" baseline="0" dirty="0" smtClean="0"/>
            <a:t>（二）古埃及艺术</a:t>
          </a:r>
          <a:endParaRPr lang="zh-CN" b="0" i="0" baseline="0" dirty="0"/>
        </a:p>
      </dgm:t>
    </dgm:pt>
    <dgm:pt modelId="{B817324D-B1DC-4EF0-B493-6B5D9591C5C4}" type="parTrans" cxnId="{88F5BFEC-CFFB-4EBA-B0AF-42D638920F1E}">
      <dgm:prSet/>
      <dgm:spPr/>
      <dgm:t>
        <a:bodyPr/>
        <a:lstStyle/>
        <a:p>
          <a:pPr algn="l"/>
          <a:endParaRPr lang="zh-CN" altLang="en-US"/>
        </a:p>
      </dgm:t>
    </dgm:pt>
    <dgm:pt modelId="{938CCD01-206E-4071-8AC2-4F962666AD86}" type="sibTrans" cxnId="{88F5BFEC-CFFB-4EBA-B0AF-42D638920F1E}">
      <dgm:prSet/>
      <dgm:spPr/>
      <dgm:t>
        <a:bodyPr/>
        <a:lstStyle/>
        <a:p>
          <a:endParaRPr lang="zh-CN" altLang="en-US"/>
        </a:p>
      </dgm:t>
    </dgm:pt>
    <dgm:pt modelId="{B2FC9220-9BC5-4672-9D84-21F697012B23}">
      <dgm:prSet/>
      <dgm:spPr/>
      <dgm:t>
        <a:bodyPr/>
        <a:lstStyle/>
        <a:p>
          <a:pPr algn="l" rtl="0"/>
          <a:r>
            <a:rPr lang="zh-CN" b="0" i="0" baseline="0" dirty="0" smtClean="0"/>
            <a:t>（三）古希腊、古罗马艺术</a:t>
          </a:r>
          <a:endParaRPr lang="zh-CN" b="0" i="0" baseline="0" dirty="0"/>
        </a:p>
      </dgm:t>
    </dgm:pt>
    <dgm:pt modelId="{520F4D88-1E91-4D20-A83F-6E9375CA69DF}" type="parTrans" cxnId="{8F0DF961-5B24-40B1-B0A1-F628A6F9D76F}">
      <dgm:prSet/>
      <dgm:spPr/>
      <dgm:t>
        <a:bodyPr/>
        <a:lstStyle/>
        <a:p>
          <a:pPr algn="l"/>
          <a:endParaRPr lang="zh-CN" altLang="en-US"/>
        </a:p>
      </dgm:t>
    </dgm:pt>
    <dgm:pt modelId="{1AD685D6-756B-4CC6-8B20-002BAEFCAA47}" type="sibTrans" cxnId="{8F0DF961-5B24-40B1-B0A1-F628A6F9D76F}">
      <dgm:prSet/>
      <dgm:spPr/>
      <dgm:t>
        <a:bodyPr/>
        <a:lstStyle/>
        <a:p>
          <a:endParaRPr lang="zh-CN" altLang="en-US"/>
        </a:p>
      </dgm:t>
    </dgm:pt>
    <dgm:pt modelId="{3E4978FB-F598-4D19-AF6D-0A4D0273A4D0}">
      <dgm:prSet/>
      <dgm:spPr/>
      <dgm:t>
        <a:bodyPr/>
        <a:lstStyle/>
        <a:p>
          <a:pPr algn="l" rtl="0"/>
          <a:r>
            <a:rPr lang="zh-CN" b="0" i="0" baseline="0" dirty="0" smtClean="0"/>
            <a:t>（四）中世纪艺术</a:t>
          </a:r>
          <a:endParaRPr lang="zh-CN" b="0" i="0" baseline="0" dirty="0"/>
        </a:p>
      </dgm:t>
    </dgm:pt>
    <dgm:pt modelId="{EE503B04-3C58-4B98-AE7E-DF47F966C02B}" type="parTrans" cxnId="{FB6873DF-4615-4D54-B9AB-0E1AD9F7553F}">
      <dgm:prSet/>
      <dgm:spPr/>
      <dgm:t>
        <a:bodyPr/>
        <a:lstStyle/>
        <a:p>
          <a:pPr algn="l"/>
          <a:endParaRPr lang="zh-CN" altLang="en-US"/>
        </a:p>
      </dgm:t>
    </dgm:pt>
    <dgm:pt modelId="{AEE7DFA4-38E3-44A8-835F-A223AC34A545}" type="sibTrans" cxnId="{FB6873DF-4615-4D54-B9AB-0E1AD9F7553F}">
      <dgm:prSet/>
      <dgm:spPr/>
      <dgm:t>
        <a:bodyPr/>
        <a:lstStyle/>
        <a:p>
          <a:endParaRPr lang="zh-CN" altLang="en-US"/>
        </a:p>
      </dgm:t>
    </dgm:pt>
    <dgm:pt modelId="{B071D44D-3652-4859-B118-10E30B6DFB0F}">
      <dgm:prSet/>
      <dgm:spPr/>
      <dgm:t>
        <a:bodyPr/>
        <a:lstStyle/>
        <a:p>
          <a:pPr algn="l" rtl="0"/>
          <a:r>
            <a:rPr lang="zh-CN" b="0" i="0" baseline="0" dirty="0" smtClean="0"/>
            <a:t>（五）文艺复兴艺术</a:t>
          </a:r>
          <a:endParaRPr lang="zh-CN" b="0" i="0" baseline="0" dirty="0"/>
        </a:p>
      </dgm:t>
    </dgm:pt>
    <dgm:pt modelId="{BD641411-4316-4B7B-BD5B-A2CFFCC95EAC}" type="parTrans" cxnId="{83FEB6EE-058E-4EBE-BCB2-6BBE16B3B412}">
      <dgm:prSet/>
      <dgm:spPr/>
      <dgm:t>
        <a:bodyPr/>
        <a:lstStyle/>
        <a:p>
          <a:pPr algn="l"/>
          <a:endParaRPr lang="zh-CN" altLang="en-US"/>
        </a:p>
      </dgm:t>
    </dgm:pt>
    <dgm:pt modelId="{BAAD8AF2-ADBD-491D-A89E-3DB7BF9B50B3}" type="sibTrans" cxnId="{83FEB6EE-058E-4EBE-BCB2-6BBE16B3B412}">
      <dgm:prSet/>
      <dgm:spPr/>
      <dgm:t>
        <a:bodyPr/>
        <a:lstStyle/>
        <a:p>
          <a:endParaRPr lang="zh-CN" altLang="en-US"/>
        </a:p>
      </dgm:t>
    </dgm:pt>
    <dgm:pt modelId="{EDC02B0B-17D2-4A6F-AEC5-98DD71929842}">
      <dgm:prSet/>
      <dgm:spPr/>
      <dgm:t>
        <a:bodyPr/>
        <a:lstStyle/>
        <a:p>
          <a:pPr algn="l" rtl="0"/>
          <a:r>
            <a:rPr lang="zh-CN" b="0" i="0" baseline="0" dirty="0" smtClean="0"/>
            <a:t>（六）17-19世纪艺术</a:t>
          </a:r>
          <a:endParaRPr lang="zh-CN" b="0" i="0" baseline="0" dirty="0"/>
        </a:p>
      </dgm:t>
    </dgm:pt>
    <dgm:pt modelId="{3127B065-E462-4360-9A1E-6C8E9BE7E37A}" type="parTrans" cxnId="{F34863C4-56F9-4B50-B13D-F2939DFD42CC}">
      <dgm:prSet/>
      <dgm:spPr/>
      <dgm:t>
        <a:bodyPr/>
        <a:lstStyle/>
        <a:p>
          <a:pPr algn="l"/>
          <a:endParaRPr lang="zh-CN" altLang="en-US"/>
        </a:p>
      </dgm:t>
    </dgm:pt>
    <dgm:pt modelId="{BAEC7B0D-588E-42C2-AB99-21EE64527189}" type="sibTrans" cxnId="{F34863C4-56F9-4B50-B13D-F2939DFD42CC}">
      <dgm:prSet/>
      <dgm:spPr/>
      <dgm:t>
        <a:bodyPr/>
        <a:lstStyle/>
        <a:p>
          <a:endParaRPr lang="zh-CN" altLang="en-US"/>
        </a:p>
      </dgm:t>
    </dgm:pt>
    <dgm:pt modelId="{D2756A5B-A8BD-4E82-9CE8-0EEF9E046556}">
      <dgm:prSet/>
      <dgm:spPr/>
      <dgm:t>
        <a:bodyPr/>
        <a:lstStyle/>
        <a:p>
          <a:pPr algn="l" rtl="0"/>
          <a:r>
            <a:rPr lang="zh-CN" b="0" i="0" baseline="0" dirty="0" smtClean="0"/>
            <a:t>东方艺术</a:t>
          </a:r>
          <a:endParaRPr lang="zh-CN" b="0" i="0" baseline="0" dirty="0"/>
        </a:p>
      </dgm:t>
    </dgm:pt>
    <dgm:pt modelId="{91F75583-67C9-4563-A963-6FCB54DB155A}" type="parTrans" cxnId="{652CEAE3-0571-407D-AA16-3A1D8149AC33}">
      <dgm:prSet/>
      <dgm:spPr/>
      <dgm:t>
        <a:bodyPr/>
        <a:lstStyle/>
        <a:p>
          <a:endParaRPr lang="zh-CN" altLang="en-US"/>
        </a:p>
      </dgm:t>
    </dgm:pt>
    <dgm:pt modelId="{B6F41155-038A-49E0-85D8-8484E10348C0}" type="sibTrans" cxnId="{652CEAE3-0571-407D-AA16-3A1D8149AC33}">
      <dgm:prSet/>
      <dgm:spPr/>
      <dgm:t>
        <a:bodyPr/>
        <a:lstStyle/>
        <a:p>
          <a:endParaRPr lang="zh-CN" altLang="en-US"/>
        </a:p>
      </dgm:t>
    </dgm:pt>
    <dgm:pt modelId="{0CBD3651-1284-4A29-B749-7A48882F966A}">
      <dgm:prSet/>
      <dgm:spPr/>
      <dgm:t>
        <a:bodyPr/>
        <a:lstStyle/>
        <a:p>
          <a:pPr algn="l" rtl="0"/>
          <a:r>
            <a:rPr lang="zh-CN" b="0" i="0" baseline="0" dirty="0" smtClean="0"/>
            <a:t>（一）中国艺术</a:t>
          </a:r>
          <a:endParaRPr lang="zh-CN" b="0" i="0" baseline="0" dirty="0"/>
        </a:p>
      </dgm:t>
    </dgm:pt>
    <dgm:pt modelId="{0BFAB61F-DFA7-4373-A23A-5BD4DCDDE78B}" type="parTrans" cxnId="{FFBB5442-34C3-4945-BD9E-0BC67C1A5045}">
      <dgm:prSet/>
      <dgm:spPr/>
      <dgm:t>
        <a:bodyPr/>
        <a:lstStyle/>
        <a:p>
          <a:pPr algn="l"/>
          <a:endParaRPr lang="zh-CN" altLang="en-US"/>
        </a:p>
      </dgm:t>
    </dgm:pt>
    <dgm:pt modelId="{C5B6FB25-59F1-4964-9FE6-8E0E84C96E99}" type="sibTrans" cxnId="{FFBB5442-34C3-4945-BD9E-0BC67C1A5045}">
      <dgm:prSet/>
      <dgm:spPr/>
      <dgm:t>
        <a:bodyPr/>
        <a:lstStyle/>
        <a:p>
          <a:endParaRPr lang="zh-CN" altLang="en-US"/>
        </a:p>
      </dgm:t>
    </dgm:pt>
    <dgm:pt modelId="{5327D5C8-3C16-4BC1-AC89-A62A86F2DEE0}">
      <dgm:prSet/>
      <dgm:spPr/>
      <dgm:t>
        <a:bodyPr/>
        <a:lstStyle/>
        <a:p>
          <a:pPr algn="l" rtl="0"/>
          <a:r>
            <a:rPr lang="zh-CN" b="0" i="0" baseline="0" smtClean="0"/>
            <a:t>（一）原始艺术 </a:t>
          </a:r>
          <a:endParaRPr lang="zh-CN" b="0" i="0" baseline="0" dirty="0"/>
        </a:p>
      </dgm:t>
    </dgm:pt>
    <dgm:pt modelId="{00FDBAD7-0464-4714-B32E-79348856D6D2}" type="parTrans" cxnId="{D753B421-CDA4-4381-BFFF-83531DA76F61}">
      <dgm:prSet/>
      <dgm:spPr/>
      <dgm:t>
        <a:bodyPr/>
        <a:lstStyle/>
        <a:p>
          <a:pPr algn="l"/>
          <a:endParaRPr lang="zh-CN" altLang="en-US"/>
        </a:p>
      </dgm:t>
    </dgm:pt>
    <dgm:pt modelId="{B43C99E1-E773-49A9-A27E-E503699D1878}" type="sibTrans" cxnId="{D753B421-CDA4-4381-BFFF-83531DA76F61}">
      <dgm:prSet/>
      <dgm:spPr/>
      <dgm:t>
        <a:bodyPr/>
        <a:lstStyle/>
        <a:p>
          <a:endParaRPr lang="zh-CN" altLang="en-US"/>
        </a:p>
      </dgm:t>
    </dgm:pt>
    <dgm:pt modelId="{043AA122-F19A-48F9-AEDD-3FC45646E69F}">
      <dgm:prSet/>
      <dgm:spPr/>
      <dgm:t>
        <a:bodyPr/>
        <a:lstStyle/>
        <a:p>
          <a:pPr algn="l" rtl="0"/>
          <a:r>
            <a:rPr lang="zh-CN" altLang="en-US" b="0" dirty="0" smtClean="0"/>
            <a:t>（二）日本艺术</a:t>
          </a:r>
          <a:endParaRPr lang="zh-CN" b="0" i="0" baseline="0" dirty="0"/>
        </a:p>
      </dgm:t>
    </dgm:pt>
    <dgm:pt modelId="{9761FACF-B115-4606-87CC-31A15CBA90E1}" type="parTrans" cxnId="{CBE7029A-4910-4F4D-A3D3-46B4B2E7E309}">
      <dgm:prSet/>
      <dgm:spPr/>
      <dgm:t>
        <a:bodyPr/>
        <a:lstStyle/>
        <a:p>
          <a:pPr algn="l"/>
          <a:endParaRPr lang="zh-CN" altLang="en-US"/>
        </a:p>
      </dgm:t>
    </dgm:pt>
    <dgm:pt modelId="{81563957-F42D-450D-AE07-0402C9C246D5}" type="sibTrans" cxnId="{CBE7029A-4910-4F4D-A3D3-46B4B2E7E309}">
      <dgm:prSet/>
      <dgm:spPr/>
      <dgm:t>
        <a:bodyPr/>
        <a:lstStyle/>
        <a:p>
          <a:endParaRPr lang="zh-CN" altLang="en-US"/>
        </a:p>
      </dgm:t>
    </dgm:pt>
    <dgm:pt modelId="{3D7FF1D2-9EA4-4FAE-898C-C94214BD75B7}">
      <dgm:prSet/>
      <dgm:spPr/>
      <dgm:t>
        <a:bodyPr/>
        <a:lstStyle/>
        <a:p>
          <a:pPr algn="l" rtl="0"/>
          <a:r>
            <a:rPr lang="zh-CN" altLang="en-US" b="0" dirty="0" smtClean="0"/>
            <a:t>（三）印度艺术</a:t>
          </a:r>
          <a:endParaRPr lang="zh-CN" b="0" i="0" baseline="0" dirty="0"/>
        </a:p>
      </dgm:t>
    </dgm:pt>
    <dgm:pt modelId="{060E1FB5-4B1A-4D8C-8A28-36B6EEF434A6}" type="parTrans" cxnId="{A052F186-D050-4BCF-B45F-DFD66AC74DE4}">
      <dgm:prSet/>
      <dgm:spPr/>
      <dgm:t>
        <a:bodyPr/>
        <a:lstStyle/>
        <a:p>
          <a:pPr algn="l"/>
          <a:endParaRPr lang="zh-CN" altLang="en-US"/>
        </a:p>
      </dgm:t>
    </dgm:pt>
    <dgm:pt modelId="{A3CAFA51-702F-4B50-9553-78A0FAF145D3}" type="sibTrans" cxnId="{A052F186-D050-4BCF-B45F-DFD66AC74DE4}">
      <dgm:prSet/>
      <dgm:spPr/>
      <dgm:t>
        <a:bodyPr/>
        <a:lstStyle/>
        <a:p>
          <a:endParaRPr lang="zh-CN" altLang="en-US"/>
        </a:p>
      </dgm:t>
    </dgm:pt>
    <dgm:pt modelId="{FAC16CE1-44DD-4426-AAD8-68AD30C134B2}" type="pres">
      <dgm:prSet presAssocID="{1FB6C742-47AD-4804-933A-0DC4E2D9E961}" presName="diagram" presStyleCnt="0">
        <dgm:presLayoutVars>
          <dgm:chPref val="1"/>
          <dgm:dir/>
          <dgm:animOne val="branch"/>
          <dgm:animLvl val="lvl"/>
          <dgm:resizeHandles val="exact"/>
        </dgm:presLayoutVars>
      </dgm:prSet>
      <dgm:spPr/>
    </dgm:pt>
    <dgm:pt modelId="{0E86C20F-2691-4158-A53A-EE87EDC3C9B1}" type="pres">
      <dgm:prSet presAssocID="{DDC7CCA2-8116-44A5-9EA8-E19C94739705}" presName="root1" presStyleCnt="0"/>
      <dgm:spPr/>
    </dgm:pt>
    <dgm:pt modelId="{84CCB50E-2DBE-456E-AA8D-D97615AD0CE1}" type="pres">
      <dgm:prSet presAssocID="{DDC7CCA2-8116-44A5-9EA8-E19C94739705}" presName="LevelOneTextNode" presStyleLbl="node0" presStyleIdx="0" presStyleCnt="2">
        <dgm:presLayoutVars>
          <dgm:chPref val="3"/>
        </dgm:presLayoutVars>
      </dgm:prSet>
      <dgm:spPr/>
      <dgm:t>
        <a:bodyPr/>
        <a:lstStyle/>
        <a:p>
          <a:endParaRPr lang="zh-CN" altLang="en-US"/>
        </a:p>
      </dgm:t>
    </dgm:pt>
    <dgm:pt modelId="{81991B5B-8E3B-4F75-A458-142150E13E39}" type="pres">
      <dgm:prSet presAssocID="{DDC7CCA2-8116-44A5-9EA8-E19C94739705}" presName="level2hierChild" presStyleCnt="0"/>
      <dgm:spPr/>
    </dgm:pt>
    <dgm:pt modelId="{2A4378A2-D1EA-483F-A0C7-2575FB9D3DF0}" type="pres">
      <dgm:prSet presAssocID="{00FDBAD7-0464-4714-B32E-79348856D6D2}" presName="conn2-1" presStyleLbl="parChTrans1D2" presStyleIdx="0" presStyleCnt="9" custScaleX="2000000"/>
      <dgm:spPr/>
    </dgm:pt>
    <dgm:pt modelId="{44CF4CDE-414B-4A01-BE3A-903F52B9A7CD}" type="pres">
      <dgm:prSet presAssocID="{00FDBAD7-0464-4714-B32E-79348856D6D2}" presName="connTx" presStyleLbl="parChTrans1D2" presStyleIdx="0" presStyleCnt="9"/>
      <dgm:spPr/>
    </dgm:pt>
    <dgm:pt modelId="{8E70E29B-3BC6-4E13-9AD4-B58522198DA8}" type="pres">
      <dgm:prSet presAssocID="{5327D5C8-3C16-4BC1-AC89-A62A86F2DEE0}" presName="root2" presStyleCnt="0"/>
      <dgm:spPr/>
    </dgm:pt>
    <dgm:pt modelId="{51754678-BCCD-41EF-ADD5-FCE3C87565EF}" type="pres">
      <dgm:prSet presAssocID="{5327D5C8-3C16-4BC1-AC89-A62A86F2DEE0}" presName="LevelTwoTextNode" presStyleLbl="node2" presStyleIdx="0" presStyleCnt="9" custScaleX="183055">
        <dgm:presLayoutVars>
          <dgm:chPref val="3"/>
        </dgm:presLayoutVars>
      </dgm:prSet>
      <dgm:spPr/>
    </dgm:pt>
    <dgm:pt modelId="{B432F759-50CF-42E0-818C-4691D25FE04F}" type="pres">
      <dgm:prSet presAssocID="{5327D5C8-3C16-4BC1-AC89-A62A86F2DEE0}" presName="level3hierChild" presStyleCnt="0"/>
      <dgm:spPr/>
    </dgm:pt>
    <dgm:pt modelId="{1CC6801B-789A-4098-8825-FDE1560288A0}" type="pres">
      <dgm:prSet presAssocID="{B817324D-B1DC-4EF0-B493-6B5D9591C5C4}" presName="conn2-1" presStyleLbl="parChTrans1D2" presStyleIdx="1" presStyleCnt="9" custScaleX="2000000"/>
      <dgm:spPr/>
    </dgm:pt>
    <dgm:pt modelId="{BE5E5587-DBB3-47AB-8873-6CE7DDDD1B39}" type="pres">
      <dgm:prSet presAssocID="{B817324D-B1DC-4EF0-B493-6B5D9591C5C4}" presName="connTx" presStyleLbl="parChTrans1D2" presStyleIdx="1" presStyleCnt="9"/>
      <dgm:spPr/>
    </dgm:pt>
    <dgm:pt modelId="{40B98F29-A5E8-4D61-9140-1D80876A3D3B}" type="pres">
      <dgm:prSet presAssocID="{02D0B7FF-EDE6-4A4A-8913-BB9D4102CA4E}" presName="root2" presStyleCnt="0"/>
      <dgm:spPr/>
    </dgm:pt>
    <dgm:pt modelId="{03511C71-E16C-4761-9B81-3EBE7CCAA8E5}" type="pres">
      <dgm:prSet presAssocID="{02D0B7FF-EDE6-4A4A-8913-BB9D4102CA4E}" presName="LevelTwoTextNode" presStyleLbl="node2" presStyleIdx="1" presStyleCnt="9" custScaleX="183141">
        <dgm:presLayoutVars>
          <dgm:chPref val="3"/>
        </dgm:presLayoutVars>
      </dgm:prSet>
      <dgm:spPr/>
    </dgm:pt>
    <dgm:pt modelId="{169E29D8-4C49-41E4-B640-AC4CF47DD61A}" type="pres">
      <dgm:prSet presAssocID="{02D0B7FF-EDE6-4A4A-8913-BB9D4102CA4E}" presName="level3hierChild" presStyleCnt="0"/>
      <dgm:spPr/>
    </dgm:pt>
    <dgm:pt modelId="{C9922FE9-11C3-4235-80C9-AD802B279034}" type="pres">
      <dgm:prSet presAssocID="{520F4D88-1E91-4D20-A83F-6E9375CA69DF}" presName="conn2-1" presStyleLbl="parChTrans1D2" presStyleIdx="2" presStyleCnt="9" custScaleX="2000000"/>
      <dgm:spPr/>
    </dgm:pt>
    <dgm:pt modelId="{76240B23-1848-44AA-9A58-EACECBF25A6C}" type="pres">
      <dgm:prSet presAssocID="{520F4D88-1E91-4D20-A83F-6E9375CA69DF}" presName="connTx" presStyleLbl="parChTrans1D2" presStyleIdx="2" presStyleCnt="9"/>
      <dgm:spPr/>
    </dgm:pt>
    <dgm:pt modelId="{21195F63-022B-45C7-A4BA-45BF8039194C}" type="pres">
      <dgm:prSet presAssocID="{B2FC9220-9BC5-4672-9D84-21F697012B23}" presName="root2" presStyleCnt="0"/>
      <dgm:spPr/>
    </dgm:pt>
    <dgm:pt modelId="{B3BC7769-9263-4999-B99A-85A306BF500B}" type="pres">
      <dgm:prSet presAssocID="{B2FC9220-9BC5-4672-9D84-21F697012B23}" presName="LevelTwoTextNode" presStyleLbl="node2" presStyleIdx="2" presStyleCnt="9" custScaleX="262488">
        <dgm:presLayoutVars>
          <dgm:chPref val="3"/>
        </dgm:presLayoutVars>
      </dgm:prSet>
      <dgm:spPr/>
    </dgm:pt>
    <dgm:pt modelId="{3A462DDD-D724-4A20-9B8B-123252128B7C}" type="pres">
      <dgm:prSet presAssocID="{B2FC9220-9BC5-4672-9D84-21F697012B23}" presName="level3hierChild" presStyleCnt="0"/>
      <dgm:spPr/>
    </dgm:pt>
    <dgm:pt modelId="{A10C7B0F-BBFC-4EF3-B81F-1858C8FA9615}" type="pres">
      <dgm:prSet presAssocID="{EE503B04-3C58-4B98-AE7E-DF47F966C02B}" presName="conn2-1" presStyleLbl="parChTrans1D2" presStyleIdx="3" presStyleCnt="9" custScaleX="2000000"/>
      <dgm:spPr/>
    </dgm:pt>
    <dgm:pt modelId="{8D4BFC49-CE7A-4E83-BB09-97DF75AB74F3}" type="pres">
      <dgm:prSet presAssocID="{EE503B04-3C58-4B98-AE7E-DF47F966C02B}" presName="connTx" presStyleLbl="parChTrans1D2" presStyleIdx="3" presStyleCnt="9"/>
      <dgm:spPr/>
    </dgm:pt>
    <dgm:pt modelId="{CA717959-022F-4660-9918-75EA4E5B9015}" type="pres">
      <dgm:prSet presAssocID="{3E4978FB-F598-4D19-AF6D-0A4D0273A4D0}" presName="root2" presStyleCnt="0"/>
      <dgm:spPr/>
    </dgm:pt>
    <dgm:pt modelId="{E801A97B-D56C-4047-89BE-DB53BCF2D3F9}" type="pres">
      <dgm:prSet presAssocID="{3E4978FB-F598-4D19-AF6D-0A4D0273A4D0}" presName="LevelTwoTextNode" presStyleLbl="node2" presStyleIdx="3" presStyleCnt="9" custScaleX="205726">
        <dgm:presLayoutVars>
          <dgm:chPref val="3"/>
        </dgm:presLayoutVars>
      </dgm:prSet>
      <dgm:spPr/>
    </dgm:pt>
    <dgm:pt modelId="{3DF0229A-FE13-450A-9BC0-07F180C0E891}" type="pres">
      <dgm:prSet presAssocID="{3E4978FB-F598-4D19-AF6D-0A4D0273A4D0}" presName="level3hierChild" presStyleCnt="0"/>
      <dgm:spPr/>
    </dgm:pt>
    <dgm:pt modelId="{89244F17-C337-461A-B1FD-5A475C3129CE}" type="pres">
      <dgm:prSet presAssocID="{BD641411-4316-4B7B-BD5B-A2CFFCC95EAC}" presName="conn2-1" presStyleLbl="parChTrans1D2" presStyleIdx="4" presStyleCnt="9" custScaleX="2000000"/>
      <dgm:spPr/>
    </dgm:pt>
    <dgm:pt modelId="{35CD5E89-039C-4009-BC94-78246958EB61}" type="pres">
      <dgm:prSet presAssocID="{BD641411-4316-4B7B-BD5B-A2CFFCC95EAC}" presName="connTx" presStyleLbl="parChTrans1D2" presStyleIdx="4" presStyleCnt="9"/>
      <dgm:spPr/>
    </dgm:pt>
    <dgm:pt modelId="{EC57EB55-5E5A-461D-A182-5DFDBBEF5BD0}" type="pres">
      <dgm:prSet presAssocID="{B071D44D-3652-4859-B118-10E30B6DFB0F}" presName="root2" presStyleCnt="0"/>
      <dgm:spPr/>
    </dgm:pt>
    <dgm:pt modelId="{E714CC1E-77F1-4D83-A55D-51B23D4E58C9}" type="pres">
      <dgm:prSet presAssocID="{B071D44D-3652-4859-B118-10E30B6DFB0F}" presName="LevelTwoTextNode" presStyleLbl="node2" presStyleIdx="4" presStyleCnt="9" custScaleX="217061">
        <dgm:presLayoutVars>
          <dgm:chPref val="3"/>
        </dgm:presLayoutVars>
      </dgm:prSet>
      <dgm:spPr/>
    </dgm:pt>
    <dgm:pt modelId="{56A37C8C-0EEA-4832-8CC2-E66393966F98}" type="pres">
      <dgm:prSet presAssocID="{B071D44D-3652-4859-B118-10E30B6DFB0F}" presName="level3hierChild" presStyleCnt="0"/>
      <dgm:spPr/>
    </dgm:pt>
    <dgm:pt modelId="{2AA32070-8094-4ABB-A3B5-0193049EF3C2}" type="pres">
      <dgm:prSet presAssocID="{3127B065-E462-4360-9A1E-6C8E9BE7E37A}" presName="conn2-1" presStyleLbl="parChTrans1D2" presStyleIdx="5" presStyleCnt="9" custScaleX="2000000"/>
      <dgm:spPr/>
    </dgm:pt>
    <dgm:pt modelId="{A4A2D616-85BE-4BBA-82F4-05D8B45489DE}" type="pres">
      <dgm:prSet presAssocID="{3127B065-E462-4360-9A1E-6C8E9BE7E37A}" presName="connTx" presStyleLbl="parChTrans1D2" presStyleIdx="5" presStyleCnt="9"/>
      <dgm:spPr/>
    </dgm:pt>
    <dgm:pt modelId="{5B8E4B4B-F71E-45CF-AAFC-0444F32EDE10}" type="pres">
      <dgm:prSet presAssocID="{EDC02B0B-17D2-4A6F-AEC5-98DD71929842}" presName="root2" presStyleCnt="0"/>
      <dgm:spPr/>
    </dgm:pt>
    <dgm:pt modelId="{BA2BAF3A-BD7A-4798-8087-3A5650144CDE}" type="pres">
      <dgm:prSet presAssocID="{EDC02B0B-17D2-4A6F-AEC5-98DD71929842}" presName="LevelTwoTextNode" presStyleLbl="node2" presStyleIdx="5" presStyleCnt="9" custScaleX="205726">
        <dgm:presLayoutVars>
          <dgm:chPref val="3"/>
        </dgm:presLayoutVars>
      </dgm:prSet>
      <dgm:spPr/>
    </dgm:pt>
    <dgm:pt modelId="{85A5C239-5A26-4329-9362-077F577966A7}" type="pres">
      <dgm:prSet presAssocID="{EDC02B0B-17D2-4A6F-AEC5-98DD71929842}" presName="level3hierChild" presStyleCnt="0"/>
      <dgm:spPr/>
    </dgm:pt>
    <dgm:pt modelId="{A3026D50-8656-43A3-A325-FDB894B5DDA9}" type="pres">
      <dgm:prSet presAssocID="{D2756A5B-A8BD-4E82-9CE8-0EEF9E046556}" presName="root1" presStyleCnt="0"/>
      <dgm:spPr/>
    </dgm:pt>
    <dgm:pt modelId="{CD1DA0BD-74BB-46BC-A5ED-04667AEB9691}" type="pres">
      <dgm:prSet presAssocID="{D2756A5B-A8BD-4E82-9CE8-0EEF9E046556}" presName="LevelOneTextNode" presStyleLbl="node0" presStyleIdx="1" presStyleCnt="2">
        <dgm:presLayoutVars>
          <dgm:chPref val="3"/>
        </dgm:presLayoutVars>
      </dgm:prSet>
      <dgm:spPr/>
      <dgm:t>
        <a:bodyPr/>
        <a:lstStyle/>
        <a:p>
          <a:endParaRPr lang="zh-CN" altLang="en-US"/>
        </a:p>
      </dgm:t>
    </dgm:pt>
    <dgm:pt modelId="{ECA2D6B1-5D8A-45A0-BB30-A2C9AB9352B5}" type="pres">
      <dgm:prSet presAssocID="{D2756A5B-A8BD-4E82-9CE8-0EEF9E046556}" presName="level2hierChild" presStyleCnt="0"/>
      <dgm:spPr/>
    </dgm:pt>
    <dgm:pt modelId="{EF4EEA36-CE54-480D-8C02-A62B79B5C976}" type="pres">
      <dgm:prSet presAssocID="{0BFAB61F-DFA7-4373-A23A-5BD4DCDDE78B}" presName="conn2-1" presStyleLbl="parChTrans1D2" presStyleIdx="6" presStyleCnt="9" custScaleX="2000000"/>
      <dgm:spPr/>
    </dgm:pt>
    <dgm:pt modelId="{E26FE20D-B220-4005-B690-7BDBA0F3F978}" type="pres">
      <dgm:prSet presAssocID="{0BFAB61F-DFA7-4373-A23A-5BD4DCDDE78B}" presName="connTx" presStyleLbl="parChTrans1D2" presStyleIdx="6" presStyleCnt="9"/>
      <dgm:spPr/>
    </dgm:pt>
    <dgm:pt modelId="{016323D0-854D-4987-B970-EA5AE8141D66}" type="pres">
      <dgm:prSet presAssocID="{0CBD3651-1284-4A29-B749-7A48882F966A}" presName="root2" presStyleCnt="0"/>
      <dgm:spPr/>
    </dgm:pt>
    <dgm:pt modelId="{5A30D988-B0C8-473C-BADE-55E4FECB6F09}" type="pres">
      <dgm:prSet presAssocID="{0CBD3651-1284-4A29-B749-7A48882F966A}" presName="LevelTwoTextNode" presStyleLbl="node2" presStyleIdx="6" presStyleCnt="9" custScaleX="149050">
        <dgm:presLayoutVars>
          <dgm:chPref val="3"/>
        </dgm:presLayoutVars>
      </dgm:prSet>
      <dgm:spPr/>
    </dgm:pt>
    <dgm:pt modelId="{2CF508B1-95E8-4AB4-8581-A203DB432D09}" type="pres">
      <dgm:prSet presAssocID="{0CBD3651-1284-4A29-B749-7A48882F966A}" presName="level3hierChild" presStyleCnt="0"/>
      <dgm:spPr/>
    </dgm:pt>
    <dgm:pt modelId="{FD88ADED-D542-4487-98EF-C195DA867E2D}" type="pres">
      <dgm:prSet presAssocID="{9761FACF-B115-4606-87CC-31A15CBA90E1}" presName="conn2-1" presStyleLbl="parChTrans1D2" presStyleIdx="7" presStyleCnt="9"/>
      <dgm:spPr/>
    </dgm:pt>
    <dgm:pt modelId="{A8C43C0E-6E33-49CF-B49C-78A2B09DB253}" type="pres">
      <dgm:prSet presAssocID="{9761FACF-B115-4606-87CC-31A15CBA90E1}" presName="connTx" presStyleLbl="parChTrans1D2" presStyleIdx="7" presStyleCnt="9"/>
      <dgm:spPr/>
    </dgm:pt>
    <dgm:pt modelId="{F8D940F2-CE9C-4887-B8F9-09546DA8B1A4}" type="pres">
      <dgm:prSet presAssocID="{043AA122-F19A-48F9-AEDD-3FC45646E69F}" presName="root2" presStyleCnt="0"/>
      <dgm:spPr/>
    </dgm:pt>
    <dgm:pt modelId="{67A92BA8-1899-4EC9-9B1E-FFF1D139463C}" type="pres">
      <dgm:prSet presAssocID="{043AA122-F19A-48F9-AEDD-3FC45646E69F}" presName="LevelTwoTextNode" presStyleLbl="node2" presStyleIdx="7" presStyleCnt="9" custScaleX="137714">
        <dgm:presLayoutVars>
          <dgm:chPref val="3"/>
        </dgm:presLayoutVars>
      </dgm:prSet>
      <dgm:spPr/>
      <dgm:t>
        <a:bodyPr/>
        <a:lstStyle/>
        <a:p>
          <a:endParaRPr lang="zh-CN" altLang="en-US"/>
        </a:p>
      </dgm:t>
    </dgm:pt>
    <dgm:pt modelId="{307E1F39-883E-4753-B7F1-EC1560646C2A}" type="pres">
      <dgm:prSet presAssocID="{043AA122-F19A-48F9-AEDD-3FC45646E69F}" presName="level3hierChild" presStyleCnt="0"/>
      <dgm:spPr/>
    </dgm:pt>
    <dgm:pt modelId="{270605FC-581A-4C89-810E-C43640EB265A}" type="pres">
      <dgm:prSet presAssocID="{060E1FB5-4B1A-4D8C-8A28-36B6EEF434A6}" presName="conn2-1" presStyleLbl="parChTrans1D2" presStyleIdx="8" presStyleCnt="9"/>
      <dgm:spPr/>
    </dgm:pt>
    <dgm:pt modelId="{97DBFB09-171A-4E72-9530-4A99A034F153}" type="pres">
      <dgm:prSet presAssocID="{060E1FB5-4B1A-4D8C-8A28-36B6EEF434A6}" presName="connTx" presStyleLbl="parChTrans1D2" presStyleIdx="8" presStyleCnt="9"/>
      <dgm:spPr/>
    </dgm:pt>
    <dgm:pt modelId="{894AD751-73C7-4628-9BA7-7085D74FBEBC}" type="pres">
      <dgm:prSet presAssocID="{3D7FF1D2-9EA4-4FAE-898C-C94214BD75B7}" presName="root2" presStyleCnt="0"/>
      <dgm:spPr/>
    </dgm:pt>
    <dgm:pt modelId="{3FA04330-83CE-48D6-8408-AE8616189B6F}" type="pres">
      <dgm:prSet presAssocID="{3D7FF1D2-9EA4-4FAE-898C-C94214BD75B7}" presName="LevelTwoTextNode" presStyleLbl="node2" presStyleIdx="8" presStyleCnt="9" custScaleX="139625">
        <dgm:presLayoutVars>
          <dgm:chPref val="3"/>
        </dgm:presLayoutVars>
      </dgm:prSet>
      <dgm:spPr/>
      <dgm:t>
        <a:bodyPr/>
        <a:lstStyle/>
        <a:p>
          <a:endParaRPr lang="zh-CN" altLang="en-US"/>
        </a:p>
      </dgm:t>
    </dgm:pt>
    <dgm:pt modelId="{8F4A7D99-A97A-47C5-97DE-B93B37AE4A82}" type="pres">
      <dgm:prSet presAssocID="{3D7FF1D2-9EA4-4FAE-898C-C94214BD75B7}" presName="level3hierChild" presStyleCnt="0"/>
      <dgm:spPr/>
    </dgm:pt>
  </dgm:ptLst>
  <dgm:cxnLst>
    <dgm:cxn modelId="{4103BCFF-C19A-4142-83C6-3F5087A21AEE}" type="presOf" srcId="{9761FACF-B115-4606-87CC-31A15CBA90E1}" destId="{FD88ADED-D542-4487-98EF-C195DA867E2D}" srcOrd="0" destOrd="0" presId="urn:microsoft.com/office/officeart/2005/8/layout/hierarchy2"/>
    <dgm:cxn modelId="{CDB93C2C-E0FB-4FFF-BA6A-9BD5D0DCB281}" type="presOf" srcId="{3E4978FB-F598-4D19-AF6D-0A4D0273A4D0}" destId="{E801A97B-D56C-4047-89BE-DB53BCF2D3F9}" srcOrd="0" destOrd="0" presId="urn:microsoft.com/office/officeart/2005/8/layout/hierarchy2"/>
    <dgm:cxn modelId="{CBE7029A-4910-4F4D-A3D3-46B4B2E7E309}" srcId="{D2756A5B-A8BD-4E82-9CE8-0EEF9E046556}" destId="{043AA122-F19A-48F9-AEDD-3FC45646E69F}" srcOrd="1" destOrd="0" parTransId="{9761FACF-B115-4606-87CC-31A15CBA90E1}" sibTransId="{81563957-F42D-450D-AE07-0402C9C246D5}"/>
    <dgm:cxn modelId="{8D4F9AE7-A4D7-4853-8F81-AB2ED85DA1BF}" type="presOf" srcId="{EE503B04-3C58-4B98-AE7E-DF47F966C02B}" destId="{8D4BFC49-CE7A-4E83-BB09-97DF75AB74F3}" srcOrd="1" destOrd="0" presId="urn:microsoft.com/office/officeart/2005/8/layout/hierarchy2"/>
    <dgm:cxn modelId="{7CE00944-DFAE-485E-9F9A-28D397CB82CE}" type="presOf" srcId="{0BFAB61F-DFA7-4373-A23A-5BD4DCDDE78B}" destId="{E26FE20D-B220-4005-B690-7BDBA0F3F978}" srcOrd="1" destOrd="0" presId="urn:microsoft.com/office/officeart/2005/8/layout/hierarchy2"/>
    <dgm:cxn modelId="{DFA96778-DF96-43DA-A98E-1D7D8417266B}" srcId="{1FB6C742-47AD-4804-933A-0DC4E2D9E961}" destId="{DDC7CCA2-8116-44A5-9EA8-E19C94739705}" srcOrd="0" destOrd="0" parTransId="{CC7E64EA-9702-477B-9065-70021B36B516}" sibTransId="{2C71686E-E91D-4DCD-8B83-28C7D06D79F2}"/>
    <dgm:cxn modelId="{F34863C4-56F9-4B50-B13D-F2939DFD42CC}" srcId="{DDC7CCA2-8116-44A5-9EA8-E19C94739705}" destId="{EDC02B0B-17D2-4A6F-AEC5-98DD71929842}" srcOrd="5" destOrd="0" parTransId="{3127B065-E462-4360-9A1E-6C8E9BE7E37A}" sibTransId="{BAEC7B0D-588E-42C2-AB99-21EE64527189}"/>
    <dgm:cxn modelId="{45CF7A9F-C2E3-4DF2-BF85-D30F4AA6E963}" type="presOf" srcId="{D2756A5B-A8BD-4E82-9CE8-0EEF9E046556}" destId="{CD1DA0BD-74BB-46BC-A5ED-04667AEB9691}" srcOrd="0" destOrd="0" presId="urn:microsoft.com/office/officeart/2005/8/layout/hierarchy2"/>
    <dgm:cxn modelId="{10DC3CF9-1917-4D06-91E1-500EF73DF6A2}" type="presOf" srcId="{B071D44D-3652-4859-B118-10E30B6DFB0F}" destId="{E714CC1E-77F1-4D83-A55D-51B23D4E58C9}" srcOrd="0" destOrd="0" presId="urn:microsoft.com/office/officeart/2005/8/layout/hierarchy2"/>
    <dgm:cxn modelId="{9BE3917D-A477-46A2-9657-E469047C14B6}" type="presOf" srcId="{B2FC9220-9BC5-4672-9D84-21F697012B23}" destId="{B3BC7769-9263-4999-B99A-85A306BF500B}" srcOrd="0" destOrd="0" presId="urn:microsoft.com/office/officeart/2005/8/layout/hierarchy2"/>
    <dgm:cxn modelId="{62648E33-9248-4AB0-BE18-74EDA4BFA804}" type="presOf" srcId="{02D0B7FF-EDE6-4A4A-8913-BB9D4102CA4E}" destId="{03511C71-E16C-4761-9B81-3EBE7CCAA8E5}" srcOrd="0" destOrd="0" presId="urn:microsoft.com/office/officeart/2005/8/layout/hierarchy2"/>
    <dgm:cxn modelId="{83FEB6EE-058E-4EBE-BCB2-6BBE16B3B412}" srcId="{DDC7CCA2-8116-44A5-9EA8-E19C94739705}" destId="{B071D44D-3652-4859-B118-10E30B6DFB0F}" srcOrd="4" destOrd="0" parTransId="{BD641411-4316-4B7B-BD5B-A2CFFCC95EAC}" sibTransId="{BAAD8AF2-ADBD-491D-A89E-3DB7BF9B50B3}"/>
    <dgm:cxn modelId="{88F5BFEC-CFFB-4EBA-B0AF-42D638920F1E}" srcId="{DDC7CCA2-8116-44A5-9EA8-E19C94739705}" destId="{02D0B7FF-EDE6-4A4A-8913-BB9D4102CA4E}" srcOrd="1" destOrd="0" parTransId="{B817324D-B1DC-4EF0-B493-6B5D9591C5C4}" sibTransId="{938CCD01-206E-4071-8AC2-4F962666AD86}"/>
    <dgm:cxn modelId="{E37F7860-D0C2-4A9F-880A-410BBB7BB0A4}" type="presOf" srcId="{520F4D88-1E91-4D20-A83F-6E9375CA69DF}" destId="{C9922FE9-11C3-4235-80C9-AD802B279034}" srcOrd="0" destOrd="0" presId="urn:microsoft.com/office/officeart/2005/8/layout/hierarchy2"/>
    <dgm:cxn modelId="{EB0FFD31-24A1-4F6C-9F3D-40595BF15F3E}" type="presOf" srcId="{060E1FB5-4B1A-4D8C-8A28-36B6EEF434A6}" destId="{270605FC-581A-4C89-810E-C43640EB265A}" srcOrd="0" destOrd="0" presId="urn:microsoft.com/office/officeart/2005/8/layout/hierarchy2"/>
    <dgm:cxn modelId="{DEF073CB-2A97-46E3-A3A8-0440E1B9AD45}" type="presOf" srcId="{00FDBAD7-0464-4714-B32E-79348856D6D2}" destId="{2A4378A2-D1EA-483F-A0C7-2575FB9D3DF0}" srcOrd="0" destOrd="0" presId="urn:microsoft.com/office/officeart/2005/8/layout/hierarchy2"/>
    <dgm:cxn modelId="{D3047C45-EF4E-4918-8660-DF5C99A9118E}" type="presOf" srcId="{EE503B04-3C58-4B98-AE7E-DF47F966C02B}" destId="{A10C7B0F-BBFC-4EF3-B81F-1858C8FA9615}" srcOrd="0" destOrd="0" presId="urn:microsoft.com/office/officeart/2005/8/layout/hierarchy2"/>
    <dgm:cxn modelId="{A6DCC4E8-1EC5-4275-9308-D05F00E1A157}" type="presOf" srcId="{00FDBAD7-0464-4714-B32E-79348856D6D2}" destId="{44CF4CDE-414B-4A01-BE3A-903F52B9A7CD}" srcOrd="1" destOrd="0" presId="urn:microsoft.com/office/officeart/2005/8/layout/hierarchy2"/>
    <dgm:cxn modelId="{AB71EEB7-FA52-4DC5-AF00-3DE794BEF218}" type="presOf" srcId="{9761FACF-B115-4606-87CC-31A15CBA90E1}" destId="{A8C43C0E-6E33-49CF-B49C-78A2B09DB253}" srcOrd="1" destOrd="0" presId="urn:microsoft.com/office/officeart/2005/8/layout/hierarchy2"/>
    <dgm:cxn modelId="{A052F186-D050-4BCF-B45F-DFD66AC74DE4}" srcId="{D2756A5B-A8BD-4E82-9CE8-0EEF9E046556}" destId="{3D7FF1D2-9EA4-4FAE-898C-C94214BD75B7}" srcOrd="2" destOrd="0" parTransId="{060E1FB5-4B1A-4D8C-8A28-36B6EEF434A6}" sibTransId="{A3CAFA51-702F-4B50-9553-78A0FAF145D3}"/>
    <dgm:cxn modelId="{FFBB5442-34C3-4945-BD9E-0BC67C1A5045}" srcId="{D2756A5B-A8BD-4E82-9CE8-0EEF9E046556}" destId="{0CBD3651-1284-4A29-B749-7A48882F966A}" srcOrd="0" destOrd="0" parTransId="{0BFAB61F-DFA7-4373-A23A-5BD4DCDDE78B}" sibTransId="{C5B6FB25-59F1-4964-9FE6-8E0E84C96E99}"/>
    <dgm:cxn modelId="{D753B421-CDA4-4381-BFFF-83531DA76F61}" srcId="{DDC7CCA2-8116-44A5-9EA8-E19C94739705}" destId="{5327D5C8-3C16-4BC1-AC89-A62A86F2DEE0}" srcOrd="0" destOrd="0" parTransId="{00FDBAD7-0464-4714-B32E-79348856D6D2}" sibTransId="{B43C99E1-E773-49A9-A27E-E503699D1878}"/>
    <dgm:cxn modelId="{CCC9C44F-AAAC-4926-A149-BD43E890DB46}" type="presOf" srcId="{1FB6C742-47AD-4804-933A-0DC4E2D9E961}" destId="{FAC16CE1-44DD-4426-AAD8-68AD30C134B2}" srcOrd="0" destOrd="0" presId="urn:microsoft.com/office/officeart/2005/8/layout/hierarchy2"/>
    <dgm:cxn modelId="{19F771CC-3015-411C-A0FB-4BCFB93EBAE7}" type="presOf" srcId="{3127B065-E462-4360-9A1E-6C8E9BE7E37A}" destId="{A4A2D616-85BE-4BBA-82F4-05D8B45489DE}" srcOrd="1" destOrd="0" presId="urn:microsoft.com/office/officeart/2005/8/layout/hierarchy2"/>
    <dgm:cxn modelId="{1B635AB8-4812-46F2-937D-EC23832A5787}" type="presOf" srcId="{060E1FB5-4B1A-4D8C-8A28-36B6EEF434A6}" destId="{97DBFB09-171A-4E72-9530-4A99A034F153}" srcOrd="1" destOrd="0" presId="urn:microsoft.com/office/officeart/2005/8/layout/hierarchy2"/>
    <dgm:cxn modelId="{96034F98-42D7-42A4-8383-77CA2686C286}" type="presOf" srcId="{520F4D88-1E91-4D20-A83F-6E9375CA69DF}" destId="{76240B23-1848-44AA-9A58-EACECBF25A6C}" srcOrd="1" destOrd="0" presId="urn:microsoft.com/office/officeart/2005/8/layout/hierarchy2"/>
    <dgm:cxn modelId="{C94FD727-8B08-4AC1-A94E-2DE97D5ADD56}" type="presOf" srcId="{3127B065-E462-4360-9A1E-6C8E9BE7E37A}" destId="{2AA32070-8094-4ABB-A3B5-0193049EF3C2}" srcOrd="0" destOrd="0" presId="urn:microsoft.com/office/officeart/2005/8/layout/hierarchy2"/>
    <dgm:cxn modelId="{BDD967CB-0CD0-4DEC-AA21-A72D3A4BDCF5}" type="presOf" srcId="{EDC02B0B-17D2-4A6F-AEC5-98DD71929842}" destId="{BA2BAF3A-BD7A-4798-8087-3A5650144CDE}" srcOrd="0" destOrd="0" presId="urn:microsoft.com/office/officeart/2005/8/layout/hierarchy2"/>
    <dgm:cxn modelId="{CEB8D850-6FAE-4AE8-85B1-C6FD2BF904AA}" type="presOf" srcId="{5327D5C8-3C16-4BC1-AC89-A62A86F2DEE0}" destId="{51754678-BCCD-41EF-ADD5-FCE3C87565EF}" srcOrd="0" destOrd="0" presId="urn:microsoft.com/office/officeart/2005/8/layout/hierarchy2"/>
    <dgm:cxn modelId="{652CEAE3-0571-407D-AA16-3A1D8149AC33}" srcId="{1FB6C742-47AD-4804-933A-0DC4E2D9E961}" destId="{D2756A5B-A8BD-4E82-9CE8-0EEF9E046556}" srcOrd="1" destOrd="0" parTransId="{91F75583-67C9-4563-A963-6FCB54DB155A}" sibTransId="{B6F41155-038A-49E0-85D8-8484E10348C0}"/>
    <dgm:cxn modelId="{ACD833BE-3A10-4798-AFE9-E979274A2586}" type="presOf" srcId="{B817324D-B1DC-4EF0-B493-6B5D9591C5C4}" destId="{BE5E5587-DBB3-47AB-8873-6CE7DDDD1B39}" srcOrd="1" destOrd="0" presId="urn:microsoft.com/office/officeart/2005/8/layout/hierarchy2"/>
    <dgm:cxn modelId="{8936A843-EEE1-4B86-B5E0-37EE22DBD184}" type="presOf" srcId="{043AA122-F19A-48F9-AEDD-3FC45646E69F}" destId="{67A92BA8-1899-4EC9-9B1E-FFF1D139463C}" srcOrd="0" destOrd="0" presId="urn:microsoft.com/office/officeart/2005/8/layout/hierarchy2"/>
    <dgm:cxn modelId="{FB6873DF-4615-4D54-B9AB-0E1AD9F7553F}" srcId="{DDC7CCA2-8116-44A5-9EA8-E19C94739705}" destId="{3E4978FB-F598-4D19-AF6D-0A4D0273A4D0}" srcOrd="3" destOrd="0" parTransId="{EE503B04-3C58-4B98-AE7E-DF47F966C02B}" sibTransId="{AEE7DFA4-38E3-44A8-835F-A223AC34A545}"/>
    <dgm:cxn modelId="{CB33DCC8-36A1-4D66-813B-0C9C2F03EA76}" type="presOf" srcId="{0CBD3651-1284-4A29-B749-7A48882F966A}" destId="{5A30D988-B0C8-473C-BADE-55E4FECB6F09}" srcOrd="0" destOrd="0" presId="urn:microsoft.com/office/officeart/2005/8/layout/hierarchy2"/>
    <dgm:cxn modelId="{F5C9D30A-B9F0-40D3-9B25-D60B10416E96}" type="presOf" srcId="{0BFAB61F-DFA7-4373-A23A-5BD4DCDDE78B}" destId="{EF4EEA36-CE54-480D-8C02-A62B79B5C976}" srcOrd="0" destOrd="0" presId="urn:microsoft.com/office/officeart/2005/8/layout/hierarchy2"/>
    <dgm:cxn modelId="{8F0DF961-5B24-40B1-B0A1-F628A6F9D76F}" srcId="{DDC7CCA2-8116-44A5-9EA8-E19C94739705}" destId="{B2FC9220-9BC5-4672-9D84-21F697012B23}" srcOrd="2" destOrd="0" parTransId="{520F4D88-1E91-4D20-A83F-6E9375CA69DF}" sibTransId="{1AD685D6-756B-4CC6-8B20-002BAEFCAA47}"/>
    <dgm:cxn modelId="{02B14651-44BB-4D52-B5B6-046003860768}" type="presOf" srcId="{B817324D-B1DC-4EF0-B493-6B5D9591C5C4}" destId="{1CC6801B-789A-4098-8825-FDE1560288A0}" srcOrd="0" destOrd="0" presId="urn:microsoft.com/office/officeart/2005/8/layout/hierarchy2"/>
    <dgm:cxn modelId="{81BDEBD0-62D5-4876-9165-6B59CF47E9DD}" type="presOf" srcId="{3D7FF1D2-9EA4-4FAE-898C-C94214BD75B7}" destId="{3FA04330-83CE-48D6-8408-AE8616189B6F}" srcOrd="0" destOrd="0" presId="urn:microsoft.com/office/officeart/2005/8/layout/hierarchy2"/>
    <dgm:cxn modelId="{0FA621FA-BE0F-463A-BCCE-0F39DEE12478}" type="presOf" srcId="{BD641411-4316-4B7B-BD5B-A2CFFCC95EAC}" destId="{89244F17-C337-461A-B1FD-5A475C3129CE}" srcOrd="0" destOrd="0" presId="urn:microsoft.com/office/officeart/2005/8/layout/hierarchy2"/>
    <dgm:cxn modelId="{91076C60-ACC2-484D-AF1E-404AB5398014}" type="presOf" srcId="{BD641411-4316-4B7B-BD5B-A2CFFCC95EAC}" destId="{35CD5E89-039C-4009-BC94-78246958EB61}" srcOrd="1" destOrd="0" presId="urn:microsoft.com/office/officeart/2005/8/layout/hierarchy2"/>
    <dgm:cxn modelId="{6864EC7D-70DE-4A16-96D7-5C3154ACB605}" type="presOf" srcId="{DDC7CCA2-8116-44A5-9EA8-E19C94739705}" destId="{84CCB50E-2DBE-456E-AA8D-D97615AD0CE1}" srcOrd="0" destOrd="0" presId="urn:microsoft.com/office/officeart/2005/8/layout/hierarchy2"/>
    <dgm:cxn modelId="{D7B96894-CE2A-4CBA-ACC7-154EA555C76D}" type="presParOf" srcId="{FAC16CE1-44DD-4426-AAD8-68AD30C134B2}" destId="{0E86C20F-2691-4158-A53A-EE87EDC3C9B1}" srcOrd="0" destOrd="0" presId="urn:microsoft.com/office/officeart/2005/8/layout/hierarchy2"/>
    <dgm:cxn modelId="{0C419C8F-FF07-4183-96D4-E2BABD88AAFA}" type="presParOf" srcId="{0E86C20F-2691-4158-A53A-EE87EDC3C9B1}" destId="{84CCB50E-2DBE-456E-AA8D-D97615AD0CE1}" srcOrd="0" destOrd="0" presId="urn:microsoft.com/office/officeart/2005/8/layout/hierarchy2"/>
    <dgm:cxn modelId="{4EB3793D-DE1D-4AAE-AC4E-0D7B10E2AFD5}" type="presParOf" srcId="{0E86C20F-2691-4158-A53A-EE87EDC3C9B1}" destId="{81991B5B-8E3B-4F75-A458-142150E13E39}" srcOrd="1" destOrd="0" presId="urn:microsoft.com/office/officeart/2005/8/layout/hierarchy2"/>
    <dgm:cxn modelId="{340A5767-87B3-47A8-A8C6-14EB476E6063}" type="presParOf" srcId="{81991B5B-8E3B-4F75-A458-142150E13E39}" destId="{2A4378A2-D1EA-483F-A0C7-2575FB9D3DF0}" srcOrd="0" destOrd="0" presId="urn:microsoft.com/office/officeart/2005/8/layout/hierarchy2"/>
    <dgm:cxn modelId="{6B504BF6-459E-4AC4-B3BE-59B885A50A0B}" type="presParOf" srcId="{2A4378A2-D1EA-483F-A0C7-2575FB9D3DF0}" destId="{44CF4CDE-414B-4A01-BE3A-903F52B9A7CD}" srcOrd="0" destOrd="0" presId="urn:microsoft.com/office/officeart/2005/8/layout/hierarchy2"/>
    <dgm:cxn modelId="{27A642CE-E2F1-44A9-AD7D-2F6B7E4606B2}" type="presParOf" srcId="{81991B5B-8E3B-4F75-A458-142150E13E39}" destId="{8E70E29B-3BC6-4E13-9AD4-B58522198DA8}" srcOrd="1" destOrd="0" presId="urn:microsoft.com/office/officeart/2005/8/layout/hierarchy2"/>
    <dgm:cxn modelId="{14FAB4A7-C62A-4954-A350-2C23ACC11C94}" type="presParOf" srcId="{8E70E29B-3BC6-4E13-9AD4-B58522198DA8}" destId="{51754678-BCCD-41EF-ADD5-FCE3C87565EF}" srcOrd="0" destOrd="0" presId="urn:microsoft.com/office/officeart/2005/8/layout/hierarchy2"/>
    <dgm:cxn modelId="{4D13816F-68B6-44F1-B785-75EA3E1EBB25}" type="presParOf" srcId="{8E70E29B-3BC6-4E13-9AD4-B58522198DA8}" destId="{B432F759-50CF-42E0-818C-4691D25FE04F}" srcOrd="1" destOrd="0" presId="urn:microsoft.com/office/officeart/2005/8/layout/hierarchy2"/>
    <dgm:cxn modelId="{FA57DA2C-0FA7-46CE-92AA-089A09BA57AA}" type="presParOf" srcId="{81991B5B-8E3B-4F75-A458-142150E13E39}" destId="{1CC6801B-789A-4098-8825-FDE1560288A0}" srcOrd="2" destOrd="0" presId="urn:microsoft.com/office/officeart/2005/8/layout/hierarchy2"/>
    <dgm:cxn modelId="{12AAAA82-817C-4853-9BD0-903E88F91CF0}" type="presParOf" srcId="{1CC6801B-789A-4098-8825-FDE1560288A0}" destId="{BE5E5587-DBB3-47AB-8873-6CE7DDDD1B39}" srcOrd="0" destOrd="0" presId="urn:microsoft.com/office/officeart/2005/8/layout/hierarchy2"/>
    <dgm:cxn modelId="{489D108C-A5F8-48E9-8CA3-045575CC2920}" type="presParOf" srcId="{81991B5B-8E3B-4F75-A458-142150E13E39}" destId="{40B98F29-A5E8-4D61-9140-1D80876A3D3B}" srcOrd="3" destOrd="0" presId="urn:microsoft.com/office/officeart/2005/8/layout/hierarchy2"/>
    <dgm:cxn modelId="{3B2D357D-D553-482D-9BCE-A1CE6646C383}" type="presParOf" srcId="{40B98F29-A5E8-4D61-9140-1D80876A3D3B}" destId="{03511C71-E16C-4761-9B81-3EBE7CCAA8E5}" srcOrd="0" destOrd="0" presId="urn:microsoft.com/office/officeart/2005/8/layout/hierarchy2"/>
    <dgm:cxn modelId="{5A0452C5-CF5D-4150-9D58-C8C8213931D5}" type="presParOf" srcId="{40B98F29-A5E8-4D61-9140-1D80876A3D3B}" destId="{169E29D8-4C49-41E4-B640-AC4CF47DD61A}" srcOrd="1" destOrd="0" presId="urn:microsoft.com/office/officeart/2005/8/layout/hierarchy2"/>
    <dgm:cxn modelId="{3E9B8F06-622B-4A60-9F53-485782365871}" type="presParOf" srcId="{81991B5B-8E3B-4F75-A458-142150E13E39}" destId="{C9922FE9-11C3-4235-80C9-AD802B279034}" srcOrd="4" destOrd="0" presId="urn:microsoft.com/office/officeart/2005/8/layout/hierarchy2"/>
    <dgm:cxn modelId="{84DCC907-0CDC-433E-8CAD-C9896284A3F2}" type="presParOf" srcId="{C9922FE9-11C3-4235-80C9-AD802B279034}" destId="{76240B23-1848-44AA-9A58-EACECBF25A6C}" srcOrd="0" destOrd="0" presId="urn:microsoft.com/office/officeart/2005/8/layout/hierarchy2"/>
    <dgm:cxn modelId="{38C6C655-5ECD-49D2-85F2-C6541D0150E0}" type="presParOf" srcId="{81991B5B-8E3B-4F75-A458-142150E13E39}" destId="{21195F63-022B-45C7-A4BA-45BF8039194C}" srcOrd="5" destOrd="0" presId="urn:microsoft.com/office/officeart/2005/8/layout/hierarchy2"/>
    <dgm:cxn modelId="{5419262F-9A4A-4533-9505-284CAE8C8339}" type="presParOf" srcId="{21195F63-022B-45C7-A4BA-45BF8039194C}" destId="{B3BC7769-9263-4999-B99A-85A306BF500B}" srcOrd="0" destOrd="0" presId="urn:microsoft.com/office/officeart/2005/8/layout/hierarchy2"/>
    <dgm:cxn modelId="{48E65700-A627-4589-97A4-9CC3EF8F6A76}" type="presParOf" srcId="{21195F63-022B-45C7-A4BA-45BF8039194C}" destId="{3A462DDD-D724-4A20-9B8B-123252128B7C}" srcOrd="1" destOrd="0" presId="urn:microsoft.com/office/officeart/2005/8/layout/hierarchy2"/>
    <dgm:cxn modelId="{0A55C6DB-5C88-41B3-AC87-AF0747602648}" type="presParOf" srcId="{81991B5B-8E3B-4F75-A458-142150E13E39}" destId="{A10C7B0F-BBFC-4EF3-B81F-1858C8FA9615}" srcOrd="6" destOrd="0" presId="urn:microsoft.com/office/officeart/2005/8/layout/hierarchy2"/>
    <dgm:cxn modelId="{8ED53036-A4E8-4073-AFA9-B4CE4A29B000}" type="presParOf" srcId="{A10C7B0F-BBFC-4EF3-B81F-1858C8FA9615}" destId="{8D4BFC49-CE7A-4E83-BB09-97DF75AB74F3}" srcOrd="0" destOrd="0" presId="urn:microsoft.com/office/officeart/2005/8/layout/hierarchy2"/>
    <dgm:cxn modelId="{A612E9CA-9222-4EFB-80FF-A7EAF34EAE33}" type="presParOf" srcId="{81991B5B-8E3B-4F75-A458-142150E13E39}" destId="{CA717959-022F-4660-9918-75EA4E5B9015}" srcOrd="7" destOrd="0" presId="urn:microsoft.com/office/officeart/2005/8/layout/hierarchy2"/>
    <dgm:cxn modelId="{A4BD0438-6ACE-46E2-9125-8BFDEF49EDDB}" type="presParOf" srcId="{CA717959-022F-4660-9918-75EA4E5B9015}" destId="{E801A97B-D56C-4047-89BE-DB53BCF2D3F9}" srcOrd="0" destOrd="0" presId="urn:microsoft.com/office/officeart/2005/8/layout/hierarchy2"/>
    <dgm:cxn modelId="{93F58A20-8813-4594-8143-6796B9C5289D}" type="presParOf" srcId="{CA717959-022F-4660-9918-75EA4E5B9015}" destId="{3DF0229A-FE13-450A-9BC0-07F180C0E891}" srcOrd="1" destOrd="0" presId="urn:microsoft.com/office/officeart/2005/8/layout/hierarchy2"/>
    <dgm:cxn modelId="{14CBDA43-1F9B-4B0E-8C04-C63FE5C1AE5A}" type="presParOf" srcId="{81991B5B-8E3B-4F75-A458-142150E13E39}" destId="{89244F17-C337-461A-B1FD-5A475C3129CE}" srcOrd="8" destOrd="0" presId="urn:microsoft.com/office/officeart/2005/8/layout/hierarchy2"/>
    <dgm:cxn modelId="{A9689805-C101-4E1E-A645-5CEFA5DBAF23}" type="presParOf" srcId="{89244F17-C337-461A-B1FD-5A475C3129CE}" destId="{35CD5E89-039C-4009-BC94-78246958EB61}" srcOrd="0" destOrd="0" presId="urn:microsoft.com/office/officeart/2005/8/layout/hierarchy2"/>
    <dgm:cxn modelId="{EA040996-67BC-42F0-A71F-16E8C43170FA}" type="presParOf" srcId="{81991B5B-8E3B-4F75-A458-142150E13E39}" destId="{EC57EB55-5E5A-461D-A182-5DFDBBEF5BD0}" srcOrd="9" destOrd="0" presId="urn:microsoft.com/office/officeart/2005/8/layout/hierarchy2"/>
    <dgm:cxn modelId="{43CAD852-0B7C-4A64-92C7-030FA33B0853}" type="presParOf" srcId="{EC57EB55-5E5A-461D-A182-5DFDBBEF5BD0}" destId="{E714CC1E-77F1-4D83-A55D-51B23D4E58C9}" srcOrd="0" destOrd="0" presId="urn:microsoft.com/office/officeart/2005/8/layout/hierarchy2"/>
    <dgm:cxn modelId="{36CF1010-BF79-4B44-916E-F147DADDFD44}" type="presParOf" srcId="{EC57EB55-5E5A-461D-A182-5DFDBBEF5BD0}" destId="{56A37C8C-0EEA-4832-8CC2-E66393966F98}" srcOrd="1" destOrd="0" presId="urn:microsoft.com/office/officeart/2005/8/layout/hierarchy2"/>
    <dgm:cxn modelId="{61FB8854-CAA0-4350-9405-BF871C5503FA}" type="presParOf" srcId="{81991B5B-8E3B-4F75-A458-142150E13E39}" destId="{2AA32070-8094-4ABB-A3B5-0193049EF3C2}" srcOrd="10" destOrd="0" presId="urn:microsoft.com/office/officeart/2005/8/layout/hierarchy2"/>
    <dgm:cxn modelId="{1617D492-2098-427F-AABB-6BC502094D8A}" type="presParOf" srcId="{2AA32070-8094-4ABB-A3B5-0193049EF3C2}" destId="{A4A2D616-85BE-4BBA-82F4-05D8B45489DE}" srcOrd="0" destOrd="0" presId="urn:microsoft.com/office/officeart/2005/8/layout/hierarchy2"/>
    <dgm:cxn modelId="{09B97BC6-2F08-4FC9-A2C6-6B0EDD843427}" type="presParOf" srcId="{81991B5B-8E3B-4F75-A458-142150E13E39}" destId="{5B8E4B4B-F71E-45CF-AAFC-0444F32EDE10}" srcOrd="11" destOrd="0" presId="urn:microsoft.com/office/officeart/2005/8/layout/hierarchy2"/>
    <dgm:cxn modelId="{6103F4F9-1F53-41D8-A5D7-12DEF7813768}" type="presParOf" srcId="{5B8E4B4B-F71E-45CF-AAFC-0444F32EDE10}" destId="{BA2BAF3A-BD7A-4798-8087-3A5650144CDE}" srcOrd="0" destOrd="0" presId="urn:microsoft.com/office/officeart/2005/8/layout/hierarchy2"/>
    <dgm:cxn modelId="{C4695FC3-1576-471B-83FA-71F2D288460D}" type="presParOf" srcId="{5B8E4B4B-F71E-45CF-AAFC-0444F32EDE10}" destId="{85A5C239-5A26-4329-9362-077F577966A7}" srcOrd="1" destOrd="0" presId="urn:microsoft.com/office/officeart/2005/8/layout/hierarchy2"/>
    <dgm:cxn modelId="{6F0814DE-E256-49AF-846A-C9D70E3173E5}" type="presParOf" srcId="{FAC16CE1-44DD-4426-AAD8-68AD30C134B2}" destId="{A3026D50-8656-43A3-A325-FDB894B5DDA9}" srcOrd="1" destOrd="0" presId="urn:microsoft.com/office/officeart/2005/8/layout/hierarchy2"/>
    <dgm:cxn modelId="{E984A5F8-70AC-49A8-8260-C103BD9CD6C4}" type="presParOf" srcId="{A3026D50-8656-43A3-A325-FDB894B5DDA9}" destId="{CD1DA0BD-74BB-46BC-A5ED-04667AEB9691}" srcOrd="0" destOrd="0" presId="urn:microsoft.com/office/officeart/2005/8/layout/hierarchy2"/>
    <dgm:cxn modelId="{5F493320-AF33-45F4-B6D9-25E5946CD278}" type="presParOf" srcId="{A3026D50-8656-43A3-A325-FDB894B5DDA9}" destId="{ECA2D6B1-5D8A-45A0-BB30-A2C9AB9352B5}" srcOrd="1" destOrd="0" presId="urn:microsoft.com/office/officeart/2005/8/layout/hierarchy2"/>
    <dgm:cxn modelId="{11938F4B-E6E0-4CD1-AED7-ED0470A6D5A6}" type="presParOf" srcId="{ECA2D6B1-5D8A-45A0-BB30-A2C9AB9352B5}" destId="{EF4EEA36-CE54-480D-8C02-A62B79B5C976}" srcOrd="0" destOrd="0" presId="urn:microsoft.com/office/officeart/2005/8/layout/hierarchy2"/>
    <dgm:cxn modelId="{51020D12-C360-4F9C-944F-76486ACE4FD4}" type="presParOf" srcId="{EF4EEA36-CE54-480D-8C02-A62B79B5C976}" destId="{E26FE20D-B220-4005-B690-7BDBA0F3F978}" srcOrd="0" destOrd="0" presId="urn:microsoft.com/office/officeart/2005/8/layout/hierarchy2"/>
    <dgm:cxn modelId="{B71D22DB-D65F-4BBE-8D0D-C6ACE64900DE}" type="presParOf" srcId="{ECA2D6B1-5D8A-45A0-BB30-A2C9AB9352B5}" destId="{016323D0-854D-4987-B970-EA5AE8141D66}" srcOrd="1" destOrd="0" presId="urn:microsoft.com/office/officeart/2005/8/layout/hierarchy2"/>
    <dgm:cxn modelId="{E5CFD00E-14E0-41CA-823E-EBC824D12850}" type="presParOf" srcId="{016323D0-854D-4987-B970-EA5AE8141D66}" destId="{5A30D988-B0C8-473C-BADE-55E4FECB6F09}" srcOrd="0" destOrd="0" presId="urn:microsoft.com/office/officeart/2005/8/layout/hierarchy2"/>
    <dgm:cxn modelId="{934D6D13-9643-4A6C-9DDA-FE29471C0027}" type="presParOf" srcId="{016323D0-854D-4987-B970-EA5AE8141D66}" destId="{2CF508B1-95E8-4AB4-8581-A203DB432D09}" srcOrd="1" destOrd="0" presId="urn:microsoft.com/office/officeart/2005/8/layout/hierarchy2"/>
    <dgm:cxn modelId="{5EC9BAB2-E881-4F87-A0D4-1461E7AA0D53}" type="presParOf" srcId="{ECA2D6B1-5D8A-45A0-BB30-A2C9AB9352B5}" destId="{FD88ADED-D542-4487-98EF-C195DA867E2D}" srcOrd="2" destOrd="0" presId="urn:microsoft.com/office/officeart/2005/8/layout/hierarchy2"/>
    <dgm:cxn modelId="{9E016011-93E9-4570-A818-325A1DF20AA2}" type="presParOf" srcId="{FD88ADED-D542-4487-98EF-C195DA867E2D}" destId="{A8C43C0E-6E33-49CF-B49C-78A2B09DB253}" srcOrd="0" destOrd="0" presId="urn:microsoft.com/office/officeart/2005/8/layout/hierarchy2"/>
    <dgm:cxn modelId="{EF3AE639-F213-4421-9079-64A7F8872965}" type="presParOf" srcId="{ECA2D6B1-5D8A-45A0-BB30-A2C9AB9352B5}" destId="{F8D940F2-CE9C-4887-B8F9-09546DA8B1A4}" srcOrd="3" destOrd="0" presId="urn:microsoft.com/office/officeart/2005/8/layout/hierarchy2"/>
    <dgm:cxn modelId="{32C73149-D082-4199-A4E5-8A4921C7659C}" type="presParOf" srcId="{F8D940F2-CE9C-4887-B8F9-09546DA8B1A4}" destId="{67A92BA8-1899-4EC9-9B1E-FFF1D139463C}" srcOrd="0" destOrd="0" presId="urn:microsoft.com/office/officeart/2005/8/layout/hierarchy2"/>
    <dgm:cxn modelId="{13EC47C6-E32C-477A-B87B-47366F1A1436}" type="presParOf" srcId="{F8D940F2-CE9C-4887-B8F9-09546DA8B1A4}" destId="{307E1F39-883E-4753-B7F1-EC1560646C2A}" srcOrd="1" destOrd="0" presId="urn:microsoft.com/office/officeart/2005/8/layout/hierarchy2"/>
    <dgm:cxn modelId="{541186AF-6384-4907-82C4-CE56880FB5F1}" type="presParOf" srcId="{ECA2D6B1-5D8A-45A0-BB30-A2C9AB9352B5}" destId="{270605FC-581A-4C89-810E-C43640EB265A}" srcOrd="4" destOrd="0" presId="urn:microsoft.com/office/officeart/2005/8/layout/hierarchy2"/>
    <dgm:cxn modelId="{5954982A-7991-4AB1-9F82-1DD276911BA2}" type="presParOf" srcId="{270605FC-581A-4C89-810E-C43640EB265A}" destId="{97DBFB09-171A-4E72-9530-4A99A034F153}" srcOrd="0" destOrd="0" presId="urn:microsoft.com/office/officeart/2005/8/layout/hierarchy2"/>
    <dgm:cxn modelId="{4623BE51-83C2-4EF8-B69B-D71D89315EB1}" type="presParOf" srcId="{ECA2D6B1-5D8A-45A0-BB30-A2C9AB9352B5}" destId="{894AD751-73C7-4628-9BA7-7085D74FBEBC}" srcOrd="5" destOrd="0" presId="urn:microsoft.com/office/officeart/2005/8/layout/hierarchy2"/>
    <dgm:cxn modelId="{36FC72BB-63D2-48FC-AA42-8BAF190B619B}" type="presParOf" srcId="{894AD751-73C7-4628-9BA7-7085D74FBEBC}" destId="{3FA04330-83CE-48D6-8408-AE8616189B6F}" srcOrd="0" destOrd="0" presId="urn:microsoft.com/office/officeart/2005/8/layout/hierarchy2"/>
    <dgm:cxn modelId="{9B89011E-8E75-4CF6-B157-C305D3BFFDB8}" type="presParOf" srcId="{894AD751-73C7-4628-9BA7-7085D74FBEBC}" destId="{8F4A7D99-A97A-47C5-97DE-B93B37AE4A82}" srcOrd="1" destOrd="0" presId="urn:microsoft.com/office/officeart/2005/8/layout/hierarchy2"/>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D496746C-58D6-4D11-9223-D2C1DB112D58}" type="datetimeFigureOut">
              <a:rPr lang="zh-CN" altLang="en-US" smtClean="0"/>
              <a:pPr/>
              <a:t>2018/9/19</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98CCE236-0544-4787-8D8F-5FD0E9A174C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496746C-58D6-4D11-9223-D2C1DB112D58}"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CE236-0544-4787-8D8F-5FD0E9A174C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496746C-58D6-4D11-9223-D2C1DB112D58}"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CE236-0544-4787-8D8F-5FD0E9A174C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D496746C-58D6-4D11-9223-D2C1DB112D58}" type="datetimeFigureOut">
              <a:rPr lang="zh-CN" altLang="en-US" smtClean="0"/>
              <a:pPr/>
              <a:t>2018/9/19</a:t>
            </a:fld>
            <a:endParaRPr lang="zh-CN" altLang="en-US"/>
          </a:p>
        </p:txBody>
      </p:sp>
      <p:sp>
        <p:nvSpPr>
          <p:cNvPr id="9" name="灯片编号占位符 8"/>
          <p:cNvSpPr>
            <a:spLocks noGrp="1"/>
          </p:cNvSpPr>
          <p:nvPr>
            <p:ph type="sldNum" sz="quarter" idx="15"/>
          </p:nvPr>
        </p:nvSpPr>
        <p:spPr/>
        <p:txBody>
          <a:bodyPr rtlCol="0"/>
          <a:lstStyle/>
          <a:p>
            <a:fld id="{98CCE236-0544-4787-8D8F-5FD0E9A174C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D496746C-58D6-4D11-9223-D2C1DB112D58}" type="datetimeFigureOut">
              <a:rPr lang="zh-CN" altLang="en-US" smtClean="0"/>
              <a:pPr/>
              <a:t>2018/9/19</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98CCE236-0544-4787-8D8F-5FD0E9A174CA}"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D496746C-58D6-4D11-9223-D2C1DB112D58}"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CE236-0544-4787-8D8F-5FD0E9A174C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D496746C-58D6-4D11-9223-D2C1DB112D58}" type="datetimeFigureOut">
              <a:rPr lang="zh-CN" altLang="en-US" smtClean="0"/>
              <a:pPr/>
              <a:t>2018/9/19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CE236-0544-4787-8D8F-5FD0E9A174C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D496746C-58D6-4D11-9223-D2C1DB112D58}" type="datetimeFigureOut">
              <a:rPr lang="zh-CN" altLang="en-US" smtClean="0"/>
              <a:pPr/>
              <a:t>2018/9/19</a:t>
            </a:fld>
            <a:endParaRPr lang="zh-CN" altLang="en-US"/>
          </a:p>
        </p:txBody>
      </p:sp>
      <p:sp>
        <p:nvSpPr>
          <p:cNvPr id="7" name="灯片编号占位符 6"/>
          <p:cNvSpPr>
            <a:spLocks noGrp="1"/>
          </p:cNvSpPr>
          <p:nvPr>
            <p:ph type="sldNum" sz="quarter" idx="11"/>
          </p:nvPr>
        </p:nvSpPr>
        <p:spPr/>
        <p:txBody>
          <a:bodyPr rtlCol="0"/>
          <a:lstStyle/>
          <a:p>
            <a:fld id="{98CCE236-0544-4787-8D8F-5FD0E9A174C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96746C-58D6-4D11-9223-D2C1DB112D58}" type="datetimeFigureOut">
              <a:rPr lang="zh-CN" altLang="en-US" smtClean="0"/>
              <a:pPr/>
              <a:t>2018/9/19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CE236-0544-4787-8D8F-5FD0E9A174C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D496746C-58D6-4D11-9223-D2C1DB112D58}" type="datetimeFigureOut">
              <a:rPr lang="zh-CN" altLang="en-US" smtClean="0"/>
              <a:pPr/>
              <a:t>2018/9/19</a:t>
            </a:fld>
            <a:endParaRPr lang="zh-CN" altLang="en-US"/>
          </a:p>
        </p:txBody>
      </p:sp>
      <p:sp>
        <p:nvSpPr>
          <p:cNvPr id="22" name="灯片编号占位符 21"/>
          <p:cNvSpPr>
            <a:spLocks noGrp="1"/>
          </p:cNvSpPr>
          <p:nvPr>
            <p:ph type="sldNum" sz="quarter" idx="15"/>
          </p:nvPr>
        </p:nvSpPr>
        <p:spPr/>
        <p:txBody>
          <a:bodyPr rtlCol="0"/>
          <a:lstStyle/>
          <a:p>
            <a:fld id="{98CCE236-0544-4787-8D8F-5FD0E9A174C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D496746C-58D6-4D11-9223-D2C1DB112D58}" type="datetimeFigureOut">
              <a:rPr lang="zh-CN" altLang="en-US" smtClean="0"/>
              <a:pPr/>
              <a:t>2018/9/19</a:t>
            </a:fld>
            <a:endParaRPr lang="zh-CN" altLang="en-US"/>
          </a:p>
        </p:txBody>
      </p:sp>
      <p:sp>
        <p:nvSpPr>
          <p:cNvPr id="18" name="灯片编号占位符 17"/>
          <p:cNvSpPr>
            <a:spLocks noGrp="1"/>
          </p:cNvSpPr>
          <p:nvPr>
            <p:ph type="sldNum" sz="quarter" idx="11"/>
          </p:nvPr>
        </p:nvSpPr>
        <p:spPr/>
        <p:txBody>
          <a:bodyPr rtlCol="0"/>
          <a:lstStyle/>
          <a:p>
            <a:fld id="{98CCE236-0544-4787-8D8F-5FD0E9A174C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496746C-58D6-4D11-9223-D2C1DB112D58}" type="datetimeFigureOut">
              <a:rPr lang="zh-CN" altLang="en-US" smtClean="0"/>
              <a:pPr/>
              <a:t>2018/9/19</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98CCE236-0544-4787-8D8F-5FD0E9A174C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baike.com/sowiki/%E8%8B%B1%E5%9B%BD?prd=content_doc_search"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baidu.com/s?wd=%E4%B8%AA%E6%80%A7%E7%89%B9%E5%BE%81&amp;tn=44039180_cpr&amp;fenlei=mv6quAkxTZn0IZRqIHckPjm4nH00T1Y4nAnLryDdmHT1PW79n1fz0ZwV5Hcvrjm3rH6sPfKWUMw85HfYnjn4nH6sgvPsT6KdThsqpZwYTjCEQLGCpyw9Uz4Bmy-bIi4WUvYETgN-TLwGUv3EnWmvP103PHR3PH01Pjc4P1md"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baike.baidu.com/view/467.htm" TargetMode="External"/><Relationship Id="rId7" Type="http://schemas.openxmlformats.org/officeDocument/2006/relationships/hyperlink" Target="http://baike.baidu.com/subview/1065253/1065253.htm" TargetMode="External"/><Relationship Id="rId2" Type="http://schemas.openxmlformats.org/officeDocument/2006/relationships/hyperlink" Target="http://baike.baidu.com/subview/4356145/4356145.htm" TargetMode="External"/><Relationship Id="rId1" Type="http://schemas.openxmlformats.org/officeDocument/2006/relationships/slideLayout" Target="../slideLayouts/slideLayout7.xml"/><Relationship Id="rId6" Type="http://schemas.openxmlformats.org/officeDocument/2006/relationships/hyperlink" Target="http://baike.baidu.com/subview/437034/437034.htm" TargetMode="External"/><Relationship Id="rId5" Type="http://schemas.openxmlformats.org/officeDocument/2006/relationships/hyperlink" Target="http://baike.baidu.com/subview/68501/68501.htm" TargetMode="External"/><Relationship Id="rId4" Type="http://schemas.openxmlformats.org/officeDocument/2006/relationships/hyperlink" Target="http://baike.baidu.com/subview/440681/440681.htm" TargetMode="External"/><Relationship Id="rId9" Type="http://schemas.openxmlformats.org/officeDocument/2006/relationships/image" Target="../media/image12.jpeg"/></Relationships>
</file>

<file path=ppt/slides/_rels/slide12.xml.rels><?xml version="1.0" encoding="UTF-8" standalone="yes"?>
<Relationships xmlns="http://schemas.openxmlformats.org/package/2006/relationships"><Relationship Id="rId8" Type="http://schemas.openxmlformats.org/officeDocument/2006/relationships/hyperlink" Target="http://baike.sogou.com/lemma/ShowInnerLink.htm?lemmaId=20829" TargetMode="External"/><Relationship Id="rId13" Type="http://schemas.openxmlformats.org/officeDocument/2006/relationships/hyperlink" Target="http://baike.sogou.com/lemma/ShowInnerLink.htm?lemmaId=180985" TargetMode="External"/><Relationship Id="rId18" Type="http://schemas.openxmlformats.org/officeDocument/2006/relationships/hyperlink" Target="http://baike.sogou.com/lemma/ShowInnerLink.htm?lemmaId=12201" TargetMode="External"/><Relationship Id="rId3" Type="http://schemas.openxmlformats.org/officeDocument/2006/relationships/hyperlink" Target="http://baike.baidu.com/subview/532349/532349.htm" TargetMode="External"/><Relationship Id="rId7" Type="http://schemas.openxmlformats.org/officeDocument/2006/relationships/hyperlink" Target="http://baike.sogou.com/lemma/ShowInnerLink.htm?lemmaId=4262308" TargetMode="External"/><Relationship Id="rId12" Type="http://schemas.openxmlformats.org/officeDocument/2006/relationships/hyperlink" Target="http://baike.sogou.com/lemma/ShowInnerLink.htm?lemmaId=181237" TargetMode="External"/><Relationship Id="rId17" Type="http://schemas.openxmlformats.org/officeDocument/2006/relationships/hyperlink" Target="http://baike.sogou.com/lemma/ShowInnerLink.htm?lemmaId=420874" TargetMode="External"/><Relationship Id="rId2" Type="http://schemas.openxmlformats.org/officeDocument/2006/relationships/hyperlink" Target="http://baike.baidu.com/subview/17498/5098153.htm" TargetMode="External"/><Relationship Id="rId16" Type="http://schemas.openxmlformats.org/officeDocument/2006/relationships/hyperlink" Target="http://baike.sogou.com/lemma/ShowInnerLink.htm?lemmaId=12517" TargetMode="External"/><Relationship Id="rId20"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hyperlink" Target="http://baike.sogou.com/lemma/ShowInnerLink.htm?lemmaId=101483729" TargetMode="External"/><Relationship Id="rId11" Type="http://schemas.openxmlformats.org/officeDocument/2006/relationships/hyperlink" Target="http://baike.sogou.com/lemma/ShowInnerLink.htm?lemmaId=3014782" TargetMode="External"/><Relationship Id="rId5" Type="http://schemas.openxmlformats.org/officeDocument/2006/relationships/hyperlink" Target="http://baike.sogou.com/lemma/ShowInnerLink.htm?lemmaId=43086" TargetMode="External"/><Relationship Id="rId15" Type="http://schemas.openxmlformats.org/officeDocument/2006/relationships/hyperlink" Target="http://baike.sogou.com/lemma/ShowInnerLink.htm?lemmaId=7955368" TargetMode="External"/><Relationship Id="rId10" Type="http://schemas.openxmlformats.org/officeDocument/2006/relationships/hyperlink" Target="http://baike.sogou.com/lemma/ShowInnerLink.htm?lemmaId=75092368" TargetMode="External"/><Relationship Id="rId19" Type="http://schemas.openxmlformats.org/officeDocument/2006/relationships/hyperlink" Target="http://baike.baidu.com/subview/1410796/1410796.htm" TargetMode="External"/><Relationship Id="rId4" Type="http://schemas.openxmlformats.org/officeDocument/2006/relationships/hyperlink" Target="http://baike.sogou.com/lemma/ShowInnerLink.htm?lemmaId=64763790" TargetMode="External"/><Relationship Id="rId9" Type="http://schemas.openxmlformats.org/officeDocument/2006/relationships/hyperlink" Target="http://baike.sogou.com/lemma/ShowInnerLink.htm?lemmaId=64997520" TargetMode="External"/><Relationship Id="rId14" Type="http://schemas.openxmlformats.org/officeDocument/2006/relationships/hyperlink" Target="http://baike.baidu.com/subview/1136845/1136845.ht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baike.sogou.com/lemma/ShowInnerLink.htm?lemmaId=1638814" TargetMode="External"/><Relationship Id="rId7" Type="http://schemas.openxmlformats.org/officeDocument/2006/relationships/image" Target="../media/image14.jpeg"/><Relationship Id="rId2" Type="http://schemas.openxmlformats.org/officeDocument/2006/relationships/hyperlink" Target="http://baike.sogou.com/lemma/ShowInnerLink.htm?lemmaId=64343748"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100062649" TargetMode="External"/><Relationship Id="rId5" Type="http://schemas.openxmlformats.org/officeDocument/2006/relationships/hyperlink" Target="http://baike.sogou.com/lemma/ShowInnerLink.htm?lemmaId=43086" TargetMode="External"/><Relationship Id="rId4" Type="http://schemas.openxmlformats.org/officeDocument/2006/relationships/hyperlink" Target="http://baike.sogou.com/lemma/ShowInnerLink.htm?lemmaId=48131"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baike.sogou.com/lemma/ShowInnerLink.htm?lemmaId=1693023" TargetMode="External"/><Relationship Id="rId3" Type="http://schemas.openxmlformats.org/officeDocument/2006/relationships/hyperlink" Target="http://baike.sogou.com/lemma/ShowInnerLink.htm?lemmaId=217830" TargetMode="External"/><Relationship Id="rId7" Type="http://schemas.openxmlformats.org/officeDocument/2006/relationships/hyperlink" Target="http://baike.sogou.com/lemma/ShowInnerLink.htm?lemmaId=33600" TargetMode="External"/><Relationship Id="rId2" Type="http://schemas.openxmlformats.org/officeDocument/2006/relationships/hyperlink" Target="http://baike.sogou.com/lemma/ShowInnerLink.htm?lemmaId=8224305"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4650018" TargetMode="External"/><Relationship Id="rId11" Type="http://schemas.openxmlformats.org/officeDocument/2006/relationships/image" Target="../media/image16.jpeg"/><Relationship Id="rId5" Type="http://schemas.openxmlformats.org/officeDocument/2006/relationships/hyperlink" Target="http://baike.sogou.com/lemma/ShowInnerLink.htm?lemmaId=177894" TargetMode="External"/><Relationship Id="rId10" Type="http://schemas.openxmlformats.org/officeDocument/2006/relationships/image" Target="../media/image15.jpeg"/><Relationship Id="rId4" Type="http://schemas.openxmlformats.org/officeDocument/2006/relationships/hyperlink" Target="http://baike.sogou.com/lemma/ShowInnerLink.htm?lemmaId=3873354&amp;ss_c=ssc.citiao.link" TargetMode="External"/><Relationship Id="rId9" Type="http://schemas.openxmlformats.org/officeDocument/2006/relationships/hyperlink" Target="http://baike.sogou.com/lemma/ShowInnerLink.htm?lemmaId=403723"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baike.baidu.com/view/6542.htm" TargetMode="External"/><Relationship Id="rId2" Type="http://schemas.openxmlformats.org/officeDocument/2006/relationships/hyperlink" Target="http://baike.baidu.com/subview/253380/253380.htm" TargetMode="External"/><Relationship Id="rId1" Type="http://schemas.openxmlformats.org/officeDocument/2006/relationships/slideLayout" Target="../slideLayouts/slideLayout7.xml"/><Relationship Id="rId4" Type="http://schemas.openxmlformats.org/officeDocument/2006/relationships/hyperlink" Target="http://baike.baidu.com/view/573111.htm"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baike.baidu.com/view/23349.htm" TargetMode="External"/><Relationship Id="rId2" Type="http://schemas.openxmlformats.org/officeDocument/2006/relationships/hyperlink" Target="http://baike.baidu.com/subview/253380/253380.htm" TargetMode="Externa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hyperlink" Target="https://www.baidu.com/s?wd=%E5%8F%A4%E4%BB%A3%E5%B8%8C%E8%85%8A&amp;tn=44039180_cpr&amp;fenlei=mv6quAkxTZn0IZRqIHckPjm4nH00T1d9Pym3nADdPj64uWNBPvDs0ZwV5Hcvrjm3rH6sPfKWUMw85HfYnjn4nH6sgvPsT6KdThsqpZwYTjCEQLGCpyw9Uz4Bmy-bIi4WUvYETgN-TLwGUv3EnW63P1fLnH6" TargetMode="External"/><Relationship Id="rId7" Type="http://schemas.openxmlformats.org/officeDocument/2006/relationships/image" Target="../media/image18.jpeg"/><Relationship Id="rId2" Type="http://schemas.openxmlformats.org/officeDocument/2006/relationships/hyperlink" Target="https://www.baidu.com/s?wd=%E6%84%8F%E5%A4%A7%E5%88%A9%E6%96%87%E8%89%BA%E5%A4%8D%E5%85%B4%E6%97%B6%E6%9C%9F&amp;tn=44039180_cpr&amp;fenlei=mv6quAkxTZn0IZRqIHckPjm4nH00T1d9Pym3nADdPj64uWNBPvDs0ZwV5Hcvrjm3rH6sPfKWUMw85HfYnjn4nH6sgvPsT6KdThsqpZwYTjCEQLGCpyw9Uz4Bmy-bIi4WUvYETgN-TLwGUv3EnW63P1fLnH6" TargetMode="External"/><Relationship Id="rId1" Type="http://schemas.openxmlformats.org/officeDocument/2006/relationships/slideLayout" Target="../slideLayouts/slideLayout7.xml"/><Relationship Id="rId6" Type="http://schemas.openxmlformats.org/officeDocument/2006/relationships/hyperlink" Target="https://www.baidu.com/s?wd=%E6%8B%89%E6%96%90%E5%B0%94&amp;tn=44039180_cpr&amp;fenlei=mv6quAkxTZn0IZRqIHckPjm4nH00T1d9Pym3nADdPj64uWNBPvDs0ZwV5Hcvrjm3rH6sPfKWUMw85HfYnjn4nH6sgvPsT6KdThsqpZwYTjCEQLGCpyw9Uz4Bmy-bIi4WUvYETgN-TLwGUv3EnW63P1fLnH6" TargetMode="External"/><Relationship Id="rId5" Type="http://schemas.openxmlformats.org/officeDocument/2006/relationships/hyperlink" Target="https://www.baidu.com/s?wd=%E7%B1%B3%E5%BC%80%E6%9C%97%E5%9F%BA%E7%BD%97&amp;tn=44039180_cpr&amp;fenlei=mv6quAkxTZn0IZRqIHckPjm4nH00T1d9Pym3nADdPj64uWNBPvDs0ZwV5Hcvrjm3rH6sPfKWUMw85HfYnjn4nH6sgvPsT6KdThsqpZwYTjCEQLGCpyw9Uz4Bmy-bIi4WUvYETgN-TLwGUv3EnW63P1fLnH6" TargetMode="External"/><Relationship Id="rId4" Type="http://schemas.openxmlformats.org/officeDocument/2006/relationships/hyperlink" Target="https://www.baidu.com/s?wd=%E8%BE%BE%E8%8A%AC%E5%A5%87&amp;tn=44039180_cpr&amp;fenlei=mv6quAkxTZn0IZRqIHckPjm4nH00T1d9Pym3nADdPj64uWNBPvDs0ZwV5Hcvrjm3rH6sPfKWUMw85HfYnjn4nH6sgvPsT6KdThsqpZwYTjCEQLGCpyw9Uz4Bmy-bIi4WUvYETgN-TLwGUv3EnW63P1fLnH6"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baidu.com/s?wd=%E6%84%8F%E5%A4%A7%E5%88%A9%E6%96%87%E8%89%BA%E5%A4%8D%E5%85%B4&amp;tn=44039180_cpr&amp;fenlei=mv6quAkxTZn0IZRqIHckPjm4nH00T1d9mhDYm1T3nH9-uWbsnWmL0ZwV5Hcvrjm3rH6sPfKWUMw85HfYnjn4nH6sgvPsT6KdThsqpZwYTjCEQLGCpyw9Uz4Bmy-bIi4WUvYETgN-TLwGUv3EP1RkPHmzrHbvPjf4n10Lnj0Y" TargetMode="External"/><Relationship Id="rId2" Type="http://schemas.openxmlformats.org/officeDocument/2006/relationships/hyperlink" Target="https://www.baidu.com/s?wd=%E8%BE%BE%C2%B7%E8%8A%AC%E5%A5%87&amp;tn=44039180_cpr&amp;fenlei=mv6quAkxTZn0IZRqIHckPjm4nH00T1d9mhDYm1T3nH9-uWbsnWmL0ZwV5Hcvrjm3rH6sPfKWUMw85HfYnjn4nH6sgvPsT6KdThsqpZwYTjCEQLGCpyw9Uz4Bmy-bIi4WUvYETgN-TLwGUv3EP1RkPHmzrHbvPjf4n10Lnj0Y" TargetMode="Externa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8.jpeg"/><Relationship Id="rId4" Type="http://schemas.openxmlformats.org/officeDocument/2006/relationships/hyperlink" Target="https://www.baidu.com/s?wd=%E6%8B%89%E6%96%90%E5%B0%94&amp;tn=44039180_cpr&amp;fenlei=mv6quAkxTZn0IZRqIHckPjm4nH00T1d9mhDYm1T3nH9-uWbsnWmL0ZwV5Hcvrjm3rH6sPfKWUMw85HfYnjn4nH6sgvPsT6KdThsqpZwYTjCEQLGCpyw9Uz4Bmy-bIi4WUvYETgN-TLwGUv3EP1RkPHmzrHbvPjf4n10Lnj0Y"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hyperlink" Target="http://baike.sogou.com/lemma/ShowInnerLink.htm?lemmaId=6558" TargetMode="External"/><Relationship Id="rId3" Type="http://schemas.openxmlformats.org/officeDocument/2006/relationships/hyperlink" Target="http://baike.sogou.com/lemma/ShowInnerLink.htm?lemmaId=69543" TargetMode="External"/><Relationship Id="rId7" Type="http://schemas.openxmlformats.org/officeDocument/2006/relationships/hyperlink" Target="http://baike.sogou.com/lemma/ShowInnerLink.htm?lemmaId=63633" TargetMode="External"/><Relationship Id="rId2" Type="http://schemas.openxmlformats.org/officeDocument/2006/relationships/hyperlink" Target="http://baike.sogou.com/lemma/ShowInnerLink.htm?lemmaId=285767"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285730" TargetMode="External"/><Relationship Id="rId5" Type="http://schemas.openxmlformats.org/officeDocument/2006/relationships/hyperlink" Target="http://baike.sogou.com/lemma/ShowInnerLink.htm?lemmaId=291865" TargetMode="External"/><Relationship Id="rId4" Type="http://schemas.openxmlformats.org/officeDocument/2006/relationships/hyperlink" Target="http://baike.sogou.com/lemma/ShowInnerLink.htm?lemmaId=188319" TargetMode="External"/><Relationship Id="rId9"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baike.sogou.com/lemma/ShowInnerLink.htm?lemmaId=63633" TargetMode="External"/><Relationship Id="rId13" Type="http://schemas.openxmlformats.org/officeDocument/2006/relationships/hyperlink" Target="http://baike.sogou.com/lemma/ShowInnerLink.htm?lemmaId=70178854" TargetMode="External"/><Relationship Id="rId3" Type="http://schemas.openxmlformats.org/officeDocument/2006/relationships/hyperlink" Target="http://baike.sogou.com/lemma/ShowInnerLink.htm?lemmaId=178315" TargetMode="External"/><Relationship Id="rId7" Type="http://schemas.openxmlformats.org/officeDocument/2006/relationships/hyperlink" Target="http://baike.sogou.com/lemma/ShowInnerLink.htm?lemmaId=43108" TargetMode="External"/><Relationship Id="rId12" Type="http://schemas.openxmlformats.org/officeDocument/2006/relationships/hyperlink" Target="http://baike.sogou.com/lemma/ShowInnerLink.htm?lemmaId=188319" TargetMode="External"/><Relationship Id="rId2" Type="http://schemas.openxmlformats.org/officeDocument/2006/relationships/hyperlink" Target="http://baike.sogou.com/lemma/ShowInnerLink.htm?lemmaId=64293593" TargetMode="External"/><Relationship Id="rId16"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hyperlink" Target="http://baike.sogou.com/lemma/ShowInnerLink.htm?lemmaId=7045003" TargetMode="External"/><Relationship Id="rId11" Type="http://schemas.openxmlformats.org/officeDocument/2006/relationships/hyperlink" Target="http://baike.sogou.com/lemma/ShowInnerLink.htm?lemmaId=437321" TargetMode="External"/><Relationship Id="rId5" Type="http://schemas.openxmlformats.org/officeDocument/2006/relationships/hyperlink" Target="http://baike.sogou.com/lemma/ShowInnerLink.htm?lemmaId=437327" TargetMode="External"/><Relationship Id="rId15" Type="http://schemas.openxmlformats.org/officeDocument/2006/relationships/hyperlink" Target="http://www.woaihuahua.com/zhuanti/kala.html" TargetMode="External"/><Relationship Id="rId10" Type="http://schemas.openxmlformats.org/officeDocument/2006/relationships/hyperlink" Target="http://baike.sogou.com/lemma/ShowInnerLink.htm?lemmaId=73062583" TargetMode="External"/><Relationship Id="rId4" Type="http://schemas.openxmlformats.org/officeDocument/2006/relationships/hyperlink" Target="http://baike.sogou.com/lemma/ShowInnerLink.htm?lemmaId=6558" TargetMode="External"/><Relationship Id="rId9" Type="http://schemas.openxmlformats.org/officeDocument/2006/relationships/hyperlink" Target="http://baike.sogou.com/lemma/ShowInnerLink.htm?lemmaId=490522" TargetMode="External"/><Relationship Id="rId14" Type="http://schemas.openxmlformats.org/officeDocument/2006/relationships/hyperlink" Target="http://baike.sogou.com/lemma/ShowInnerLink.htm?lemmaId=10783690"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http://www.woaihuahua.com/jiaocheng/diaosu/" TargetMode="External"/><Relationship Id="rId7" Type="http://schemas.openxmlformats.org/officeDocument/2006/relationships/hyperlink" Target="http://www.youhuaaa.com/page/painter/show.php?id=4684" TargetMode="External"/><Relationship Id="rId2" Type="http://schemas.openxmlformats.org/officeDocument/2006/relationships/hyperlink" Target="http://www.woaihuahua.com/" TargetMode="External"/><Relationship Id="rId1" Type="http://schemas.openxmlformats.org/officeDocument/2006/relationships/slideLayout" Target="../slideLayouts/slideLayout7.xml"/><Relationship Id="rId6" Type="http://schemas.openxmlformats.org/officeDocument/2006/relationships/hyperlink" Target="http://www.youhuaaa.com/page/painting/show.php?id=4508" TargetMode="External"/><Relationship Id="rId5" Type="http://schemas.openxmlformats.org/officeDocument/2006/relationships/hyperlink" Target="http://www.youhuaaa.com/page/painter/show.php?id=541" TargetMode="External"/><Relationship Id="rId4" Type="http://schemas.openxmlformats.org/officeDocument/2006/relationships/hyperlink" Target="http://www.woaihuahua.com/jiaoyu/" TargetMode="External"/><Relationship Id="rId9" Type="http://schemas.openxmlformats.org/officeDocument/2006/relationships/image" Target="../media/image27.jpeg"/></Relationships>
</file>

<file path=ppt/slides/_rels/slide25.xml.rels><?xml version="1.0" encoding="UTF-8" standalone="yes"?>
<Relationships xmlns="http://schemas.openxmlformats.org/package/2006/relationships"><Relationship Id="rId8" Type="http://schemas.openxmlformats.org/officeDocument/2006/relationships/hyperlink" Target="http://baike.sogou.com/lemma/ShowInnerLink.htm?lemmaId=71443341" TargetMode="External"/><Relationship Id="rId3" Type="http://schemas.openxmlformats.org/officeDocument/2006/relationships/hyperlink" Target="http://baike.sogou.com/lemma/ShowInnerLink.htm?lemmaId=148050766" TargetMode="External"/><Relationship Id="rId7" Type="http://schemas.openxmlformats.org/officeDocument/2006/relationships/hyperlink" Target="http://baike.sogou.com/lemma/ShowInnerLink.htm?lemmaId=65002346" TargetMode="External"/><Relationship Id="rId12" Type="http://schemas.openxmlformats.org/officeDocument/2006/relationships/hyperlink" Target="http://baike.baidu.com/view/17159.htm" TargetMode="External"/><Relationship Id="rId2" Type="http://schemas.openxmlformats.org/officeDocument/2006/relationships/hyperlink" Target="http://baike.sogou.com/lemma/ShowInnerLink.htm?lemmaId=184404"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138941" TargetMode="External"/><Relationship Id="rId11" Type="http://schemas.openxmlformats.org/officeDocument/2006/relationships/hyperlink" Target="https://www.baidu.com/s?wd=%E5%8F%A4%E4%BB%A3%E5%B8%8C%E8%85%8A&amp;tn=44039180_cpr&amp;fenlei=mv6quAkxTZn0IZRqIHckPjm4nH00T1YLrHm1PyfduHu9nvcknW9B0ZwV5Hcvrjm3rH6sPfKWUMw85HfYnjn4nH6sgvPsT6KdThsqpZwYTjCEQLGCpyw9Uz4Bmy-bIi4WUvYETgN-TLwGUv3EPHD3P101Pjmz" TargetMode="External"/><Relationship Id="rId5" Type="http://schemas.openxmlformats.org/officeDocument/2006/relationships/hyperlink" Target="http://baike.sogou.com/lemma/ShowInnerLink.htm?lemmaId=2750809" TargetMode="External"/><Relationship Id="rId10" Type="http://schemas.openxmlformats.org/officeDocument/2006/relationships/hyperlink" Target="https://www.baidu.com/s?wd=%E6%84%8F%E8%AF%86%E5%BD%A2%E6%80%81%E9%A2%86%E5%9F%9F&amp;tn=44039180_cpr&amp;fenlei=mv6quAkxTZn0IZRqIHckPjm4nH00T1YLrHm1PyfduHu9nvcknW9B0ZwV5Hcvrjm3rH6sPfKWUMw85HfYnjn4nH6sgvPsT6KdThsqpZwYTjCEQLGCpyw9Uz4Bmy-bIi4WUvYETgN-TLwGUv3EPHD3P101Pjmz" TargetMode="External"/><Relationship Id="rId4" Type="http://schemas.openxmlformats.org/officeDocument/2006/relationships/hyperlink" Target="http://baike.sogou.com/lemma/ShowInnerLink.htm?lemmaId=349656" TargetMode="External"/><Relationship Id="rId9" Type="http://schemas.openxmlformats.org/officeDocument/2006/relationships/hyperlink" Target="http://baike.sogou.com/lemma/ShowInnerLink.htm?lemmaId=64485565"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hyperlink" Target="https://zh.wikipedia.org/wiki/%E6%96%87%E8%89%BA%E5%A4%8D%E5%85%B4" TargetMode="External"/><Relationship Id="rId7" Type="http://schemas.openxmlformats.org/officeDocument/2006/relationships/hyperlink" Target="https://zh.wikipedia.org/wiki/%E7%8E%B0%E5%AE%9E%E4%B8%BB%E4%B9%89" TargetMode="External"/><Relationship Id="rId2" Type="http://schemas.openxmlformats.org/officeDocument/2006/relationships/hyperlink" Target="https://zh.wikipedia.org/wiki/%E6%B5%AA%E6%BC%AB%E4%B8%BB%E4%B9%89" TargetMode="External"/><Relationship Id="rId1" Type="http://schemas.openxmlformats.org/officeDocument/2006/relationships/slideLayout" Target="../slideLayouts/slideLayout7.xml"/><Relationship Id="rId6" Type="http://schemas.openxmlformats.org/officeDocument/2006/relationships/hyperlink" Target="https://zh.wikipedia.org/wiki/%E5%8F%A4%E5%85%B8%E4%B8%BB%E7%BE%A9%E6%96%87%E5%AD%B8" TargetMode="External"/><Relationship Id="rId5" Type="http://schemas.openxmlformats.org/officeDocument/2006/relationships/hyperlink" Target="https://zh.wikipedia.org/wiki/%E6%B3%95%E5%9B%BD" TargetMode="External"/><Relationship Id="rId4" Type="http://schemas.openxmlformats.org/officeDocument/2006/relationships/hyperlink" Target="https://zh.wikipedia.org/wiki/%E4%BA%BA%E6%9C%AC%E4%B8%BB%E4%B9%89"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hyperlink" Target="http://baike.baidu.com/view/179282.htm" TargetMode="External"/><Relationship Id="rId7" Type="http://schemas.openxmlformats.org/officeDocument/2006/relationships/hyperlink" Target="http://baike.baidu.com/view/17018.htm" TargetMode="External"/><Relationship Id="rId2" Type="http://schemas.openxmlformats.org/officeDocument/2006/relationships/hyperlink" Target="http://baike.baidu.com/view/6757.htm" TargetMode="External"/><Relationship Id="rId1" Type="http://schemas.openxmlformats.org/officeDocument/2006/relationships/slideLayout" Target="../slideLayouts/slideLayout7.xml"/><Relationship Id="rId6" Type="http://schemas.openxmlformats.org/officeDocument/2006/relationships/hyperlink" Target="http://baike.baidu.com/view/82927.htm" TargetMode="External"/><Relationship Id="rId5" Type="http://schemas.openxmlformats.org/officeDocument/2006/relationships/hyperlink" Target="http://baike.baidu.com/view/22577.htm" TargetMode="External"/><Relationship Id="rId4" Type="http://schemas.openxmlformats.org/officeDocument/2006/relationships/hyperlink" Target="http://baike.baidu.com/view/810235.htm"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baike.baidu.com/subview/44648/20069121.htm" TargetMode="External"/><Relationship Id="rId2" Type="http://schemas.openxmlformats.org/officeDocument/2006/relationships/hyperlink" Target="http://baike.sogou.com/lemma/ShowInnerLink.htm?lemmaId=5958399&amp;ss_c=ssc.citiao.link" TargetMode="Externa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hyperlink" Target="http://baike.baidu.com/subview/286751/286751.htm" TargetMode="External"/><Relationship Id="rId4" Type="http://schemas.openxmlformats.org/officeDocument/2006/relationships/hyperlink" Target="http://baike.baidu.com/subview/79618/6086502.htm"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baike.baidu.com/view/98441.htm"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baike.baidu.com/view/418517.htm" TargetMode="External"/><Relationship Id="rId2" Type="http://schemas.openxmlformats.org/officeDocument/2006/relationships/hyperlink" Target="http://baike.baidu.com/subview/209581/8545958.htm" TargetMode="Externa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hyperlink" Target="http://baike.baidu.com/subview/66496/8211225.ht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www.baike.com/sowiki/%E5%B0%BC%E7%BD%97%E6%B2%B3?prd=content_doc_search" TargetMode="External"/><Relationship Id="rId7" Type="http://schemas.openxmlformats.org/officeDocument/2006/relationships/image" Target="../media/image4.jpeg"/><Relationship Id="rId2" Type="http://schemas.openxmlformats.org/officeDocument/2006/relationships/hyperlink" Target="http://www.baike.com/sowiki/%E9%87%91%E5%AD%97%E5%A1%94?prd=content_doc_search" TargetMode="External"/><Relationship Id="rId1" Type="http://schemas.openxmlformats.org/officeDocument/2006/relationships/slideLayout" Target="../slideLayouts/slideLayout7.xml"/><Relationship Id="rId6" Type="http://schemas.openxmlformats.org/officeDocument/2006/relationships/hyperlink" Target="http://www.baike.com/sowiki/%E5%A4%AA%E9%98%B3%E7%A5%9E?prd=content_doc_search" TargetMode="External"/><Relationship Id="rId5" Type="http://schemas.openxmlformats.org/officeDocument/2006/relationships/hyperlink" Target="http://www.baike.com/sowiki/%E5%90%9B%E4%B8%BB?prd=content_doc_search" TargetMode="External"/><Relationship Id="rId4" Type="http://schemas.openxmlformats.org/officeDocument/2006/relationships/hyperlink" Target="http://www.baike.com/sowiki/%E6%B3%95%E8%80%81?prd=content_doc_search"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baike.com/sowiki/%E6%B0%B4%E6%99%B6?prd=content_doc_search" TargetMode="External"/><Relationship Id="rId2" Type="http://schemas.openxmlformats.org/officeDocument/2006/relationships/hyperlink" Target="http://www.baike.com/sowiki/%E6%AD%A3%E9%9D%A2%E5%BE%8B?prd=content_doc_search" TargetMode="Externa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hyperlink" Target="http://www.baike.com/sowiki/%E7%A5%9E%E6%AE%BF?prd=content_doc_search" TargetMode="External"/><Relationship Id="rId4" Type="http://schemas.openxmlformats.org/officeDocument/2006/relationships/hyperlink" Target="http://www.baike.com/sowiki/%E9%99%B5%E5%BA%99?prd=content_doc_search"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www.baidu.com/s?wd=%E8%A5%BF%E6%96%B9%E7%BE%8E%E6%9C%AF&amp;tn=44039180_cpr&amp;fenlei=mv6quAkxTZn0IZRqIHckPjm4nH00T1dBmhubPHnvnj-BuWwbmH9B0ZwV5Hcvrjm3rH6sPfKWUMw85HfYnjn4nH6sgvPsT6KdThsqpZwYTjCEQLGCpyw9Uz4Bmy-bIi4WUvYETgN-TLwGUv3ErjcznjR4Pjf" TargetMode="External"/><Relationship Id="rId3" Type="http://schemas.openxmlformats.org/officeDocument/2006/relationships/hyperlink" Target="https://www.baidu.com/s?wd=%E5%8F%A4%E4%BB%A3%E5%B8%8C%E8%85%8A&amp;tn=44039180_cpr&amp;fenlei=mv6quAkxTZn0IZRqIHckPjm4nH00T1dBmhubPHnvnj-BuWwbmH9B0ZwV5Hcvrjm3rH6sPfKWUMw85HfYnjn4nH6sgvPsT6KdThsqpZwYTjCEQLGCpyw9Uz4Bmy-bIi4WUvYETgN-TLwGUv3ErjcznjR4Pjf" TargetMode="External"/><Relationship Id="rId7" Type="http://schemas.openxmlformats.org/officeDocument/2006/relationships/hyperlink" Target="https://www.baidu.com/s?wd=%E5%8F%A4%E5%B8%8C%E8%85%8A%E9%9B%95%E5%A1%91&amp;tn=44039180_cpr&amp;fenlei=mv6quAkxTZn0IZRqIHckPjm4nH00T1dBmhubPHnvnj-BuWwbmH9B0ZwV5Hcvrjm3rH6sPfKWUMw85HfYnjn4nH6sgvPsT6KdThsqpZwYTjCEQLGCpyw9Uz4Bmy-bIi4WUvYETgN-TLwGUv3ErjcznjR4Pjf" TargetMode="External"/><Relationship Id="rId12" Type="http://schemas.openxmlformats.org/officeDocument/2006/relationships/image" Target="../media/image7.jpeg"/><Relationship Id="rId2" Type="http://schemas.openxmlformats.org/officeDocument/2006/relationships/hyperlink" Target="https://www.baidu.com/s?wd=%E9%BB%91%E6%A0%BC%E5%B0%94&amp;tn=44039180_cpr&amp;fenlei=mv6quAkxTZn0IZRqIHckPjm4nH00T1dBmhubPHnvnj-BuWwbmH9B0ZwV5Hcvrjm3rH6sPfKWUMw85HfYnjn4nH6sgvPsT6KdThsqpZwYTjCEQLGCpyw9Uz4Bmy-bIi4WUvYETgN-TLwGUv3ErjcznjR4Pjf"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73828" TargetMode="External"/><Relationship Id="rId11" Type="http://schemas.openxmlformats.org/officeDocument/2006/relationships/image" Target="../media/image6.jpeg"/><Relationship Id="rId5" Type="http://schemas.openxmlformats.org/officeDocument/2006/relationships/hyperlink" Target="http://baike.sogou.com/lemma/ShowInnerLink.htm?lemmaId=393208" TargetMode="External"/><Relationship Id="rId10" Type="http://schemas.openxmlformats.org/officeDocument/2006/relationships/hyperlink" Target="http://baike.sogou.com/lemma/ShowInnerLink.htm?lemmaId=69258357" TargetMode="External"/><Relationship Id="rId4" Type="http://schemas.openxmlformats.org/officeDocument/2006/relationships/hyperlink" Target="http://baike.sogou.com/lemma/ShowInnerLink.htm?lemmaId=55072" TargetMode="External"/><Relationship Id="rId9" Type="http://schemas.openxmlformats.org/officeDocument/2006/relationships/hyperlink" Target="http://baike.sogou.com/lemma/ShowInnerLink.htm?lemmaId=10866683"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hyperlink" Target="https://www.baidu.com/s?wd=%E7%88%B1%E5%A5%A5%E5%B0%BC%E5%85%8B&amp;tn=44039180_cpr&amp;fenlei=mv6quAkxTZn0IZRqIHckPjm4nH00T1dBmhubPHnvnj-BuWwbmH9B0ZwV5Hcvrjm3rH6sPfKWUMw85HfYnjn4nH6sgvPsT6KdThsqpZwYTjCEQLGCpyw9Uz4Bmy-bIi4WUvYETgN-TLwGUv3ErjcznjR4Pjf" TargetMode="External"/><Relationship Id="rId7" Type="http://schemas.openxmlformats.org/officeDocument/2006/relationships/hyperlink" Target="http://baike.sogou.com/lemma/ShowInnerLink.htm?lemmaId=219176" TargetMode="External"/><Relationship Id="rId2" Type="http://schemas.openxmlformats.org/officeDocument/2006/relationships/hyperlink" Target="https://www.baidu.com/s?wd=%E5%8F%A4%E5%B8%8C%E8%85%8A%E5%BB%BA%E7%AD%91&amp;tn=44039180_cpr&amp;fenlei=mv6quAkxTZn0IZRqIHckPjm4nH00T1dBmhubPHnvnj-BuWwbmH9B0ZwV5Hcvrjm3rH6sPfKWUMw85HfYnjn4nH6sgvPsT6KdThsqpZwYTjCEQLGCpyw9Uz4Bmy-bIi4WUvYETgN-TLwGUv3ErjcznjR4Pjf"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155989" TargetMode="External"/><Relationship Id="rId5" Type="http://schemas.openxmlformats.org/officeDocument/2006/relationships/hyperlink" Target="http://baike.sogou.com/lemma/ShowInnerLink.htm?lemmaId=535537" TargetMode="External"/><Relationship Id="rId4" Type="http://schemas.openxmlformats.org/officeDocument/2006/relationships/hyperlink" Target="https://www.baidu.com/s?wd=%E7%BB%B4%E7%89%B9%E9%B2%81%E5%A8%81&amp;tn=44039180_cpr&amp;fenlei=mv6quAkxTZn0IZRqIHckPjm4nH00T1dBmhubPHnvnj-BuWwbmH9B0ZwV5Hcvrjm3rH6sPfKWUMw85HfYnjn4nH6sgvPsT6KdThsqpZwYTjCEQLGCpyw9Uz4Bmy-bIi4WUvYETgN-TLwGUv3ErjcznjR4Pj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baidu.com/s?wd=%E5%AE%9E%E7%94%A8%E4%B8%BB%E4%B9%89&amp;tn=44039180_cpr&amp;fenlei=mv6quAkxTZn0IZRqIHckPjm4nH00T1Y4nAnLryDdmHT1PW79n1fz0ZwV5Hcvrjm3rH6sPfKWUMw85HfYnjn4nH6sgvPsT6KdThsqpZwYTjCEQLGCpyw9Uz4Bmy-bIi4WUvYETgN-TLwGUv3EnWmvP103PHR3PH01Pjc4P1md" TargetMode="External"/><Relationship Id="rId2" Type="http://schemas.openxmlformats.org/officeDocument/2006/relationships/hyperlink" Target="https://www.baidu.com/s?wd=%E6%B5%AA%E6%BC%AB%E4%B8%BB%E4%B9%89&amp;tn=44039180_cpr&amp;fenlei=mv6quAkxTZn0IZRqIHckPjm4nH00T1Y4nAnLryDdmHT1PW79n1fz0ZwV5Hcvrjm3rH6sPfKWUMw85HfYnjn4nH6sgvPsT6KdThsqpZwYTjCEQLGCpyw9Uz4Bmy-bIi4WUvYETgN-TLwGUv3EnWmvP103PHR3PH01Pjc4P1md" TargetMode="External"/><Relationship Id="rId1" Type="http://schemas.openxmlformats.org/officeDocument/2006/relationships/slideLayout" Target="../slideLayouts/slideLayout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ctrTitle"/>
          </p:nvPr>
        </p:nvSpPr>
        <p:spPr>
          <a:xfrm>
            <a:off x="2857488" y="428604"/>
            <a:ext cx="3671902" cy="732306"/>
          </a:xfrm>
        </p:spPr>
        <p:txBody>
          <a:bodyPr/>
          <a:lstStyle/>
          <a:p>
            <a:r>
              <a:rPr lang="zh-CN" altLang="en-US" b="0" dirty="0" smtClean="0"/>
              <a:t>第五章  东西方艺术</a:t>
            </a:r>
            <a:endParaRPr lang="zh-CN" altLang="en-US" dirty="0"/>
          </a:p>
        </p:txBody>
      </p:sp>
      <p:sp>
        <p:nvSpPr>
          <p:cNvPr id="73729" name="Rectangle 1"/>
          <p:cNvSpPr>
            <a:spLocks noChangeArrowheads="1"/>
          </p:cNvSpPr>
          <p:nvPr/>
        </p:nvSpPr>
        <p:spPr bwMode="auto">
          <a:xfrm>
            <a:off x="3000375" y="1873250"/>
            <a:ext cx="5129530" cy="2584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a:t>
            </a: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目标建议</a:t>
            </a:r>
            <a:endParaRPr kumimoji="0" lang="zh-CN" sz="7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hlinkClick r:id="rId2" tooltip="英国"/>
              </a:rPr>
              <a:t>英国</a:t>
            </a: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艺术理论家赫伯特</a:t>
            </a:r>
            <a:r>
              <a:rPr kumimoji="0" lang="zh-CN" alt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a:t>
            </a: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理德说</a:t>
            </a:r>
            <a:r>
              <a:rPr kumimoji="0" lang="en-US" alt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a:t>
            </a: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“整个艺术史是一部关于视觉方式的历史，关于人类观看世界所采用的各种不同方法的历史。”本章即用视觉方式看待东西方艺术，以便对艺术有更多的了解。</a:t>
            </a:r>
            <a:b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b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   学习本章之前，可以对应阅读贡布里希的</a:t>
            </a:r>
            <a:r>
              <a:rPr kumimoji="0" lang="zh-CN" alt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a:t>
            </a: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艺术发展史</a:t>
            </a:r>
            <a:r>
              <a:rPr kumimoji="0" lang="zh-CN" alt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a:t>
            </a: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a:t>
            </a:r>
            <a:endParaRPr kumimoji="0" lang="zh-CN" sz="7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█任务</a:t>
            </a:r>
            <a:endParaRPr kumimoji="0" lang="zh-CN" sz="7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任务一：了解西方艺术</a:t>
            </a:r>
            <a:endParaRPr kumimoji="0" lang="zh-CN" sz="7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任务二：了解东方艺术</a:t>
            </a:r>
            <a:endParaRPr kumimoji="0" lang="zh-CN" sz="7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黑体" panose="02010609060101010101" charset="-122"/>
                <a:ea typeface="黑体" panose="02010609060101010101" charset="-122"/>
                <a:cs typeface="黑体" panose="02010609060101010101" charset="-122"/>
              </a:rPr>
              <a:t>任务三：东西方艺术比较</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7585" name="Rectangle 1"/>
          <p:cNvSpPr>
            <a:spLocks noChangeArrowheads="1"/>
          </p:cNvSpPr>
          <p:nvPr/>
        </p:nvSpPr>
        <p:spPr bwMode="auto">
          <a:xfrm>
            <a:off x="785786" y="1252500"/>
            <a:ext cx="2428892" cy="3647152"/>
          </a:xfrm>
          <a:prstGeom prst="rect">
            <a:avLst/>
          </a:prstGeom>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spAutoFit/>
          </a:bodyPr>
          <a:lstStyle/>
          <a:p>
            <a:pPr>
              <a:lnSpc>
                <a:spcPct val="150000"/>
              </a:lnSpc>
            </a:pPr>
            <a:r>
              <a:rPr lang="zh-CN" sz="1400" dirty="0" smtClean="0">
                <a:ln>
                  <a:noFill/>
                </a:ln>
                <a:solidFill>
                  <a:srgbClr val="000000"/>
                </a:solidFill>
                <a:effectLst/>
                <a:latin typeface="新宋体" panose="02010609030101010101" charset="-122"/>
                <a:ea typeface="新宋体" panose="02010609030101010101" charset="-122"/>
                <a:cs typeface="新宋体" panose="02010609030101010101" charset="-122"/>
              </a:rPr>
              <a:t>（3）共性与个性</a:t>
            </a:r>
          </a:p>
          <a:p>
            <a:pPr>
              <a:lnSpc>
                <a:spcPct val="150000"/>
              </a:lnSpc>
            </a:pPr>
            <a:r>
              <a:rPr lang="zh-CN" sz="140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古希腊雕塑强调的是共性和民族精神，古罗马要求的是</a:t>
            </a:r>
            <a:r>
              <a:rPr lang="zh-CN" sz="140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个性特征</a:t>
            </a:r>
            <a:r>
              <a:rPr lang="zh-CN" sz="140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的鲜明，注重人物个性的刻画，人物形象不及古希腊生动、秀丽，缺乏希腊雕刻中丰富的想象力和对力量与动态美的追求，人物的表情大多是凝神沉思、严竣矜持的神情。</a:t>
            </a:r>
          </a:p>
          <a:p>
            <a:pPr marL="0" marR="0" lvl="0" indent="266700" algn="l" defTabSz="914400" rtl="0" eaLnBrk="0" fontAlgn="base" latinLnBrk="0" hangingPunct="0">
              <a:lnSpc>
                <a:spcPct val="150000"/>
              </a:lnSpc>
              <a:spcBef>
                <a:spcPct val="0"/>
              </a:spcBef>
              <a:spcAft>
                <a:spcPct val="0"/>
              </a:spcAft>
              <a:buClrTx/>
              <a:buSzTx/>
              <a:buFontTx/>
              <a:buNone/>
            </a:pP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29698" name="Picture 2" descr="http://www.people.com.cn/mediafile/pic/20150701/37/14211217370992990489.jpg"/>
          <p:cNvPicPr>
            <a:picLocks noChangeAspect="1" noChangeArrowheads="1"/>
          </p:cNvPicPr>
          <p:nvPr/>
        </p:nvPicPr>
        <p:blipFill>
          <a:blip r:embed="rId3"/>
          <a:srcRect/>
          <a:stretch>
            <a:fillRect/>
          </a:stretch>
        </p:blipFill>
        <p:spPr bwMode="auto">
          <a:xfrm>
            <a:off x="4000496" y="642918"/>
            <a:ext cx="4286250" cy="479107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6561" name="Rectangle 1"/>
          <p:cNvSpPr>
            <a:spLocks noChangeArrowheads="1"/>
          </p:cNvSpPr>
          <p:nvPr/>
        </p:nvSpPr>
        <p:spPr bwMode="auto">
          <a:xfrm>
            <a:off x="4429124" y="500042"/>
            <a:ext cx="3786214"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（四）中世纪艺术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中世纪艺术一般指5-15世纪的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西方艺术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，属于基督教艺术，它不注重客观世界的真实描写，而往往以夸张、变形等手法表现精神世界。由于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文艺复兴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时代及其后的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写实主义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艺术观的影响，中世纪美术曾在很长时期内未人们认可，被称为“黑暗时期”。</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1、早期基督教艺术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早期基督教艺术（1世纪-5世纪）是和早期基督教的传播有关</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，公元1世纪</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，基督教秘密流传于罗马帝国的疆域，因为处于非法地位，信徒们只能在私人宅邸内举行宗教仪式，或转移到公共地下墓窟，这种墓窟是用于合葬基督徒的，在墓窟的天顶和墙壁上画满了各种圣经题材的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壁画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，它成为早期基督教艺术的宝库，在</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造型手法</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上继承着古典的传统，形象准确而逼真，使人联想到</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古希腊瓶画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基督教合法化之后，它的集会和仪式回到地面上，借用罗马现成的建筑形式，兴建正式的基督教堂，平面呈长方形，中廊较宽，两旁有列柱分隔出过廊，在一端加上祭坛，并饰以宗教题材绘画，这种形式为以后的西方基督教堂的样式定了基调。</a:t>
            </a:r>
          </a:p>
          <a:p>
            <a:pPr marL="0" marR="0" lvl="0" indent="266700" algn="l" defTabSz="914400" rtl="0" eaLnBrk="0" fontAlgn="base" latinLnBrk="0" hangingPunct="0">
              <a:lnSpc>
                <a:spcPct val="100000"/>
              </a:lnSpc>
              <a:spcBef>
                <a:spcPct val="0"/>
              </a:spcBef>
              <a:spcAft>
                <a:spcPct val="0"/>
              </a:spcAft>
              <a:buClrTx/>
              <a:buSzTx/>
              <a:buFontTx/>
              <a:buNone/>
            </a:pP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grpSp>
        <p:nvGrpSpPr>
          <p:cNvPr id="9" name="组合 8"/>
          <p:cNvGrpSpPr/>
          <p:nvPr/>
        </p:nvGrpSpPr>
        <p:grpSpPr>
          <a:xfrm>
            <a:off x="357158" y="571480"/>
            <a:ext cx="3714777" cy="5072098"/>
            <a:chOff x="4429123" y="785794"/>
            <a:chExt cx="3714777" cy="5072098"/>
          </a:xfrm>
        </p:grpSpPr>
        <p:pic>
          <p:nvPicPr>
            <p:cNvPr id="28674" name="Picture 2" descr="http://pic49.huitu.com/res/20160118/593814_20160118151749396600_1.jpg"/>
            <p:cNvPicPr>
              <a:picLocks noChangeAspect="1" noChangeArrowheads="1"/>
            </p:cNvPicPr>
            <p:nvPr/>
          </p:nvPicPr>
          <p:blipFill>
            <a:blip r:embed="rId8"/>
            <a:srcRect t="6229" b="9685"/>
            <a:stretch>
              <a:fillRect/>
            </a:stretch>
          </p:blipFill>
          <p:spPr bwMode="auto">
            <a:xfrm>
              <a:off x="4429124" y="785794"/>
              <a:ext cx="3714776" cy="2571768"/>
            </a:xfrm>
            <a:prstGeom prst="rect">
              <a:avLst/>
            </a:prstGeom>
            <a:noFill/>
          </p:spPr>
        </p:pic>
        <p:pic>
          <p:nvPicPr>
            <p:cNvPr id="28676" name="Picture 4" descr="http://pic86.huitu.com/res/20160911/645601_20160911183126294200_1.jpg"/>
            <p:cNvPicPr>
              <a:picLocks noChangeAspect="1" noChangeArrowheads="1"/>
            </p:cNvPicPr>
            <p:nvPr/>
          </p:nvPicPr>
          <p:blipFill>
            <a:blip r:embed="rId9"/>
            <a:srcRect t="7371" b="6634"/>
            <a:stretch>
              <a:fillRect/>
            </a:stretch>
          </p:blipFill>
          <p:spPr bwMode="auto">
            <a:xfrm>
              <a:off x="4429123" y="3500438"/>
              <a:ext cx="3704571" cy="2357454"/>
            </a:xfrm>
            <a:prstGeom prst="rect">
              <a:avLst/>
            </a:prstGeom>
            <a:noFill/>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6561" name="Rectangle 1"/>
          <p:cNvSpPr>
            <a:spLocks noChangeArrowheads="1"/>
          </p:cNvSpPr>
          <p:nvPr/>
        </p:nvSpPr>
        <p:spPr bwMode="auto">
          <a:xfrm>
            <a:off x="642910" y="1142984"/>
            <a:ext cx="5072066"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、拜占庭艺术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拜占庭艺术（Byzantine art，5世纪-15世纪）指</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罗马帝国</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分裂为东、</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西罗马帝国</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的东罗马帝国（拜占庭帝国）的艺术。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拜占庭</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艺术成为古</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罗马</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古典艺术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与后来的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西欧</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艺术之间的纽带，</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9"/>
              </a:rPr>
              <a:t>融合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了古典艺术的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0"/>
              </a:rPr>
              <a:t>自然主义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1"/>
              </a:rPr>
              <a:t>东方艺术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的抽象装饰特质，以</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2"/>
              </a:rPr>
              <a:t>象征主义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为主，不容有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3"/>
              </a:rPr>
              <a:t>写实主义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的存在。</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（1）拜占庭绘画</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拜占庭帝国的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4"/>
              </a:rPr>
              <a:t>基督教文化</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是政教合一的产物，为宗教和王权服务，拜占庭的神像必须在天神与君王之间取得统一，严格程式化的艺术形式经高度提炼和简化，更赋予形象以稳固永恒的精神。9世纪的反偶像运动禁止一切宗教制作偶像，主张将宗教艺术变为抽象的象征，绘画风格倾向于公式化、</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5"/>
              </a:rPr>
              <a:t>概念化</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。拜占庭绘画包括圣像画、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6"/>
              </a:rPr>
              <a:t>镶嵌画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7"/>
              </a:rPr>
              <a:t>壁画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8"/>
              </a:rPr>
              <a:t>细密画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（2）拜占庭建筑</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拜占庭建筑继承了罗马风格，穹顶是显著特征。早期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9"/>
              </a:rPr>
              <a:t>教堂建筑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主要沿用罗马陵墓圆形或多边形的平面结构，中后期四边侧翼相等的希腊十字式平面取代了圆形、多边形样式，成为教堂布局的主要模式。（图5-3 哈尔滨圣索菲亚教堂）</a:t>
            </a:r>
          </a:p>
        </p:txBody>
      </p:sp>
      <p:pic>
        <p:nvPicPr>
          <p:cNvPr id="7" name="图片 6" descr="shengsuofeiyajiaotang"/>
          <p:cNvPicPr>
            <a:picLocks noChangeAspect="1"/>
          </p:cNvPicPr>
          <p:nvPr/>
        </p:nvPicPr>
        <p:blipFill>
          <a:blip r:embed="rId20"/>
          <a:stretch>
            <a:fillRect/>
          </a:stretch>
        </p:blipFill>
        <p:spPr>
          <a:xfrm>
            <a:off x="5857884" y="1357298"/>
            <a:ext cx="2714644" cy="381319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5537" name="Rectangle 1"/>
          <p:cNvSpPr>
            <a:spLocks noChangeArrowheads="1"/>
          </p:cNvSpPr>
          <p:nvPr/>
        </p:nvSpPr>
        <p:spPr bwMode="auto">
          <a:xfrm>
            <a:off x="214282" y="2214554"/>
            <a:ext cx="8072494" cy="338554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3、罗马式艺术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罗马式艺术（11世纪-12世纪）可说是当时“泛欧洲”的艺术潮流，风格主要表现在教堂的建筑，以及装饰教堂的雕塑上。</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 罗马式建筑</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10世纪之后，基督教会与贵族力量并行发展，</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十字军东征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和大规模的传教活动扩大了教会的势力和影响，对圣人遗物的崇拜，掀起了各地朝拜的热潮，教堂和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修道院</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层出不穷。罗马式建筑承袭早期基督教建筑，平面为拉丁十字，采用古罗马建筑的传统做法，如半圆拱、十字拱等或简化的柱式和装饰，墙体巨大厚实，檐下、腰线用连续小券，门窗洞口用同心多层小圆券，窗口窄小，教堂内光线幽暗，给人一种神秘</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宗教</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气氛和肃穆感及压迫感，教堂前后配置碉堡似的塔楼，后固定在西面正门的两侧，成为罗马式建筑的标志之一。</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（2）罗马式雕塑</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罗马时代</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纪念碑式”雕塑普遍用来装饰教堂：教堂内部主要使用壁画和雕塑，教堂外的正面墙和柱头多用浮雕装饰，这些雕塑与建筑结构浑然一体。罗马式时期的雕塑具有古代雕塑的气魄，较多运用变形夸张手法，但又不同于古代的写实风格，这些被变形的形象在浓厚的宗教气氛下产生一种阴郁和怪异感，具有解释教义的意义。</a:t>
            </a:r>
          </a:p>
        </p:txBody>
      </p:sp>
      <p:pic>
        <p:nvPicPr>
          <p:cNvPr id="27650" name="Picture 2" descr="http://07.imgmini.eastday.com/mobile/20160505/20160505094545_53476e59045f319926e23c4989f7bef9_1.jpeg"/>
          <p:cNvPicPr>
            <a:picLocks noChangeAspect="1" noChangeArrowheads="1"/>
          </p:cNvPicPr>
          <p:nvPr/>
        </p:nvPicPr>
        <p:blipFill>
          <a:blip r:embed="rId7"/>
          <a:srcRect/>
          <a:stretch>
            <a:fillRect/>
          </a:stretch>
        </p:blipFill>
        <p:spPr bwMode="auto">
          <a:xfrm>
            <a:off x="4286248" y="0"/>
            <a:ext cx="3786214" cy="2496534"/>
          </a:xfrm>
          <a:prstGeom prst="ellipse">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4513" name="Rectangle 1"/>
          <p:cNvSpPr>
            <a:spLocks noChangeArrowheads="1"/>
          </p:cNvSpPr>
          <p:nvPr/>
        </p:nvSpPr>
        <p:spPr bwMode="auto">
          <a:xfrm>
            <a:off x="928662" y="500042"/>
            <a:ext cx="7143800" cy="29238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4、哥特式艺术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哥特式（Gothic）艺术（12世纪-14世纪）始于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12世纪</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的法国，盛行于13世纪至</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14世纪</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末期，是整个中世纪艺术发展的一个顶点，它开始于建筑，波及到雕刻和绘画。</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哥特式建筑</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世纪欧洲黑死病肆虐，夺去了1/3的人口，人们在恐惧和黑暗的心情里，企望上帝之光的照耀，衍生了哥特式教堂的尖塔高耸的形象。哥特式建筑的特点是尖塔高耸、尖形拱门、大窗户及绘有圣经故事的花窗玻璃，整个建筑以直升线条、雄伟的外观和教堂内空阔空间，利用尖肋拱顶、飞扶壁、修长的束柱，营造出轻盈修长的飞天感。12世纪法国的圣邓尼斯修道院教堂，和之后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兰斯大教堂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亚眠大教堂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和博韦大教堂等，都是盛期哥特式的伟大作品。</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（2）哥特式绘画</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哥特式绘画风格开始于13世纪，主要以壁画，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板画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，插图和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花窗玻璃</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画形式出现，这一时期的绘画风格较之于前更加沉闷，黑暗和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9"/>
              </a:rPr>
              <a:t>情绪化</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p>
        </p:txBody>
      </p:sp>
      <p:pic>
        <p:nvPicPr>
          <p:cNvPr id="26626" name="Picture 2" descr="http://img10.360buyimg.com/bookDetail/g10/M00/13/02/rBEQWVFjxUIIAAAAAAPkJLnbE6EAADugQEn8TYAA-Q8770.jpg"/>
          <p:cNvPicPr>
            <a:picLocks noChangeAspect="1" noChangeArrowheads="1"/>
          </p:cNvPicPr>
          <p:nvPr/>
        </p:nvPicPr>
        <p:blipFill>
          <a:blip r:embed="rId10"/>
          <a:srcRect/>
          <a:stretch>
            <a:fillRect/>
          </a:stretch>
        </p:blipFill>
        <p:spPr bwMode="auto">
          <a:xfrm>
            <a:off x="714348" y="3786190"/>
            <a:ext cx="3810000" cy="263842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6628" name="Picture 4" descr="http://a2.att.hudong.com/30/53/01300000195282124219533024265_s.jpg"/>
          <p:cNvPicPr>
            <a:picLocks noChangeAspect="1" noChangeArrowheads="1"/>
          </p:cNvPicPr>
          <p:nvPr/>
        </p:nvPicPr>
        <p:blipFill>
          <a:blip r:embed="rId11"/>
          <a:srcRect/>
          <a:stretch>
            <a:fillRect/>
          </a:stretch>
        </p:blipFill>
        <p:spPr bwMode="auto">
          <a:xfrm>
            <a:off x="4643438" y="3857628"/>
            <a:ext cx="3333773" cy="250033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3489" name="Rectangle 1"/>
          <p:cNvSpPr>
            <a:spLocks noChangeArrowheads="1"/>
          </p:cNvSpPr>
          <p:nvPr/>
        </p:nvSpPr>
        <p:spPr bwMode="auto">
          <a:xfrm>
            <a:off x="785786" y="214290"/>
            <a:ext cx="7072330" cy="22467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（五）文艺复兴艺术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世纪肆虐欧洲的黑死病，使人们从对上帝的追随和景仰中缓过神来，拜占庭帝国的灭亡，大量携带古希腊古罗马文化知识的学者们离开东罗马帝国，集中到佛罗伦萨，促使人们对古希腊古罗马文化艺术的回忆与向往，复兴古希腊古罗马的艺术，就是文艺复兴的主题。</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文艺复兴时期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（11世纪-12世纪）致力于对古代文化的摹仿，怀着热爱与尊敬关注古典时代，但它追求的是精神而非形式，是思想而非现象。</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文艺复兴时期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主张人是独立自主的个体，健全了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人文主义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思想，开展了一种前所未有的促进艺术发展的活动，赋予了艺术家独创性和个人意识，摆脱了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工匠</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的匿名方式，造型艺术成为一门学科，掌握了中央透视规则，阐明了比例学说，以科学的精确性来进行自然观察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3489" name="Rectangle 1"/>
          <p:cNvSpPr>
            <a:spLocks noChangeArrowheads="1"/>
          </p:cNvSpPr>
          <p:nvPr/>
        </p:nvSpPr>
        <p:spPr bwMode="auto">
          <a:xfrm>
            <a:off x="642910" y="500042"/>
            <a:ext cx="7500990" cy="310854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、文艺复兴建筑</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文艺复兴建筑通过对建筑体进行划分，扬弃了中世纪时期的哥特式建筑风格，得到了一种在感觉上和逻辑上都可以把握的建筑法规，重新采用古希腊罗马时期的柱式构图为要素，强调建筑的比例反映了宇宙的和谐与规律，恢复“自然”，使用严谨的立面和平面构图和对称的形状，讲究秩序和比例。十五世纪佛罗伦萨大教堂，是典型的文艺复兴建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2、文艺复兴雕塑</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文艺复兴时期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雕塑家受古代榜样的鼓舞，从人的美与真的方面来表现人，创作了富有立体感和尘世美感的雕塑。多纳泰罗(Donatello,1386-1466)摆脱中世纪雕塑的藩篱，从古代艺术中吸取营养，创造了不再附属于建筑的独立性雕塑，《少年大卫像》以漫不经心的优雅姿态望着敌人的头颅，这是文艺复兴时期对人的最有说服力的表现，把人本身看作世界的中心。米开朗基罗（Michelangelo，1475-1564）的《大卫》借助于形象的阳刚之美，以</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裸体</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肌肉的力量展示人的形象，表现精神和肉体互相和谐的理想，现存于梵蒂冈圣彼得大教堂的“哀悼基督”，是米开朗基罗的早期作品，该作品突破了以往宗教作品苍白的模式，赋予圣母与圣子以生命力、永恒之美，是人类对美的追求的最高理想。</a:t>
            </a:r>
          </a:p>
        </p:txBody>
      </p:sp>
      <p:pic>
        <p:nvPicPr>
          <p:cNvPr id="7" name="图片 6" descr="佛罗伦萨主教堂"/>
          <p:cNvPicPr>
            <a:picLocks noChangeAspect="1"/>
          </p:cNvPicPr>
          <p:nvPr/>
        </p:nvPicPr>
        <p:blipFill>
          <a:blip r:embed="rId4"/>
          <a:stretch>
            <a:fillRect/>
          </a:stretch>
        </p:blipFill>
        <p:spPr>
          <a:xfrm>
            <a:off x="785786" y="3857628"/>
            <a:ext cx="3500462" cy="2578971"/>
          </a:xfrm>
          <a:prstGeom prst="rect">
            <a:avLst/>
          </a:prstGeom>
        </p:spPr>
      </p:pic>
      <p:sp>
        <p:nvSpPr>
          <p:cNvPr id="8" name="矩形 7"/>
          <p:cNvSpPr/>
          <p:nvPr/>
        </p:nvSpPr>
        <p:spPr>
          <a:xfrm>
            <a:off x="4357686" y="6072206"/>
            <a:ext cx="2339102" cy="307777"/>
          </a:xfrm>
          <a:prstGeom prst="rect">
            <a:avLst/>
          </a:prstGeom>
        </p:spPr>
        <p:txBody>
          <a:bodyPr wrap="none">
            <a:spAutoFit/>
          </a:bodyPr>
          <a:lstStyle/>
          <a:p>
            <a:r>
              <a:rPr lang="zh-CN" altLang="en-US" sz="1400" dirty="0" smtClean="0">
                <a:solidFill>
                  <a:schemeClr val="accent2">
                    <a:lumMod val="75000"/>
                  </a:schemeClr>
                </a:solidFill>
                <a:latin typeface="华文行楷" pitchFamily="2" charset="-122"/>
                <a:ea typeface="华文行楷" pitchFamily="2" charset="-122"/>
                <a:cs typeface="新宋体" panose="02010609030101010101" charset="-122"/>
              </a:rPr>
              <a:t>（图</a:t>
            </a:r>
            <a:r>
              <a:rPr lang="en-US" altLang="zh-CN" sz="1400" dirty="0" smtClean="0">
                <a:solidFill>
                  <a:schemeClr val="accent2">
                    <a:lumMod val="75000"/>
                  </a:schemeClr>
                </a:solidFill>
                <a:latin typeface="华文行楷" pitchFamily="2" charset="-122"/>
                <a:ea typeface="华文行楷" pitchFamily="2" charset="-122"/>
                <a:cs typeface="新宋体" panose="02010609030101010101" charset="-122"/>
              </a:rPr>
              <a:t>5-6 </a:t>
            </a:r>
            <a:r>
              <a:rPr lang="zh-CN" altLang="en-US" sz="1400" dirty="0" smtClean="0">
                <a:solidFill>
                  <a:schemeClr val="accent2">
                    <a:lumMod val="75000"/>
                  </a:schemeClr>
                </a:solidFill>
                <a:latin typeface="华文行楷" pitchFamily="2" charset="-122"/>
                <a:ea typeface="华文行楷" pitchFamily="2" charset="-122"/>
                <a:cs typeface="新宋体" panose="02010609030101010101" charset="-122"/>
              </a:rPr>
              <a:t>佛罗伦萨主教堂）</a:t>
            </a:r>
            <a:endParaRPr lang="zh-CN" altLang="en-US" sz="1400" dirty="0">
              <a:solidFill>
                <a:schemeClr val="accent2">
                  <a:lumMod val="75000"/>
                </a:schemeClr>
              </a:solidFill>
              <a:latin typeface="华文行楷" pitchFamily="2" charset="-122"/>
              <a:ea typeface="华文行楷"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2465" name="Rectangle 1"/>
          <p:cNvSpPr>
            <a:spLocks noChangeArrowheads="1"/>
          </p:cNvSpPr>
          <p:nvPr/>
        </p:nvSpPr>
        <p:spPr bwMode="auto">
          <a:xfrm>
            <a:off x="571472" y="500042"/>
            <a:ext cx="7215238" cy="2031325"/>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3、文艺复兴绘画</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意大利文艺复兴时期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绘画以人文主义思想为主导，用科学方法探索人体的造型规律，吸取</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古代希腊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、罗马雕塑手法，把中世纪的平面装饰风格改变为用集中透视，用明暗效果表现三度空间。把抽象的神象画成世俗化中的人物，创造了人物画新风格，从而改变了欧洲中世纪绘画的面貌。</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初期代表画家有佛罗伦萨画派的乔托、马萨乔等，盛期以</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达芬奇</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米开朗基罗</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拉斐尔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等画家为代表，晚期威尼斯画派的乔尔乔内、提香等。十五至十六世纪三十年代最繁荣，之后逐渐走向衰落。</a:t>
            </a: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7" name="图片 6" descr="xi斯汀天顶画"/>
          <p:cNvPicPr>
            <a:picLocks noChangeAspect="1"/>
          </p:cNvPicPr>
          <p:nvPr/>
        </p:nvPicPr>
        <p:blipFill>
          <a:blip r:embed="rId7"/>
          <a:stretch>
            <a:fillRect/>
          </a:stretch>
        </p:blipFill>
        <p:spPr>
          <a:xfrm>
            <a:off x="3571868" y="4500570"/>
            <a:ext cx="3895725" cy="21018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2465" name="Rectangle 1"/>
          <p:cNvSpPr>
            <a:spLocks noChangeArrowheads="1"/>
          </p:cNvSpPr>
          <p:nvPr/>
        </p:nvSpPr>
        <p:spPr bwMode="auto">
          <a:xfrm>
            <a:off x="714348" y="1000108"/>
            <a:ext cx="3286148" cy="4185761"/>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1）早期文艺复兴 </a:t>
            </a:r>
          </a:p>
          <a:p>
            <a:pPr marL="0" marR="0" lvl="0" indent="266700" algn="l" defTabSz="914400" rtl="0" eaLnBrk="0" fontAlgn="base" latinLnBrk="0" hangingPunct="0">
              <a:lnSpc>
                <a:spcPct val="100000"/>
              </a:lnSpc>
              <a:spcBef>
                <a:spcPct val="0"/>
              </a:spcBef>
              <a:spcAft>
                <a:spcPct val="0"/>
              </a:spcAft>
              <a:buClrTx/>
              <a:buSzTx/>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佛罗伦萨画家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乔托将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哥特式雕塑的写实风格和拜占庭绘画的明暗透视法结合起来，在绘画中创造出写实风格，发现平面上塑造空间深度表现手法，使绘画不再是文字的简单图解，具有了独立的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意义</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乔托时代起，艺术家开始在自己的作品上留下姓名，乔托</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的作品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《哀悼基督》逃亡</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埃及》等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马萨乔</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继承</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了乔托的绘画传统并加以发展，将透视、解剖、明暗等知识运用于自己的绘画创作中，作品有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《纳税钱》《逐出乐园》等</a:t>
            </a:r>
            <a:r>
              <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p>
          <a:p>
            <a:pPr marL="0" marR="0" lvl="0" indent="266700" algn="l" defTabSz="914400" rtl="0" eaLnBrk="0" fontAlgn="base" latinLnBrk="0" hangingPunct="0">
              <a:lnSpc>
                <a:spcPct val="100000"/>
              </a:lnSpc>
              <a:spcBef>
                <a:spcPct val="0"/>
              </a:spcBef>
              <a:spcAft>
                <a:spcPct val="0"/>
              </a:spcAft>
              <a:buClrTx/>
              <a:buSzTx/>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15世纪下半叶</a:t>
            </a:r>
            <a:r>
              <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画家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波提切利追求优雅的平面感和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哥特式艺术，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强调线条的优美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lang="zh-CN" altLang="en-US" sz="1400" dirty="0" smtClean="0">
                <a:solidFill>
                  <a:srgbClr val="000000"/>
                </a:solidFill>
                <a:latin typeface="新宋体" panose="02010609030101010101" charset="-122"/>
                <a:ea typeface="新宋体" panose="02010609030101010101" charset="-122"/>
                <a:cs typeface="新宋体" panose="02010609030101010101" charset="-122"/>
              </a:rPr>
              <a:t>使</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绘画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题材从宗教故事中解脱出来，使艺术获得了更多的自由，代表作是《春》和《维纳斯的诞生》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53250" name="Picture 2" descr="http://a0.att.hudong.com/27/80/01300000178518121751808513053_s.jpg"/>
          <p:cNvPicPr>
            <a:picLocks noChangeAspect="1" noChangeArrowheads="1"/>
          </p:cNvPicPr>
          <p:nvPr/>
        </p:nvPicPr>
        <p:blipFill>
          <a:blip r:embed="rId2"/>
          <a:srcRect/>
          <a:stretch>
            <a:fillRect/>
          </a:stretch>
        </p:blipFill>
        <p:spPr bwMode="auto">
          <a:xfrm>
            <a:off x="4786314" y="357166"/>
            <a:ext cx="2749168" cy="2819402"/>
          </a:xfrm>
          <a:prstGeom prst="rect">
            <a:avLst/>
          </a:prstGeom>
          <a:ln w="88900" cap="sq" cmpd="thickThin">
            <a:solidFill>
              <a:srgbClr val="000000"/>
            </a:solidFill>
            <a:prstDash val="solid"/>
            <a:miter lim="800000"/>
          </a:ln>
          <a:effectLst>
            <a:innerShdw blurRad="76200">
              <a:srgbClr val="000000"/>
            </a:innerShdw>
          </a:effectLst>
        </p:spPr>
      </p:pic>
      <p:sp>
        <p:nvSpPr>
          <p:cNvPr id="8" name="矩形 7"/>
          <p:cNvSpPr/>
          <p:nvPr/>
        </p:nvSpPr>
        <p:spPr>
          <a:xfrm>
            <a:off x="7929586" y="2571744"/>
            <a:ext cx="430887" cy="1643074"/>
          </a:xfrm>
          <a:prstGeom prst="rect">
            <a:avLst/>
          </a:prstGeom>
        </p:spPr>
        <p:txBody>
          <a:bodyPr vert="eaVert" wrap="square">
            <a:spAutoFit/>
          </a:bodyPr>
          <a:lstStyle/>
          <a:p>
            <a:r>
              <a:rPr lang="zh-CN" altLang="en-US" sz="1600" dirty="0" smtClean="0">
                <a:solidFill>
                  <a:schemeClr val="accent2">
                    <a:lumMod val="75000"/>
                  </a:schemeClr>
                </a:solidFill>
                <a:latin typeface="仿宋" pitchFamily="49" charset="-122"/>
                <a:ea typeface="仿宋" pitchFamily="49" charset="-122"/>
                <a:cs typeface="新宋体" panose="02010609030101010101" charset="-122"/>
              </a:rPr>
              <a:t>乔托作品</a:t>
            </a:r>
            <a:endParaRPr lang="zh-CN" altLang="en-US" sz="1600" dirty="0">
              <a:solidFill>
                <a:schemeClr val="accent2">
                  <a:lumMod val="75000"/>
                </a:schemeClr>
              </a:solidFill>
              <a:latin typeface="仿宋" pitchFamily="49" charset="-122"/>
              <a:ea typeface="仿宋" pitchFamily="49" charset="-122"/>
            </a:endParaRPr>
          </a:p>
        </p:txBody>
      </p:sp>
      <p:pic>
        <p:nvPicPr>
          <p:cNvPr id="53252" name="Picture 4" descr="http://a3.att.hudong.com/15/25/01300000243206123728254840966.jpg"/>
          <p:cNvPicPr>
            <a:picLocks noChangeAspect="1" noChangeArrowheads="1"/>
          </p:cNvPicPr>
          <p:nvPr/>
        </p:nvPicPr>
        <p:blipFill>
          <a:blip r:embed="rId3"/>
          <a:srcRect/>
          <a:stretch>
            <a:fillRect/>
          </a:stretch>
        </p:blipFill>
        <p:spPr bwMode="auto">
          <a:xfrm>
            <a:off x="4786314" y="3500438"/>
            <a:ext cx="2745660" cy="257176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2465" name="Rectangle 1"/>
          <p:cNvSpPr>
            <a:spLocks noChangeArrowheads="1"/>
          </p:cNvSpPr>
          <p:nvPr/>
        </p:nvSpPr>
        <p:spPr bwMode="auto">
          <a:xfrm>
            <a:off x="571472" y="857232"/>
            <a:ext cx="7572428" cy="2462213"/>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2）盛期文艺复兴</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盛期文艺复兴美术的三位主要代表是达·芬奇、米开朗琪罗和拉斐尔。</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达·芬奇</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意大利文艺复兴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盛期的著名的画家、科学家，他的作品自始至终具有鲜明的个人风格，并善于将艺术创作和科学探讨相结合，创作了很多不朽名作。作品有《蒙娜·丽莎》、《岩下的圣母》、《最后的晚餐》等。</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米开朗琪罗的绘画追求浩瀚宏伟的气势，西斯廷礼拜堂的天顶画的人体造型结实浑厚，常呈现出强烈扭曲的特点，造成戏剧性的力感和动感，是西方史上最复杂和宏伟的作品，湿壁画《最后的审判》巨大的尺幅表现沉郁悲壮和雄浑气魄的艺术风格，让人产生强烈感受</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拉斐尔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作品始终洋溢着明净的色彩、柔和的光线和宁静而优雅的气质，他创造出盛期文艺复兴典雅、优美的艺术经典，实现了现实美与理想美的统一，被后世誉为古典艺术的楷模，作品有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《雅典学院》《西斯廷圣母》</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p>
        </p:txBody>
      </p:sp>
      <p:pic>
        <p:nvPicPr>
          <p:cNvPr id="7" name="图片 6" descr="xi斯汀天顶画"/>
          <p:cNvPicPr>
            <a:picLocks noChangeAspect="1"/>
          </p:cNvPicPr>
          <p:nvPr/>
        </p:nvPicPr>
        <p:blipFill>
          <a:blip r:embed="rId5"/>
          <a:stretch>
            <a:fillRect/>
          </a:stretch>
        </p:blipFill>
        <p:spPr>
          <a:xfrm>
            <a:off x="3929058" y="3786190"/>
            <a:ext cx="3895725" cy="2101850"/>
          </a:xfrm>
          <a:prstGeom prst="rect">
            <a:avLst/>
          </a:prstGeom>
        </p:spPr>
      </p:pic>
      <p:sp>
        <p:nvSpPr>
          <p:cNvPr id="8" name="矩形 7"/>
          <p:cNvSpPr/>
          <p:nvPr/>
        </p:nvSpPr>
        <p:spPr>
          <a:xfrm>
            <a:off x="3857620" y="6072206"/>
            <a:ext cx="4095993" cy="338554"/>
          </a:xfrm>
          <a:prstGeom prst="rect">
            <a:avLst/>
          </a:prstGeom>
        </p:spPr>
        <p:txBody>
          <a:bodyPr wrap="none">
            <a:spAutoFit/>
          </a:bodyPr>
          <a:lstStyle/>
          <a:p>
            <a:r>
              <a:rPr lang="zh-CN" altLang="en-US" sz="1600" dirty="0" smtClean="0">
                <a:solidFill>
                  <a:schemeClr val="accent2">
                    <a:lumMod val="75000"/>
                  </a:schemeClr>
                </a:solidFill>
                <a:latin typeface="+mj-ea"/>
                <a:ea typeface="+mj-ea"/>
                <a:cs typeface="新宋体" panose="02010609030101010101" charset="-122"/>
              </a:rPr>
              <a:t>（图</a:t>
            </a:r>
            <a:r>
              <a:rPr lang="en-US" altLang="zh-CN" sz="1600" dirty="0" smtClean="0">
                <a:solidFill>
                  <a:schemeClr val="accent2">
                    <a:lumMod val="75000"/>
                  </a:schemeClr>
                </a:solidFill>
                <a:latin typeface="+mj-ea"/>
                <a:ea typeface="+mj-ea"/>
                <a:cs typeface="新宋体" panose="02010609030101010101" charset="-122"/>
              </a:rPr>
              <a:t>5-7 </a:t>
            </a:r>
            <a:r>
              <a:rPr lang="zh-CN" altLang="en-US" sz="1600" dirty="0" smtClean="0">
                <a:solidFill>
                  <a:schemeClr val="accent2">
                    <a:lumMod val="75000"/>
                  </a:schemeClr>
                </a:solidFill>
                <a:latin typeface="+mj-ea"/>
                <a:ea typeface="+mj-ea"/>
                <a:cs typeface="新宋体" panose="02010609030101010101" charset="-122"/>
              </a:rPr>
              <a:t>米开朗基罗 西斯廷天顶画</a:t>
            </a:r>
            <a:r>
              <a:rPr lang="en-US" altLang="zh-CN" sz="1600" dirty="0" smtClean="0">
                <a:solidFill>
                  <a:schemeClr val="accent2">
                    <a:lumMod val="75000"/>
                  </a:schemeClr>
                </a:solidFill>
                <a:latin typeface="+mj-ea"/>
                <a:ea typeface="+mj-ea"/>
                <a:cs typeface="新宋体" panose="02010609030101010101" charset="-122"/>
              </a:rPr>
              <a:t>-</a:t>
            </a:r>
            <a:r>
              <a:rPr lang="zh-CN" altLang="en-US" sz="1600" dirty="0" smtClean="0">
                <a:solidFill>
                  <a:schemeClr val="accent2">
                    <a:lumMod val="75000"/>
                  </a:schemeClr>
                </a:solidFill>
                <a:latin typeface="+mj-ea"/>
                <a:ea typeface="+mj-ea"/>
                <a:cs typeface="新宋体" panose="02010609030101010101" charset="-122"/>
              </a:rPr>
              <a:t>创世纪）</a:t>
            </a:r>
            <a:endParaRPr lang="zh-CN" altLang="en-US" sz="1600" dirty="0">
              <a:solidFill>
                <a:schemeClr val="accent2">
                  <a:lumMod val="75000"/>
                </a:schemeClr>
              </a:solidFill>
              <a:latin typeface="+mj-ea"/>
              <a:ea typeface="+mj-ea"/>
            </a:endParaRPr>
          </a:p>
        </p:txBody>
      </p:sp>
      <p:pic>
        <p:nvPicPr>
          <p:cNvPr id="52226" name="Picture 2" descr="http://img2.duitang.com/uploads/item/201111/29/20111129155954_XEeae.jpg"/>
          <p:cNvPicPr>
            <a:picLocks noChangeAspect="1" noChangeArrowheads="1"/>
          </p:cNvPicPr>
          <p:nvPr/>
        </p:nvPicPr>
        <p:blipFill>
          <a:blip r:embed="rId6"/>
          <a:srcRect/>
          <a:stretch>
            <a:fillRect/>
          </a:stretch>
        </p:blipFill>
        <p:spPr bwMode="auto">
          <a:xfrm>
            <a:off x="1142976" y="3429000"/>
            <a:ext cx="2357454" cy="3129364"/>
          </a:xfrm>
          <a:prstGeom prst="rect">
            <a:avLst/>
          </a:prstGeom>
          <a:noFill/>
        </p:spPr>
      </p:pic>
      <p:sp>
        <p:nvSpPr>
          <p:cNvPr id="9" name="矩形 8"/>
          <p:cNvSpPr/>
          <p:nvPr/>
        </p:nvSpPr>
        <p:spPr>
          <a:xfrm>
            <a:off x="428596" y="4071942"/>
            <a:ext cx="461665" cy="1581523"/>
          </a:xfrm>
          <a:prstGeom prst="rect">
            <a:avLst/>
          </a:prstGeom>
        </p:spPr>
        <p:txBody>
          <a:bodyPr vert="eaVert" wrap="none">
            <a:spAutoFit/>
          </a:bodyPr>
          <a:lstStyle/>
          <a:p>
            <a:r>
              <a:rPr lang="zh-CN" altLang="en-US" u="sng" dirty="0" smtClean="0">
                <a:solidFill>
                  <a:schemeClr val="accent2">
                    <a:lumMod val="75000"/>
                  </a:schemeClr>
                </a:solidFill>
                <a:latin typeface="华文行楷" pitchFamily="2" charset="-122"/>
                <a:ea typeface="华文行楷" pitchFamily="2" charset="-122"/>
                <a:cs typeface="新宋体" panose="02010609030101010101" charset="-122"/>
                <a:hlinkClick r:id="rId2"/>
              </a:rPr>
              <a:t>达</a:t>
            </a:r>
            <a:r>
              <a:rPr lang="en-US" altLang="zh-CN" u="sng" dirty="0" smtClean="0">
                <a:solidFill>
                  <a:schemeClr val="accent2">
                    <a:lumMod val="75000"/>
                  </a:schemeClr>
                </a:solidFill>
                <a:latin typeface="华文行楷" pitchFamily="2" charset="-122"/>
                <a:ea typeface="华文行楷" pitchFamily="2" charset="-122"/>
                <a:cs typeface="新宋体" panose="02010609030101010101" charset="-122"/>
                <a:hlinkClick r:id="rId2"/>
              </a:rPr>
              <a:t>·</a:t>
            </a:r>
            <a:r>
              <a:rPr lang="zh-CN" altLang="en-US" u="sng" dirty="0" smtClean="0">
                <a:solidFill>
                  <a:schemeClr val="accent2">
                    <a:lumMod val="75000"/>
                  </a:schemeClr>
                </a:solidFill>
                <a:latin typeface="华文行楷" pitchFamily="2" charset="-122"/>
                <a:ea typeface="华文行楷" pitchFamily="2" charset="-122"/>
                <a:cs typeface="新宋体" panose="02010609030101010101" charset="-122"/>
                <a:hlinkClick r:id="rId2"/>
              </a:rPr>
              <a:t>芬</a:t>
            </a:r>
            <a:r>
              <a:rPr lang="zh-CN" altLang="en-US" u="sng" dirty="0" smtClean="0">
                <a:solidFill>
                  <a:schemeClr val="accent2">
                    <a:lumMod val="75000"/>
                  </a:schemeClr>
                </a:solidFill>
                <a:latin typeface="华文行楷" pitchFamily="2" charset="-122"/>
                <a:ea typeface="华文行楷" pitchFamily="2" charset="-122"/>
                <a:cs typeface="新宋体" panose="02010609030101010101" charset="-122"/>
                <a:hlinkClick r:id="rId2"/>
              </a:rPr>
              <a:t>奇</a:t>
            </a:r>
            <a:r>
              <a:rPr lang="zh-CN" altLang="en-US" u="sng" dirty="0" smtClean="0">
                <a:solidFill>
                  <a:schemeClr val="accent2">
                    <a:lumMod val="75000"/>
                  </a:schemeClr>
                </a:solidFill>
                <a:latin typeface="华文行楷" pitchFamily="2" charset="-122"/>
                <a:ea typeface="华文行楷" pitchFamily="2" charset="-122"/>
                <a:cs typeface="新宋体" panose="02010609030101010101" charset="-122"/>
              </a:rPr>
              <a:t>作品</a:t>
            </a:r>
            <a:endParaRPr lang="zh-CN" altLang="en-US" u="sng" dirty="0">
              <a:solidFill>
                <a:schemeClr val="accent2">
                  <a:lumMod val="75000"/>
                </a:schemeClr>
              </a:solidFill>
              <a:latin typeface="华文行楷" pitchFamily="2" charset="-122"/>
              <a:ea typeface="华文行楷"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nvGraphicFramePr>
        <p:xfrm>
          <a:off x="1500166" y="214290"/>
          <a:ext cx="6500858" cy="6429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1285852" y="612845"/>
            <a:ext cx="6429420" cy="2031325"/>
          </a:xfrm>
          <a:prstGeom prst="rect">
            <a:avLst/>
          </a:prstGeom>
        </p:spPr>
        <p:txBody>
          <a:bodyPr wrap="square">
            <a:spAutoFit/>
          </a:bodyPr>
          <a:lstStyle/>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3）晚期文艺复兴</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文艺复兴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晚期出现了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威尼斯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画派，是16世纪以威尼斯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画家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乔尔乔内</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提</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香</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代表的绘画形式，他们吸收了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文艺复兴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鼎盛时期画家的精华，大胆在色彩上创新，使画作更为生动明快，同时人物背景的风景比例更大</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。威尼斯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画派对其后的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巴洛克艺术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时期画家有很大的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影响</a:t>
            </a:r>
            <a:r>
              <a:rPr lang="zh-CN" altLang="en-US" sz="1400" dirty="0" smtClean="0">
                <a:solidFill>
                  <a:srgbClr val="000000"/>
                </a:solidFill>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晚期文艺复兴又被称为“样式主义”，这是盛期文艺复兴到17世纪巴洛克风格产生之前的一个过渡时期。意大利的样式主义艺术家有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帕米贾尼诺画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风纤细优美，画风古怪变形，如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《长颈圣母》《镜里的自画像》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布兰金诺作品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《寓意》《埃诺拉与儿子》</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p>
        </p:txBody>
      </p:sp>
      <p:pic>
        <p:nvPicPr>
          <p:cNvPr id="23554" name="Picture 2" descr="http://img.sj33.cn/uploads/allimg/200611/20061110231159301.jpg"/>
          <p:cNvPicPr>
            <a:picLocks noChangeAspect="1" noChangeArrowheads="1"/>
          </p:cNvPicPr>
          <p:nvPr/>
        </p:nvPicPr>
        <p:blipFill>
          <a:blip r:embed="rId9"/>
          <a:srcRect/>
          <a:stretch>
            <a:fillRect/>
          </a:stretch>
        </p:blipFill>
        <p:spPr bwMode="auto">
          <a:xfrm>
            <a:off x="1785918" y="2928934"/>
            <a:ext cx="4572000" cy="3438526"/>
          </a:xfrm>
          <a:prstGeom prst="rect">
            <a:avLst/>
          </a:prstGeom>
          <a:noFill/>
        </p:spPr>
      </p:pic>
      <p:sp>
        <p:nvSpPr>
          <p:cNvPr id="8" name="矩形 7"/>
          <p:cNvSpPr/>
          <p:nvPr/>
        </p:nvSpPr>
        <p:spPr>
          <a:xfrm>
            <a:off x="7000892" y="4143380"/>
            <a:ext cx="461665" cy="2105705"/>
          </a:xfrm>
          <a:prstGeom prst="rect">
            <a:avLst/>
          </a:prstGeom>
        </p:spPr>
        <p:txBody>
          <a:bodyPr vert="eaVert" wrap="none">
            <a:spAutoFit/>
          </a:bodyPr>
          <a:lstStyle/>
          <a:p>
            <a:r>
              <a:rPr lang="zh-CN" altLang="en-US" u="sng" dirty="0" smtClean="0">
                <a:solidFill>
                  <a:srgbClr val="000000"/>
                </a:solidFill>
                <a:latin typeface="华文行楷" pitchFamily="2" charset="-122"/>
                <a:ea typeface="华文行楷" pitchFamily="2" charset="-122"/>
                <a:cs typeface="新宋体" panose="02010609030101010101" charset="-122"/>
                <a:hlinkClick r:id="rId4"/>
              </a:rPr>
              <a:t>画家</a:t>
            </a:r>
            <a:r>
              <a:rPr lang="zh-CN" altLang="en-US" u="sng" dirty="0" smtClean="0">
                <a:solidFill>
                  <a:srgbClr val="000000"/>
                </a:solidFill>
                <a:latin typeface="华文行楷" pitchFamily="2" charset="-122"/>
                <a:ea typeface="华文行楷" pitchFamily="2" charset="-122"/>
                <a:cs typeface="新宋体" panose="02010609030101010101" charset="-122"/>
                <a:hlinkClick r:id="rId5"/>
              </a:rPr>
              <a:t>乔尔乔内</a:t>
            </a:r>
            <a:r>
              <a:rPr lang="zh-CN" altLang="en-US" u="sng" dirty="0" smtClean="0">
                <a:solidFill>
                  <a:srgbClr val="000000"/>
                </a:solidFill>
                <a:latin typeface="华文行楷" pitchFamily="2" charset="-122"/>
                <a:ea typeface="华文行楷" pitchFamily="2" charset="-122"/>
                <a:cs typeface="新宋体" panose="02010609030101010101" charset="-122"/>
              </a:rPr>
              <a:t>作品</a:t>
            </a:r>
            <a:endParaRPr lang="zh-CN" altLang="en-US" u="sng" dirty="0">
              <a:latin typeface="华文行楷" pitchFamily="2" charset="-122"/>
              <a:ea typeface="华文行楷"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1000100" y="1285860"/>
            <a:ext cx="6858048" cy="3539430"/>
          </a:xfrm>
          <a:prstGeom prst="rect">
            <a:avLst/>
          </a:prstGeom>
        </p:spPr>
        <p:txBody>
          <a:bodyPr wrap="square">
            <a:spAutoFit/>
          </a:bodyPr>
          <a:lstStyle/>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（4）其他地区的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文艺复兴</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尼德兰</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没有意大利的古典遗产，也缺少意大利式的科学哲学运动，尼德兰人本着人文主义思潮，直接关注世态人情，将日常生活融入绘画之中，受哥特式和中世纪拜占庭细密画的影响，注重细节的描绘，绘画手法细腻、透视独特、色彩明快、有着丰富而神秘的寓意。15世纪画家杨·凡·艾克被称为油画的发明者，代表作品有《根特祭坛画》、《阿尔诺芬尼夫妇像》等。  </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德国文艺复兴时期的艺术受到意大利和尼德兰艺术的影响，同时也保持了德国日耳曼民族的特点，有较强的宗教感，重理性，善思考，注重细节的刻画，较强调个性的表现等。16世纪画家丢勒精通各种绘画技艺，作品有素描像《母亲》，铜版画《忧郁》，油画《三博士的礼拜》等；画家荷尔拜因（Holbein Hans，1497-1543）作品有油画《英王亨利肖像》、木刻画《死的舞蹈》等。</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法国艺术将哥特式艺术、意大利艺术和尼德兰艺术三者融为一炉，最主要的成就表现在卢浮宫等建筑和雕刻方面。在绘画上，16世纪法国请意大利画家罗索((Rosso,1494-1540)和普里马蒂乔(Primaticcio,约1504-1570)领导装饰枫丹白露宫，从事这一工作的画家被称为枫丹白露画派，受到意大利样式主义的影响，艺术风格趋于甜美娇柔，较有名的绘画作品有《埃斯特雷姐妹》、《猎神狄安娜》等。</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9393" name="Rectangle 1"/>
          <p:cNvSpPr>
            <a:spLocks noChangeArrowheads="1"/>
          </p:cNvSpPr>
          <p:nvPr/>
        </p:nvSpPr>
        <p:spPr bwMode="auto">
          <a:xfrm>
            <a:off x="785786" y="1071546"/>
            <a:ext cx="7500990"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just"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（六）17-19世纪艺术</a:t>
            </a:r>
          </a:p>
          <a:p>
            <a:pPr marL="0" marR="0" lvl="0" indent="266700" algn="just"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1、17世纪艺术 </a:t>
            </a:r>
          </a:p>
          <a:p>
            <a:pPr marL="0" marR="0" lvl="0" indent="266700" algn="just"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17世纪，天主教势力占统治地位的意大利、西班牙，受宗教势力支持，巴洛克艺术风行，巴洛克的神秘与豪华风格成为扩大宗教宣传、满足和上层神职人员及贵族享乐的工具</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。君主专制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法国，王权至上，占上风的是古典主义风格，法国宫廷需要象征王朝的伟大永恒的古典主义艺术，古希古罗马题材在法国最受欢迎；资本主义发达的荷兰，流行现实主义艺术，资本主义革命取得胜利的荷兰，最为主人的资产阶级需要艺术家为他们服务，需要要描写自己日常生活的市民艺术。</a:t>
            </a:r>
          </a:p>
          <a:p>
            <a:pPr marL="0" marR="0" lvl="0" indent="266700" algn="just"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21506" name="Picture 2" descr="http://pic.to8to.com/attch/day_150813/20150813_9ab2442176590687fa67DE3tANI9G3eH.jpg"/>
          <p:cNvPicPr>
            <a:picLocks noChangeAspect="1" noChangeArrowheads="1"/>
          </p:cNvPicPr>
          <p:nvPr/>
        </p:nvPicPr>
        <p:blipFill>
          <a:blip r:embed="rId2"/>
          <a:srcRect/>
          <a:stretch>
            <a:fillRect/>
          </a:stretch>
        </p:blipFill>
        <p:spPr bwMode="auto">
          <a:xfrm>
            <a:off x="4429124" y="3786190"/>
            <a:ext cx="3702045" cy="2360054"/>
          </a:xfrm>
          <a:prstGeom prst="rect">
            <a:avLst/>
          </a:prstGeom>
          <a:noFill/>
        </p:spPr>
      </p:pic>
      <p:sp>
        <p:nvSpPr>
          <p:cNvPr id="8" name="矩形 7"/>
          <p:cNvSpPr/>
          <p:nvPr/>
        </p:nvSpPr>
        <p:spPr>
          <a:xfrm>
            <a:off x="3428992" y="3214686"/>
            <a:ext cx="1800493" cy="369332"/>
          </a:xfrm>
          <a:prstGeom prst="rect">
            <a:avLst/>
          </a:prstGeom>
        </p:spPr>
        <p:txBody>
          <a:bodyPr wrap="none">
            <a:spAutoFit/>
          </a:bodyPr>
          <a:lstStyle/>
          <a:p>
            <a:r>
              <a:rPr lang="zh-CN" altLang="en-US" dirty="0" smtClean="0">
                <a:solidFill>
                  <a:schemeClr val="accent2">
                    <a:lumMod val="75000"/>
                  </a:schemeClr>
                </a:solidFill>
                <a:latin typeface="华文行楷" pitchFamily="2" charset="-122"/>
                <a:ea typeface="华文行楷" pitchFamily="2" charset="-122"/>
                <a:cs typeface="新宋体" panose="02010609030101010101" charset="-122"/>
              </a:rPr>
              <a:t>巴洛克风格建筑</a:t>
            </a:r>
            <a:endParaRPr lang="zh-CN" altLang="en-US" dirty="0">
              <a:solidFill>
                <a:schemeClr val="accent2">
                  <a:lumMod val="75000"/>
                </a:schemeClr>
              </a:solidFill>
              <a:latin typeface="华文行楷" pitchFamily="2" charset="-122"/>
              <a:ea typeface="华文行楷" pitchFamily="2" charset="-122"/>
            </a:endParaRPr>
          </a:p>
        </p:txBody>
      </p:sp>
      <p:pic>
        <p:nvPicPr>
          <p:cNvPr id="21508" name="Picture 4" descr="http://pic.to8to.com/attch/day_150813/20150813_718a382d18e5dac5bf76V9KI5OLEwWhC.jpg"/>
          <p:cNvPicPr>
            <a:picLocks noChangeAspect="1" noChangeArrowheads="1"/>
          </p:cNvPicPr>
          <p:nvPr/>
        </p:nvPicPr>
        <p:blipFill>
          <a:blip r:embed="rId3"/>
          <a:srcRect/>
          <a:stretch>
            <a:fillRect/>
          </a:stretch>
        </p:blipFill>
        <p:spPr bwMode="auto">
          <a:xfrm>
            <a:off x="500034" y="3857628"/>
            <a:ext cx="3810027" cy="228601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9393" name="Rectangle 1"/>
          <p:cNvSpPr>
            <a:spLocks noChangeArrowheads="1"/>
          </p:cNvSpPr>
          <p:nvPr/>
        </p:nvSpPr>
        <p:spPr bwMode="auto">
          <a:xfrm>
            <a:off x="714348" y="428604"/>
            <a:ext cx="4786314" cy="59093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1）巴洛克艺术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巴洛克</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（Baroque)是一种艺术形式的称谓，来源于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葡萄牙语</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BARROCO，原意指不规则的珍珠。</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巴洛克艺术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产生于16世纪下半期，盛行于17世纪，18世纪逐渐衰落。</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巴洛克</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艺术是在意大利</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文艺复兴建筑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基础上发展起来的一种建筑和装饰风格，具有对称的特征，用大量曲线代替直线，使形象产生强烈的扭曲感，多繁复的装饰，用许多雕塑和浮雕使建筑产生丰富的运动感，用不完整构图代替完整形象，如断山花、重叠山花和巨型曲线等，有豪华的特色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享乐主义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的色彩。</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意大利</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文艺复兴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晚期著名建筑师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维尼</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9"/>
              </a:rPr>
              <a:t>奥拉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设计</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的罗马</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0"/>
              </a:rPr>
              <a:t>耶稣会教堂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，被称为第一座</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1"/>
              </a:rPr>
              <a:t>巴洛克建筑</a:t>
            </a:r>
            <a:r>
              <a:rPr lang="zh-CN" altLang="en-US" sz="1400" dirty="0" smtClean="0">
                <a:solidFill>
                  <a:srgbClr val="000000"/>
                </a:solidFill>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贝尼尼是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17世纪最伟大的艺术大师，主要成就在雕塑和建筑设计方面，作品有雕塑《圣特雷萨的沉迷》等；弗兰德画家鲁本斯(Rubens,1577-1640)被誉为巴洛克绘画之王，笔下常以神话人物居多，作品有《劫夺吕西普的女儿》等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（2）17世纪现实主义艺术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意大利</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2"/>
              </a:rPr>
              <a:t>画家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卡拉瓦乔（Caravaggio，1571-1610）的作品集成意大利北部现实主义风俗画的传统，真实地描绘人物和自然，明暗对比强烈，从不美化圣经人物。它的绘画风格影响很大，被各国现实主义画家所接受和继承，代表作品有《圣马太殉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3"/>
              </a:rPr>
              <a:t>《圣马太蒙召》</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4"/>
              </a:rPr>
              <a:t>《基督下葬》</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荷兰画家伦勃朗（Renbrandt，1606-1669）从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5"/>
              </a:rPr>
              <a:t>卡拉瓦乔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的基础上发展技法，将明暗法成为创作构思不可分的统一体，代表作有《带金盔的男子》、《夜巡》等。</a:t>
            </a:r>
          </a:p>
        </p:txBody>
      </p:sp>
      <p:pic>
        <p:nvPicPr>
          <p:cNvPr id="7" name="图片 6" descr="维尼奥拉设计的罗马耶稣会教堂"/>
          <p:cNvPicPr>
            <a:picLocks noChangeAspect="1"/>
          </p:cNvPicPr>
          <p:nvPr/>
        </p:nvPicPr>
        <p:blipFill>
          <a:blip r:embed="rId16"/>
          <a:stretch>
            <a:fillRect/>
          </a:stretch>
        </p:blipFill>
        <p:spPr>
          <a:xfrm>
            <a:off x="5643570" y="1214422"/>
            <a:ext cx="2859028" cy="3429024"/>
          </a:xfrm>
          <a:prstGeom prst="rect">
            <a:avLst/>
          </a:prstGeom>
        </p:spPr>
      </p:pic>
      <p:sp>
        <p:nvSpPr>
          <p:cNvPr id="8" name="矩形 7"/>
          <p:cNvSpPr/>
          <p:nvPr/>
        </p:nvSpPr>
        <p:spPr>
          <a:xfrm>
            <a:off x="6143636" y="4929198"/>
            <a:ext cx="2031325" cy="338554"/>
          </a:xfrm>
          <a:prstGeom prst="rect">
            <a:avLst/>
          </a:prstGeom>
        </p:spPr>
        <p:txBody>
          <a:bodyPr wrap="none">
            <a:spAutoFit/>
          </a:bodyPr>
          <a:lstStyle/>
          <a:p>
            <a:r>
              <a:rPr lang="zh-CN" altLang="en-US" sz="1600" dirty="0" smtClean="0">
                <a:solidFill>
                  <a:schemeClr val="accent2">
                    <a:lumMod val="75000"/>
                  </a:schemeClr>
                </a:solidFill>
                <a:latin typeface="华文新魏" pitchFamily="2" charset="-122"/>
                <a:ea typeface="华文新魏" pitchFamily="2" charset="-122"/>
                <a:cs typeface="新宋体" panose="02010609030101010101" charset="-122"/>
              </a:rPr>
              <a:t>（罗马耶稣会</a:t>
            </a:r>
            <a:r>
              <a:rPr lang="zh-CN" altLang="en-US" sz="1600" dirty="0" smtClean="0">
                <a:solidFill>
                  <a:schemeClr val="accent2">
                    <a:lumMod val="75000"/>
                  </a:schemeClr>
                </a:solidFill>
                <a:latin typeface="华文新魏" pitchFamily="2" charset="-122"/>
                <a:ea typeface="华文新魏" pitchFamily="2" charset="-122"/>
                <a:cs typeface="新宋体" panose="02010609030101010101" charset="-122"/>
              </a:rPr>
              <a:t>教堂）</a:t>
            </a:r>
            <a:endParaRPr lang="zh-CN" altLang="en-US" sz="1600" dirty="0">
              <a:solidFill>
                <a:schemeClr val="accent2">
                  <a:lumMod val="75000"/>
                </a:schemeClr>
              </a:solidFill>
              <a:latin typeface="华文新魏" pitchFamily="2" charset="-122"/>
              <a:ea typeface="华文新魏"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857224" y="889844"/>
            <a:ext cx="6858048" cy="2277547"/>
          </a:xfrm>
          <a:prstGeom prst="rect">
            <a:avLst/>
          </a:prstGeom>
        </p:spPr>
        <p:txBody>
          <a:bodyPr wrap="square">
            <a:spAutoFit/>
          </a:bodyPr>
          <a:lstStyle/>
          <a:p>
            <a:pPr lvl="0" indent="266700" eaLnBrk="0" fontAlgn="base" hangingPunct="0">
              <a:spcBef>
                <a:spcPct val="0"/>
              </a:spcBef>
              <a:spcAft>
                <a:spcPct val="0"/>
              </a:spcAft>
            </a:pPr>
            <a:r>
              <a:rPr kumimoji="0" lang="zh-CN" sz="1600"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（3）古典主义（Western classical）艺术</a:t>
            </a:r>
          </a:p>
          <a:p>
            <a:pPr lvl="0" indent="266700" eaLnBrk="0" fontAlgn="base" hangingPunct="0">
              <a:spcBef>
                <a:spcPct val="0"/>
              </a:spcBef>
              <a:spcAft>
                <a:spcPct val="0"/>
              </a:spcAft>
              <a:buFont typeface="Wingdings" pitchFamily="2" charset="2"/>
              <a:buChar char="p"/>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所谓古典主义，就是以古希腊、罗马的文学艺术为典范而得名</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buFont typeface="Wingdings" pitchFamily="2" charset="2"/>
              <a:buChar char="p"/>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17世纪</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的法国，经济的发展促进了艺术的繁荣，法国逐步成为当时欧洲名符其实的经济文化艺术的中心</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buFont typeface="Wingdings" pitchFamily="2" charset="2"/>
              <a:buChar char="p"/>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1648年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法国创立了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绘画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雕刻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学院，后冠名皇家美术学院，后来又在罗马成立了法兰西美术学院，美术学院成为官方的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美术教育</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机构，直接培养为皇家服务的美术人才。在学院里，古典主义原则被确立为学院的规范标准，它的核心是古典主义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buFont typeface="Wingdings" pitchFamily="2" charset="2"/>
              <a:buChar char="p"/>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古典主义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画家有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尼古拉斯·普桑</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作品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《阿尔卡迪亚的牧人》《劫夺萨平妇女》《</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有俄狄甫斯和艾利提克的风景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buFont typeface="Wingdings" pitchFamily="2" charset="2"/>
              <a:buChar char="p"/>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克劳德·洛朗</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作品《示巴女王乘船》《圣沙温号开航》等</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20482" name="Picture 2" descr="http://a2.att.hudong.com/31/96/01300000161613121068961431040_s.jpg"/>
          <p:cNvPicPr>
            <a:picLocks noChangeAspect="1" noChangeArrowheads="1"/>
          </p:cNvPicPr>
          <p:nvPr/>
        </p:nvPicPr>
        <p:blipFill>
          <a:blip r:embed="rId8"/>
          <a:srcRect/>
          <a:stretch>
            <a:fillRect/>
          </a:stretch>
        </p:blipFill>
        <p:spPr bwMode="auto">
          <a:xfrm>
            <a:off x="1000100" y="3676652"/>
            <a:ext cx="3000376" cy="2300288"/>
          </a:xfrm>
          <a:prstGeom prst="rect">
            <a:avLst/>
          </a:prstGeom>
          <a:noFill/>
        </p:spPr>
      </p:pic>
      <p:sp>
        <p:nvSpPr>
          <p:cNvPr id="8" name="矩形 7"/>
          <p:cNvSpPr/>
          <p:nvPr/>
        </p:nvSpPr>
        <p:spPr>
          <a:xfrm>
            <a:off x="3786182" y="6215082"/>
            <a:ext cx="1415772" cy="338554"/>
          </a:xfrm>
          <a:prstGeom prst="rect">
            <a:avLst/>
          </a:prstGeom>
        </p:spPr>
        <p:txBody>
          <a:bodyPr wrap="none">
            <a:spAutoFit/>
          </a:bodyPr>
          <a:lstStyle/>
          <a:p>
            <a:r>
              <a:rPr lang="zh-CN" altLang="en-US" sz="1600" dirty="0" smtClean="0">
                <a:solidFill>
                  <a:schemeClr val="accent2">
                    <a:lumMod val="75000"/>
                  </a:schemeClr>
                </a:solidFill>
                <a:latin typeface="华文新魏" pitchFamily="2" charset="-122"/>
                <a:ea typeface="华文新魏" pitchFamily="2" charset="-122"/>
                <a:cs typeface="新宋体" panose="02010609030101010101" charset="-122"/>
              </a:rPr>
              <a:t>古典主义作品</a:t>
            </a:r>
            <a:endParaRPr lang="zh-CN" altLang="en-US" sz="1600" dirty="0">
              <a:solidFill>
                <a:schemeClr val="accent2">
                  <a:lumMod val="75000"/>
                </a:schemeClr>
              </a:solidFill>
              <a:latin typeface="华文新魏" pitchFamily="2" charset="-122"/>
              <a:ea typeface="华文新魏" pitchFamily="2" charset="-122"/>
            </a:endParaRPr>
          </a:p>
        </p:txBody>
      </p:sp>
      <p:pic>
        <p:nvPicPr>
          <p:cNvPr id="20484" name="Picture 4" descr="http://img.sj33.cn/uploads/allimg/201102/20110205235327939.jpg"/>
          <p:cNvPicPr>
            <a:picLocks noChangeAspect="1" noChangeArrowheads="1"/>
          </p:cNvPicPr>
          <p:nvPr/>
        </p:nvPicPr>
        <p:blipFill>
          <a:blip r:embed="rId9"/>
          <a:srcRect r="4999" b="1810"/>
          <a:stretch>
            <a:fillRect/>
          </a:stretch>
        </p:blipFill>
        <p:spPr bwMode="auto">
          <a:xfrm>
            <a:off x="4286247" y="3643314"/>
            <a:ext cx="3758855" cy="232455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6321" name="Rectangle 1"/>
          <p:cNvSpPr>
            <a:spLocks noChangeArrowheads="1"/>
          </p:cNvSpPr>
          <p:nvPr/>
        </p:nvSpPr>
        <p:spPr bwMode="auto">
          <a:xfrm>
            <a:off x="928662" y="928670"/>
            <a:ext cx="7072362" cy="4185761"/>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、18世纪艺术 </a:t>
            </a:r>
          </a:p>
          <a:p>
            <a:pPr marL="0" marR="0" lvl="0" indent="2794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（1）洛可可艺术</a:t>
            </a:r>
          </a:p>
          <a:p>
            <a:pPr marL="0" marR="0" lvl="0" indent="2794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洛可可（Rococo）艺术产生于法国，倡导者是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蓬帕杜夫人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(1721-1764)，该艺术形式具有轻快、精致、细腻、繁复等特点，其形成过程中受到</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中国艺术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的影响。洛可可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装饰艺术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和室内设计应用明快的色彩和纤巧的装饰，家具也非常精致而偏于繁琐，代表是巴黎苏俾士府邸公主沙龙和凡尔赛宫的王后居室。纤细轻快的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洛可可风格</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反映出当时的社会享乐、奢华以及爱欲交织的风气，后被广泛应用在建筑、装潢、绘画、文学、雕塑、音乐等艺术领域。法国画家华托</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(誉为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“绘画中的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莫扎特</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”，代表作有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《到西西里岛朝圣》《</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小丑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等；布歇(Boucher，1703-1770)，</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蓬帕杜夫人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的绘画老师，代表作如《蓬帕杜夫人像》等；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弗拉戈纳尔，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以风俗为主作画，代表作如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读书少女</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9"/>
              </a:rPr>
              <a:t>《秋千》</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794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（2）新古典主义 </a:t>
            </a:r>
          </a:p>
          <a:p>
            <a:pPr marL="0" marR="0" lvl="0" indent="2794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新古典主义（Neoclassicism）是一种新的复古运动，起于对巴洛克和洛可可艺术的反对，以重振古希腊、古罗马的艺术为信念，反对华丽的装饰，回归俭朴的风格为主。</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18世纪中叶，庞贝城的发掘，引起了人们对古典主义的兴趣，1789年法国大革命前夕，资产阶级为取得革命的胜利，在</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0"/>
              </a:rPr>
              <a:t>意识形态领域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高举反封建反宗教神权、争取人类理想胜利的旗帜，</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1"/>
              </a:rPr>
              <a:t>古代希腊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罗马的英雄成了资产阶级所推崇的偶像。就在这样的历史环境下，产生了借用古代艺术形式和古代英雄主义题材，的“新古典主义”。代表画家有达维特（Jacques-Louis David，1748-1825）的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《拿破仑穿越圣贝尔纳山》《加冕典礼》《马拉之死》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2"/>
              </a:rPr>
              <a:t>安格尔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《土耳其浴室》、《泉》等。</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642910" y="428604"/>
            <a:ext cx="7572428" cy="1877437"/>
          </a:xfrm>
          <a:prstGeom prst="rect">
            <a:avLst/>
          </a:prstGeom>
        </p:spPr>
        <p:txBody>
          <a:bodyPr wrap="square">
            <a:spAutoFit/>
          </a:bodyPr>
          <a:lstStyle/>
          <a:p>
            <a:pPr lvl="0" indent="279400" eaLnBrk="0" fontAlgn="base" hangingPunct="0">
              <a:spcBef>
                <a:spcPct val="0"/>
              </a:spcBef>
              <a:spcAft>
                <a:spcPct val="0"/>
              </a:spcAft>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3、19世纪艺术</a:t>
            </a:r>
          </a:p>
          <a:p>
            <a:pPr lvl="0" indent="2794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（1）浪漫主义   </a:t>
            </a:r>
          </a:p>
          <a:p>
            <a:pPr lvl="0" indent="2794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1789年法国资产阶级推翻了封建专制政权,建立了资产阶级统治，在欧洲掀起了此起彼伏的资产阶级民主革命运动和民族解放运动，表现理想、推崇英雄、充满激情的浪漫主义（Romantik）成为这个时代的主流。浪漫主义艺术的鼎盛时代是法国资产阶级大革命时期,即18世纪90年代到19世纪30年代。</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tooltip="浪漫主义"/>
              </a:rPr>
              <a:t>浪漫主义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文学是对</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tooltip="文艺复兴"/>
              </a:rPr>
              <a:t>文艺复兴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时期</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tooltip="人本主义"/>
              </a:rPr>
              <a:t>人本主义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理念的继承和发扬，也是对僵化的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tooltip="法国"/>
              </a:rPr>
              <a:t>法国</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tooltip="古典主义文学"/>
              </a:rPr>
              <a:t>古典主义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的有力反拨，浪漫主义文学和随后出现的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tooltip="现实主义"/>
              </a:rPr>
              <a:t>现实主义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共同构成西方近代文学的两大体系。代表画家为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席里柯的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《梅杜萨之筏》；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德拉克拉瓦的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《自由引导人民》等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8" name="图片 7" descr="ziyoulingdaorenmin"/>
          <p:cNvPicPr>
            <a:picLocks noChangeAspect="1"/>
          </p:cNvPicPr>
          <p:nvPr/>
        </p:nvPicPr>
        <p:blipFill>
          <a:blip r:embed="rId8" cstate="print"/>
          <a:stretch>
            <a:fillRect/>
          </a:stretch>
        </p:blipFill>
        <p:spPr>
          <a:xfrm>
            <a:off x="1428728" y="2857496"/>
            <a:ext cx="4494222" cy="3000396"/>
          </a:xfrm>
          <a:prstGeom prst="rect">
            <a:avLst/>
          </a:prstGeom>
        </p:spPr>
      </p:pic>
      <p:sp>
        <p:nvSpPr>
          <p:cNvPr id="9" name="矩形 8"/>
          <p:cNvSpPr/>
          <p:nvPr/>
        </p:nvSpPr>
        <p:spPr>
          <a:xfrm>
            <a:off x="1857356" y="6000768"/>
            <a:ext cx="3762568" cy="369332"/>
          </a:xfrm>
          <a:prstGeom prst="rect">
            <a:avLst/>
          </a:prstGeom>
        </p:spPr>
        <p:txBody>
          <a:bodyPr wrap="none">
            <a:spAutoFit/>
          </a:bodyPr>
          <a:lstStyle/>
          <a:p>
            <a:r>
              <a:rPr lang="zh-CN" altLang="en-US" dirty="0" smtClean="0">
                <a:solidFill>
                  <a:schemeClr val="accent2">
                    <a:lumMod val="75000"/>
                  </a:schemeClr>
                </a:solidFill>
                <a:latin typeface="方正舒体" pitchFamily="2" charset="-122"/>
                <a:ea typeface="方正舒体" pitchFamily="2" charset="-122"/>
                <a:cs typeface="新宋体" panose="02010609030101010101" charset="-122"/>
              </a:rPr>
              <a:t>（德拉克拉瓦 </a:t>
            </a:r>
            <a:r>
              <a:rPr lang="en-US" altLang="zh-CN" dirty="0" smtClean="0">
                <a:solidFill>
                  <a:schemeClr val="accent2">
                    <a:lumMod val="75000"/>
                  </a:schemeClr>
                </a:solidFill>
                <a:latin typeface="方正舒体" pitchFamily="2" charset="-122"/>
                <a:ea typeface="方正舒体" pitchFamily="2" charset="-122"/>
                <a:cs typeface="新宋体" panose="02010609030101010101" charset="-122"/>
              </a:rPr>
              <a:t>《</a:t>
            </a:r>
            <a:r>
              <a:rPr lang="zh-CN" altLang="en-US" dirty="0" smtClean="0">
                <a:solidFill>
                  <a:schemeClr val="accent2">
                    <a:lumMod val="75000"/>
                  </a:schemeClr>
                </a:solidFill>
                <a:latin typeface="方正舒体" pitchFamily="2" charset="-122"/>
                <a:ea typeface="方正舒体" pitchFamily="2" charset="-122"/>
                <a:cs typeface="新宋体" panose="02010609030101010101" charset="-122"/>
              </a:rPr>
              <a:t>自由引导人民</a:t>
            </a:r>
            <a:r>
              <a:rPr lang="en-US" altLang="zh-CN" dirty="0" smtClean="0">
                <a:solidFill>
                  <a:schemeClr val="accent2">
                    <a:lumMod val="75000"/>
                  </a:schemeClr>
                </a:solidFill>
                <a:latin typeface="方正舒体" pitchFamily="2" charset="-122"/>
                <a:ea typeface="方正舒体" pitchFamily="2" charset="-122"/>
                <a:cs typeface="新宋体" panose="02010609030101010101" charset="-122"/>
              </a:rPr>
              <a:t>》</a:t>
            </a:r>
            <a:r>
              <a:rPr lang="zh-CN" altLang="en-US" dirty="0" smtClean="0">
                <a:solidFill>
                  <a:schemeClr val="accent2">
                    <a:lumMod val="75000"/>
                  </a:schemeClr>
                </a:solidFill>
                <a:latin typeface="方正舒体" pitchFamily="2" charset="-122"/>
                <a:ea typeface="方正舒体" pitchFamily="2" charset="-122"/>
                <a:cs typeface="新宋体" panose="02010609030101010101" charset="-122"/>
              </a:rPr>
              <a:t>）</a:t>
            </a:r>
            <a:endParaRPr lang="zh-CN" altLang="en-US" dirty="0">
              <a:solidFill>
                <a:schemeClr val="accent2">
                  <a:lumMod val="75000"/>
                </a:schemeClr>
              </a:solidFill>
              <a:latin typeface="方正舒体" pitchFamily="2" charset="-122"/>
              <a:ea typeface="方正舒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642910" y="428604"/>
            <a:ext cx="7143800" cy="2462213"/>
          </a:xfrm>
          <a:prstGeom prst="rect">
            <a:avLst/>
          </a:prstGeom>
        </p:spPr>
        <p:txBody>
          <a:bodyPr wrap="square">
            <a:spAutoFit/>
          </a:bodyPr>
          <a:lstStyle/>
          <a:p>
            <a:pPr lvl="0" indent="279400" algn="just"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2）19世纪现实主义</a:t>
            </a:r>
          </a:p>
          <a:p>
            <a:pPr lvl="0" indent="279400" algn="just"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继法国浪漫主义之后，出现了以赞美大自然，描写现实普通人们生活的现实主义（Realism）美术运动。19世纪的现实主义艺术提倡客观地观察现实生活，按照现实生活的本来面貌，真实地表现典型环境中的典型形象，用忠实于对象的手法描写自己眼界所及的事物。代表画家有“巴比松画派”的七位画家，米勒、柯洛、卢梭、查克、迪亚兹、特罗雍、杜普雷与多比尼</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79400" algn="just"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米勒的《晚祷》《拾穗者》</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反映真实的农村生活；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库尔贝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《碎石工》反映底层人民的生活；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杜米埃</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创作</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了思想深刻而形象夸张的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石版画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和油画《三等车厢》、《带孩子的洗衣妇》等；德国女版画家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柯勒惠支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《战争》、《无产者》等；俄罗斯有现实主义画家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列宾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《伏尔加河上的纤夫》等；法国雕塑大师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罗丹</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《思想者》《加莱义民》等作品也具有现实主义风格</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56322" name="Picture 2" descr="http://p3.so.qhimgs1.com/t0135ff2e506d3e5a73.jpg"/>
          <p:cNvPicPr>
            <a:picLocks noChangeAspect="1" noChangeArrowheads="1"/>
          </p:cNvPicPr>
          <p:nvPr/>
        </p:nvPicPr>
        <p:blipFill>
          <a:blip r:embed="rId8"/>
          <a:srcRect/>
          <a:stretch>
            <a:fillRect/>
          </a:stretch>
        </p:blipFill>
        <p:spPr bwMode="auto">
          <a:xfrm>
            <a:off x="1785917" y="3143248"/>
            <a:ext cx="4674009" cy="3143272"/>
          </a:xfrm>
          <a:prstGeom prst="rect">
            <a:avLst/>
          </a:prstGeom>
          <a:noFill/>
        </p:spPr>
      </p:pic>
      <p:sp>
        <p:nvSpPr>
          <p:cNvPr id="9" name="矩形 8"/>
          <p:cNvSpPr/>
          <p:nvPr/>
        </p:nvSpPr>
        <p:spPr>
          <a:xfrm>
            <a:off x="3000364" y="6429396"/>
            <a:ext cx="2262158" cy="369332"/>
          </a:xfrm>
          <a:prstGeom prst="rect">
            <a:avLst/>
          </a:prstGeom>
        </p:spPr>
        <p:txBody>
          <a:bodyPr wrap="none">
            <a:spAutoFit/>
          </a:bodyPr>
          <a:lstStyle/>
          <a:p>
            <a:r>
              <a:rPr lang="zh-CN" altLang="en-US" dirty="0" smtClean="0">
                <a:solidFill>
                  <a:schemeClr val="accent2">
                    <a:lumMod val="75000"/>
                  </a:schemeClr>
                </a:solidFill>
                <a:latin typeface="华文行楷" pitchFamily="2" charset="-122"/>
                <a:ea typeface="华文行楷" pitchFamily="2" charset="-122"/>
                <a:cs typeface="新宋体" panose="02010609030101010101" charset="-122"/>
              </a:rPr>
              <a:t>（米勒</a:t>
            </a:r>
            <a:r>
              <a:rPr lang="en-US" altLang="zh-CN" dirty="0" smtClean="0">
                <a:solidFill>
                  <a:schemeClr val="accent2">
                    <a:lumMod val="75000"/>
                  </a:schemeClr>
                </a:solidFill>
                <a:latin typeface="华文行楷" pitchFamily="2" charset="-122"/>
                <a:ea typeface="华文行楷" pitchFamily="2" charset="-122"/>
                <a:cs typeface="新宋体" panose="02010609030101010101" charset="-122"/>
              </a:rPr>
              <a:t>《</a:t>
            </a:r>
            <a:r>
              <a:rPr lang="zh-CN" altLang="en-US" dirty="0" smtClean="0">
                <a:solidFill>
                  <a:schemeClr val="accent2">
                    <a:lumMod val="75000"/>
                  </a:schemeClr>
                </a:solidFill>
                <a:latin typeface="华文行楷" pitchFamily="2" charset="-122"/>
                <a:ea typeface="华文行楷" pitchFamily="2" charset="-122"/>
                <a:cs typeface="新宋体" panose="02010609030101010101" charset="-122"/>
              </a:rPr>
              <a:t>拾穗者</a:t>
            </a:r>
            <a:r>
              <a:rPr lang="en-US" altLang="zh-CN" dirty="0" smtClean="0">
                <a:solidFill>
                  <a:schemeClr val="accent2">
                    <a:lumMod val="75000"/>
                  </a:schemeClr>
                </a:solidFill>
                <a:latin typeface="华文行楷" pitchFamily="2" charset="-122"/>
                <a:ea typeface="华文行楷" pitchFamily="2" charset="-122"/>
                <a:cs typeface="新宋体" panose="02010609030101010101" charset="-122"/>
              </a:rPr>
              <a:t>》</a:t>
            </a:r>
            <a:r>
              <a:rPr lang="zh-CN" altLang="en-US" dirty="0" smtClean="0">
                <a:solidFill>
                  <a:schemeClr val="accent2">
                    <a:lumMod val="75000"/>
                  </a:schemeClr>
                </a:solidFill>
                <a:latin typeface="华文行楷" pitchFamily="2" charset="-122"/>
                <a:ea typeface="华文行楷" pitchFamily="2" charset="-122"/>
                <a:cs typeface="新宋体" panose="02010609030101010101" charset="-122"/>
              </a:rPr>
              <a:t>）</a:t>
            </a:r>
            <a:endParaRPr lang="zh-CN" altLang="en-US" dirty="0">
              <a:solidFill>
                <a:schemeClr val="accent2">
                  <a:lumMod val="75000"/>
                </a:schemeClr>
              </a:solidFill>
              <a:latin typeface="华文行楷" pitchFamily="2" charset="-122"/>
              <a:ea typeface="华文行楷"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4273" name="Rectangle 1"/>
          <p:cNvSpPr>
            <a:spLocks noChangeArrowheads="1"/>
          </p:cNvSpPr>
          <p:nvPr/>
        </p:nvSpPr>
        <p:spPr bwMode="auto">
          <a:xfrm>
            <a:off x="642910" y="785794"/>
            <a:ext cx="4286280" cy="490903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pPr>
            <a:r>
              <a:rPr kumimoji="0" lang="zh-CN" b="0" i="0" u="none" strike="noStrike" cap="none" normalizeH="0" baseline="0" dirty="0" smtClean="0">
                <a:ln>
                  <a:noFill/>
                </a:ln>
                <a:solidFill>
                  <a:schemeClr val="accent2">
                    <a:lumMod val="75000"/>
                  </a:schemeClr>
                </a:solidFill>
                <a:effectLst/>
                <a:latin typeface="华文中宋" pitchFamily="2" charset="-122"/>
                <a:ea typeface="华文中宋" pitchFamily="2" charset="-122"/>
                <a:cs typeface="新宋体" panose="02010609030101010101" charset="-122"/>
              </a:rPr>
              <a:t>二、东方艺术</a:t>
            </a:r>
          </a:p>
          <a:p>
            <a:pPr marL="0" marR="0" lvl="0" indent="0" algn="l" defTabSz="914400" rtl="0" eaLnBrk="0" fontAlgn="base" latinLnBrk="0" hangingPunct="0">
              <a:lnSpc>
                <a:spcPct val="150000"/>
              </a:lnSpc>
              <a:spcBef>
                <a:spcPct val="0"/>
              </a:spcBef>
              <a:spcAft>
                <a:spcPct val="0"/>
              </a:spcAft>
              <a:buClrTx/>
              <a:buSzTx/>
              <a:buFontTx/>
              <a:buNone/>
            </a:pPr>
            <a:r>
              <a:rPr kumimoji="0" lang="zh-CN" sz="1600" b="0" i="0" u="none" strike="noStrike" cap="none" normalizeH="0" baseline="0" dirty="0" smtClean="0">
                <a:ln>
                  <a:noFill/>
                </a:ln>
                <a:solidFill>
                  <a:schemeClr val="accent2">
                    <a:lumMod val="75000"/>
                  </a:schemeClr>
                </a:solidFill>
                <a:effectLst/>
                <a:latin typeface="华文中宋" pitchFamily="2" charset="-122"/>
                <a:ea typeface="华文中宋" pitchFamily="2" charset="-122"/>
                <a:cs typeface="新宋体" panose="02010609030101010101" charset="-122"/>
              </a:rPr>
              <a:t>（一）中国艺术</a:t>
            </a:r>
            <a:br>
              <a:rPr kumimoji="0" lang="zh-CN" sz="1600" b="0" i="0" u="none" strike="noStrike" cap="none" normalizeH="0" baseline="0" dirty="0" smtClean="0">
                <a:ln>
                  <a:noFill/>
                </a:ln>
                <a:solidFill>
                  <a:schemeClr val="accent2">
                    <a:lumMod val="75000"/>
                  </a:schemeClr>
                </a:solidFill>
                <a:effectLst/>
                <a:latin typeface="华文中宋" pitchFamily="2" charset="-122"/>
                <a:ea typeface="华文中宋" pitchFamily="2" charset="-122"/>
                <a:cs typeface="新宋体" panose="02010609030101010101" charset="-122"/>
              </a:rPr>
            </a:br>
            <a:r>
              <a:rPr kumimoji="0" lang="zh-CN" sz="1600" b="0" i="0" u="none" strike="noStrike" cap="none" normalizeH="0" baseline="0" dirty="0" smtClean="0">
                <a:ln>
                  <a:noFill/>
                </a:ln>
                <a:solidFill>
                  <a:schemeClr val="accent2">
                    <a:lumMod val="75000"/>
                  </a:schemeClr>
                </a:solidFill>
                <a:effectLst/>
                <a:latin typeface="华文中宋" pitchFamily="2" charset="-122"/>
                <a:ea typeface="华文中宋" pitchFamily="2" charset="-122"/>
                <a:cs typeface="新宋体" panose="02010609030101010101" charset="-122"/>
              </a:rPr>
              <a:t>1、先秦艺术</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n"/>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先秦（公元前21世纪-公元前221年）包括夏商周三代，是中国历史上一个非常重要的时期，中国文化的主体就是在这时形成的，先秦艺术的主要成就表现在青铜、玉器、绘画几个方面。</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n"/>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约4000年前，中国已发明青铜,青铜是红铜加锡的合金，先秦时期青铜器是身份和地位的象征，甚至成为国家权力的象征，工匠们发明了青铜器铸造的分铸法和失蜡浇铸法以及焊接、鎏金、镶嵌、镂刻、错金银等工艺，能制造出更为精致的青铜器，青铜器的类型包括礼器、乐器、兵器、车马器及工具</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n"/>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先秦时期的玉器艺术，中国独特的线条技法已经形成，这些线条龙飞凤舞，曲折蜿蜒，显示出一种单纯而丰富的美感，由此造成历史达数千年之久的中国线艺术风格；先秦时期现存最古老的具有独立意义的绘画作品是湖南长沙楚墓出土的帛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《人物龙凤图》《御龙图》。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7" name="图片 6" descr="御龙图"/>
          <p:cNvPicPr>
            <a:picLocks noChangeAspect="1"/>
          </p:cNvPicPr>
          <p:nvPr/>
        </p:nvPicPr>
        <p:blipFill>
          <a:blip r:embed="rId2"/>
          <a:stretch>
            <a:fillRect/>
          </a:stretch>
        </p:blipFill>
        <p:spPr>
          <a:xfrm>
            <a:off x="5500693" y="1571612"/>
            <a:ext cx="2660865" cy="3714776"/>
          </a:xfrm>
          <a:prstGeom prst="rect">
            <a:avLst/>
          </a:prstGeom>
        </p:spPr>
      </p:pic>
      <p:sp>
        <p:nvSpPr>
          <p:cNvPr id="8" name="矩形 7"/>
          <p:cNvSpPr/>
          <p:nvPr/>
        </p:nvSpPr>
        <p:spPr>
          <a:xfrm>
            <a:off x="6072198" y="5643578"/>
            <a:ext cx="1338828" cy="369332"/>
          </a:xfrm>
          <a:prstGeom prst="rect">
            <a:avLst/>
          </a:prstGeom>
        </p:spPr>
        <p:txBody>
          <a:bodyPr wrap="none">
            <a:spAutoFit/>
          </a:bodyPr>
          <a:lstStyle/>
          <a:p>
            <a:r>
              <a:rPr lang="en-US" altLang="zh-CN" dirty="0" smtClean="0">
                <a:solidFill>
                  <a:schemeClr val="accent2">
                    <a:lumMod val="75000"/>
                  </a:schemeClr>
                </a:solidFill>
                <a:latin typeface="仿宋" pitchFamily="49" charset="-122"/>
                <a:ea typeface="仿宋" pitchFamily="49" charset="-122"/>
                <a:cs typeface="新宋体" panose="02010609030101010101" charset="-122"/>
              </a:rPr>
              <a:t>《</a:t>
            </a:r>
            <a:r>
              <a:rPr lang="zh-CN" altLang="en-US" dirty="0" smtClean="0">
                <a:solidFill>
                  <a:schemeClr val="accent2">
                    <a:lumMod val="75000"/>
                  </a:schemeClr>
                </a:solidFill>
                <a:latin typeface="仿宋" pitchFamily="49" charset="-122"/>
                <a:ea typeface="仿宋" pitchFamily="49" charset="-122"/>
                <a:cs typeface="新宋体" panose="02010609030101010101" charset="-122"/>
              </a:rPr>
              <a:t>御龙图</a:t>
            </a:r>
            <a:r>
              <a:rPr lang="en-US" altLang="zh-CN" dirty="0" smtClean="0">
                <a:solidFill>
                  <a:schemeClr val="accent2">
                    <a:lumMod val="75000"/>
                  </a:schemeClr>
                </a:solidFill>
                <a:latin typeface="仿宋" pitchFamily="49" charset="-122"/>
                <a:ea typeface="仿宋" pitchFamily="49" charset="-122"/>
                <a:cs typeface="新宋体" panose="02010609030101010101" charset="-122"/>
              </a:rPr>
              <a:t>》</a:t>
            </a:r>
            <a:endParaRPr lang="zh-CN" altLang="en-US" dirty="0">
              <a:solidFill>
                <a:schemeClr val="accent2">
                  <a:lumMod val="75000"/>
                </a:schemeClr>
              </a:solidFill>
              <a:latin typeface="仿宋" pitchFamily="49" charset="-122"/>
              <a:ea typeface="仿宋"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3249" name="Rectangle 1"/>
          <p:cNvSpPr>
            <a:spLocks noChangeArrowheads="1"/>
          </p:cNvSpPr>
          <p:nvPr/>
        </p:nvSpPr>
        <p:spPr bwMode="auto">
          <a:xfrm>
            <a:off x="214282" y="357166"/>
            <a:ext cx="8215370" cy="181588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2、秦汉艺术 </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秦汉时期（公元前221年-220年）是中国艺术史上第一个繁荣而有生气的时期，主要成就在雕塑、绘画、书法等方面。</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秦始皇兵马俑代表了秦代的雕塑技术。秦汉时期的绘画艺术异彩纷呈，有秦宫遗址壁画画法着色富于变化，勾勒平涂点染兼用；汉代卜千秋墓壁画、河北望都汉墓壁画，长沙马王堆西汉帛画、临沂金雀山西汉帛画，甘肃居延、江苏邗江出土的木板画、漆画，还有大量的画像石与画像砖。秦汉时期的书法艺术有很大发展，秦代的篆书、汉代的隶书是代表性特色，秦代李斯（前284-前208）的小篆，汉代隶书《曹全碑》存于刻石之上，是令人瞩目的艺术成就。 </a:t>
            </a:r>
          </a:p>
        </p:txBody>
      </p:sp>
      <p:pic>
        <p:nvPicPr>
          <p:cNvPr id="15362" name="Picture 2" descr="http://images.china.cn/attachement/jpg/site1000/20140328/00016c42d95c149ef42d39.jpg"/>
          <p:cNvPicPr>
            <a:picLocks noChangeAspect="1" noChangeArrowheads="1"/>
          </p:cNvPicPr>
          <p:nvPr/>
        </p:nvPicPr>
        <p:blipFill>
          <a:blip r:embed="rId2"/>
          <a:srcRect/>
          <a:stretch>
            <a:fillRect/>
          </a:stretch>
        </p:blipFill>
        <p:spPr bwMode="auto">
          <a:xfrm>
            <a:off x="428596" y="2857496"/>
            <a:ext cx="4286280" cy="3429024"/>
          </a:xfrm>
          <a:prstGeom prst="rect">
            <a:avLst/>
          </a:prstGeom>
          <a:ln>
            <a:noFill/>
          </a:ln>
          <a:effectLst>
            <a:softEdge rad="112500"/>
          </a:effectLst>
        </p:spPr>
      </p:pic>
      <p:pic>
        <p:nvPicPr>
          <p:cNvPr id="15364" name="Picture 4" descr="http://p1.qhimg.com/t01f557414f2e650470.jpg"/>
          <p:cNvPicPr>
            <a:picLocks noChangeAspect="1" noChangeArrowheads="1"/>
          </p:cNvPicPr>
          <p:nvPr/>
        </p:nvPicPr>
        <p:blipFill>
          <a:blip r:embed="rId3"/>
          <a:srcRect/>
          <a:stretch>
            <a:fillRect/>
          </a:stretch>
        </p:blipFill>
        <p:spPr bwMode="auto">
          <a:xfrm>
            <a:off x="5214942" y="2143116"/>
            <a:ext cx="2748458" cy="414340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1681" name="Rectangle 1"/>
          <p:cNvSpPr>
            <a:spLocks noChangeArrowheads="1"/>
          </p:cNvSpPr>
          <p:nvPr/>
        </p:nvSpPr>
        <p:spPr bwMode="auto">
          <a:xfrm>
            <a:off x="1000100" y="714356"/>
            <a:ext cx="6786610" cy="2862322"/>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hangingPunct="1">
              <a:lnSpc>
                <a:spcPts val="2000"/>
              </a:lnSpc>
              <a:spcBef>
                <a:spcPct val="0"/>
              </a:spcBef>
              <a:spcAft>
                <a:spcPct val="0"/>
              </a:spcAft>
              <a:buClrTx/>
              <a:buSzTx/>
            </a:pPr>
            <a:r>
              <a:rPr kumimoji="0" lang="zh-CN" altLang="en-US" sz="1600" b="0" i="0" u="none" strike="noStrike" cap="none" normalizeH="0" baseline="0" dirty="0" smtClean="0">
                <a:ln/>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cs typeface="新宋体" panose="02010609030101010101" charset="-122"/>
              </a:rPr>
              <a:t>一、</a:t>
            </a:r>
            <a:r>
              <a:rPr kumimoji="0" lang="zh-CN" sz="1600" b="0" i="0" u="none" strike="noStrike" cap="none" normalizeH="0" baseline="0" dirty="0" smtClean="0">
                <a:ln/>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cs typeface="新宋体" panose="02010609030101010101" charset="-122"/>
              </a:rPr>
              <a:t>西方艺术</a:t>
            </a:r>
          </a:p>
          <a:p>
            <a:pPr marL="0" marR="0" lvl="0" indent="266700" algn="l" defTabSz="914400" rtl="0" eaLnBrk="0" fontAlgn="base" hangingPunct="0">
              <a:lnSpc>
                <a:spcPts val="2000"/>
              </a:lnSpc>
              <a:spcBef>
                <a:spcPct val="0"/>
              </a:spcBef>
              <a:spcAft>
                <a:spcPct val="0"/>
              </a:spcAft>
              <a:buClrTx/>
              <a:buSzTx/>
              <a:buFontTx/>
              <a:buNone/>
            </a:pPr>
            <a:r>
              <a:rPr kumimoji="0" lang="zh-CN" sz="1400" b="0" i="0" u="none" strike="noStrike" cap="none" normalizeH="0" baseline="0" dirty="0" smtClean="0">
                <a:ln/>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cs typeface="新宋体" panose="02010609030101010101" charset="-122"/>
              </a:rPr>
              <a:t>（一）原始艺术</a:t>
            </a:r>
            <a:endParaRPr kumimoji="0" lang="zh-CN" sz="1400" b="0" i="0" u="none" strike="noStrike" cap="none" normalizeH="0" baseline="0" dirty="0" smtClean="0">
              <a:ln>
                <a:noFill/>
              </a:ln>
              <a:solidFill>
                <a:schemeClr val="tx1"/>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hangingPunct="0">
              <a:lnSpc>
                <a:spcPts val="22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旧石器时代晚期的艺术主要为洞穴壁画和雕塑，主题多与巫术相关，表现内容以动物为主，手法生动写实，如距今11000-17000年前的西班牙北部阿尔塔米拉洞穴岩画，距今2万年的法国拉斯科洞窟壁画，约30000多年前的奥地利维林多夫山洞中的《沃尔道夫的维纳斯》是迄今为止发现最早的雕塑，约18000年前的法国鲁塞尔岩廊《手持角杯的裸女》是迄今为止发现最早的石壁浮雕。</a:t>
            </a:r>
          </a:p>
          <a:p>
            <a:pPr marL="0" marR="0" lvl="0" indent="266700" algn="l" defTabSz="914400" rtl="0" eaLnBrk="0" fontAlgn="base" hangingPunct="0">
              <a:lnSpc>
                <a:spcPts val="22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新石器时代美术成就主要是巨石建筑，巨石建筑盛行于欧洲，包括石柱、石台、石栏等形式，用重达数吨的巨石垒成的宗教性纪念建筑，英格兰南部的圆型巨石圈斯通亨治</a:t>
            </a:r>
            <a:r>
              <a:rPr kumimoji="0" lang="zh-CN"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(Stonehenge)</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是典型的代表。</a:t>
            </a:r>
          </a:p>
        </p:txBody>
      </p:sp>
      <p:pic>
        <p:nvPicPr>
          <p:cNvPr id="35842" name="Picture 2" descr="http://pic.baike.soso.com/p/20121207/bki-20121207161235-166519264.jpg"/>
          <p:cNvPicPr>
            <a:picLocks noChangeAspect="1" noChangeArrowheads="1"/>
          </p:cNvPicPr>
          <p:nvPr/>
        </p:nvPicPr>
        <p:blipFill>
          <a:blip r:embed="rId2"/>
          <a:srcRect/>
          <a:stretch>
            <a:fillRect/>
          </a:stretch>
        </p:blipFill>
        <p:spPr bwMode="auto">
          <a:xfrm>
            <a:off x="973229" y="3857628"/>
            <a:ext cx="2955809" cy="2147888"/>
          </a:xfrm>
          <a:prstGeom prst="rect">
            <a:avLst/>
          </a:prstGeom>
          <a:ln w="88900" cap="sq" cmpd="thickThin">
            <a:solidFill>
              <a:srgbClr val="000000"/>
            </a:solidFill>
            <a:prstDash val="solid"/>
            <a:miter lim="800000"/>
          </a:ln>
          <a:effectLst>
            <a:innerShdw blurRad="76200">
              <a:srgbClr val="000000"/>
            </a:innerShdw>
          </a:effectLst>
        </p:spPr>
      </p:pic>
      <p:pic>
        <p:nvPicPr>
          <p:cNvPr id="35844" name="Picture 4" descr="http://a1.att.hudong.com/53/96/01300000081395121029962549074.jpg"/>
          <p:cNvPicPr>
            <a:picLocks noChangeAspect="1" noChangeArrowheads="1"/>
          </p:cNvPicPr>
          <p:nvPr/>
        </p:nvPicPr>
        <p:blipFill>
          <a:blip r:embed="rId3"/>
          <a:srcRect/>
          <a:stretch>
            <a:fillRect/>
          </a:stretch>
        </p:blipFill>
        <p:spPr bwMode="auto">
          <a:xfrm>
            <a:off x="4071933" y="3857628"/>
            <a:ext cx="3410833" cy="214314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3249" name="Rectangle 1"/>
          <p:cNvSpPr>
            <a:spLocks noChangeArrowheads="1"/>
          </p:cNvSpPr>
          <p:nvPr/>
        </p:nvSpPr>
        <p:spPr bwMode="auto">
          <a:xfrm>
            <a:off x="785786" y="428604"/>
            <a:ext cx="7072362"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3、</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魏晋南北朝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魏晋南北朝时期（220年-589年）是中国艺术发展史上一个重要的发展和转折时期，主要成就在绘画、书法、石窟艺术方面。</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在魏晋之前艺术注重实用性，是表达思想和概念的工具，魏晋南北朝时期士人在美术发展史中起主导作用，人物画日臻成熟，山水画出露端倪，出现艺术的自觉。顾恺之（348-409）《女史箴图》、《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洛神赋图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》以及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谢赫</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（479-502）的艺术理论《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古画品录</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出现，使这时期的艺术更强调情感的价值。魏晋南北朝时期审美与实用兼备的行书发展成熟，而极难辨认、但能很好的表达书写者个性特征和思想感情的草书备受推崇。南北朝时期雕塑艺术继承了两汉的传统，同时受到古印度的影响，形成了独特的风格，北方统治者到处开山凿窟，雕塑佛像，形成了许多石窟艺术，其中著名的有山西大同的云冈石窟、河南洛阳的龙门石窟和甘肃敦煌的莫高窟千佛洞</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
        <p:nvSpPr>
          <p:cNvPr id="7" name="矩形 6"/>
          <p:cNvSpPr/>
          <p:nvPr/>
        </p:nvSpPr>
        <p:spPr>
          <a:xfrm>
            <a:off x="3357554" y="6286520"/>
            <a:ext cx="2419950" cy="338554"/>
          </a:xfrm>
          <a:prstGeom prst="rect">
            <a:avLst/>
          </a:prstGeom>
        </p:spPr>
        <p:txBody>
          <a:bodyPr wrap="square">
            <a:spAutoFit/>
          </a:bodyPr>
          <a:lstStyle/>
          <a:p>
            <a:r>
              <a:rPr lang="zh-CN" altLang="en-US" sz="1600" dirty="0" smtClean="0">
                <a:solidFill>
                  <a:schemeClr val="accent2">
                    <a:lumMod val="75000"/>
                  </a:schemeClr>
                </a:solidFill>
                <a:latin typeface="华文隶书" pitchFamily="2" charset="-122"/>
                <a:ea typeface="华文隶书" pitchFamily="2" charset="-122"/>
                <a:cs typeface="新宋体" panose="02010609030101010101" charset="-122"/>
              </a:rPr>
              <a:t>（顾恺之</a:t>
            </a:r>
            <a:r>
              <a:rPr lang="en-US" altLang="zh-CN" sz="1600" dirty="0" smtClean="0">
                <a:solidFill>
                  <a:schemeClr val="accent2">
                    <a:lumMod val="75000"/>
                  </a:schemeClr>
                </a:solidFill>
                <a:latin typeface="华文隶书" pitchFamily="2" charset="-122"/>
                <a:ea typeface="华文隶书" pitchFamily="2" charset="-122"/>
                <a:cs typeface="新宋体" panose="02010609030101010101" charset="-122"/>
              </a:rPr>
              <a:t>《</a:t>
            </a:r>
            <a:r>
              <a:rPr lang="zh-CN" altLang="en-US" sz="1600" dirty="0" smtClean="0">
                <a:solidFill>
                  <a:schemeClr val="accent2">
                    <a:lumMod val="75000"/>
                  </a:schemeClr>
                </a:solidFill>
                <a:latin typeface="华文隶书" pitchFamily="2" charset="-122"/>
                <a:ea typeface="华文隶书" pitchFamily="2" charset="-122"/>
                <a:cs typeface="新宋体" panose="02010609030101010101" charset="-122"/>
              </a:rPr>
              <a:t>女史箴图</a:t>
            </a:r>
            <a:r>
              <a:rPr lang="en-US" altLang="zh-CN" sz="1600" dirty="0" smtClean="0">
                <a:solidFill>
                  <a:schemeClr val="accent2">
                    <a:lumMod val="75000"/>
                  </a:schemeClr>
                </a:solidFill>
                <a:latin typeface="华文隶书" pitchFamily="2" charset="-122"/>
                <a:ea typeface="华文隶书" pitchFamily="2" charset="-122"/>
                <a:cs typeface="新宋体" panose="02010609030101010101" charset="-122"/>
              </a:rPr>
              <a:t>》</a:t>
            </a:r>
            <a:r>
              <a:rPr lang="zh-CN" altLang="en-US" sz="1600" dirty="0" smtClean="0">
                <a:solidFill>
                  <a:schemeClr val="accent2">
                    <a:lumMod val="75000"/>
                  </a:schemeClr>
                </a:solidFill>
                <a:latin typeface="华文隶书" pitchFamily="2" charset="-122"/>
                <a:ea typeface="华文隶书" pitchFamily="2" charset="-122"/>
                <a:cs typeface="新宋体" panose="02010609030101010101" charset="-122"/>
              </a:rPr>
              <a:t>） </a:t>
            </a:r>
            <a:endParaRPr lang="zh-CN" altLang="en-US" sz="1600" dirty="0">
              <a:solidFill>
                <a:schemeClr val="accent2">
                  <a:lumMod val="75000"/>
                </a:schemeClr>
              </a:solidFill>
              <a:latin typeface="华文隶书" pitchFamily="2" charset="-122"/>
              <a:ea typeface="华文隶书" pitchFamily="2" charset="-122"/>
            </a:endParaRPr>
          </a:p>
        </p:txBody>
      </p:sp>
      <p:pic>
        <p:nvPicPr>
          <p:cNvPr id="8" name="图片 7" descr="nvshizhentu01"/>
          <p:cNvPicPr>
            <a:picLocks noChangeAspect="1"/>
          </p:cNvPicPr>
          <p:nvPr/>
        </p:nvPicPr>
        <p:blipFill>
          <a:blip r:embed="rId6"/>
          <a:stretch>
            <a:fillRect/>
          </a:stretch>
        </p:blipFill>
        <p:spPr>
          <a:xfrm>
            <a:off x="2357422" y="3429000"/>
            <a:ext cx="4487054" cy="2714644"/>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3249" name="Rectangle 1"/>
          <p:cNvSpPr>
            <a:spLocks noChangeArrowheads="1"/>
          </p:cNvSpPr>
          <p:nvPr/>
        </p:nvSpPr>
        <p:spPr bwMode="auto">
          <a:xfrm>
            <a:off x="3786182" y="500042"/>
            <a:ext cx="4714908" cy="504753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r>
            <a:br>
              <a:rPr kumimoji="0" 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4、隋唐五代艺术</a:t>
            </a:r>
            <a:endParaRPr kumimoji="0" lang="zh-CN" sz="1400"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隋唐五代（581年-960年）艺术素以宏伟壮丽、灿烂辉煌的成就闻名于世，是中国古代文化艺术的高峰，主要成就在建筑、绘画、书法、工艺美术等方面。</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隋代的建筑艺术成果斐然，大兴城、洛阳城和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安济桥是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中国古代城市建筑和桥梁建筑的杰出代表，宇文</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恺和李春是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当时卓越的建筑大师。在绘画方面，隋唐大师林立，流派纷呈，初唐绘画承袭隋风，至</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盛唐风格转变</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，各科画家先后涌现，中晚唐的绘画有了新变化,流风余韵,波及五代。唐以后中国美术基本上没有脱离唐代绘画的规范,继续沿着唐代审美的道路发展。隋代展子</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虔的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游春图》是早期青绿山水的杰出代表，并为唐代金碧山水的出现开了先河；唐代山水画青绿、金碧等画风盛行，出现水墨山水，南唐的董源、巨然，和北方的荆浩、关仝，并成为两宋山水画家的宗师。唐代吴道子的人物画“吴带当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周昉《簪花仕女图》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阎立本的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《步辇图》都是传世名作，南唐的周文</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矩、顾闳中都是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杰出的代表。花鸟画成熟，五代出现的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黄筌、徐熙两种</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风格流派，“黄派富贵，徐派野逸”。唐代的唐三彩是陶瓷中的瑰宝，金银器和铜镜的制作工艺达到了炉火纯青的境界。唐楷达到完美的阶段，</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欧阳询、褚遂良等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书法作品名扬天下</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
        <p:nvSpPr>
          <p:cNvPr id="7" name="矩形 6"/>
          <p:cNvSpPr/>
          <p:nvPr/>
        </p:nvSpPr>
        <p:spPr>
          <a:xfrm>
            <a:off x="357158" y="5214950"/>
            <a:ext cx="2441694" cy="338554"/>
          </a:xfrm>
          <a:prstGeom prst="rect">
            <a:avLst/>
          </a:prstGeom>
        </p:spPr>
        <p:txBody>
          <a:bodyPr wrap="none">
            <a:spAutoFit/>
          </a:bodyPr>
          <a:lstStyle/>
          <a:p>
            <a:r>
              <a:rPr lang="zh-CN" altLang="en-US" sz="1600"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（周昉</a:t>
            </a:r>
            <a:r>
              <a:rPr lang="en-US" altLang="zh-CN" sz="1600"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a:t>
            </a:r>
            <a:r>
              <a:rPr lang="zh-CN" altLang="en-US" sz="1600"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簪花仕女图</a:t>
            </a:r>
            <a:r>
              <a:rPr lang="en-US" altLang="zh-CN" sz="1600"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a:t>
            </a:r>
            <a:r>
              <a:rPr lang="zh-CN" altLang="en-US" sz="1600"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a:t>
            </a:r>
            <a:endParaRPr lang="zh-CN" altLang="en-US" sz="1600" dirty="0">
              <a:solidFill>
                <a:schemeClr val="accent2">
                  <a:lumMod val="75000"/>
                </a:schemeClr>
              </a:solidFill>
            </a:endParaRPr>
          </a:p>
        </p:txBody>
      </p:sp>
      <p:pic>
        <p:nvPicPr>
          <p:cNvPr id="9" name="图片 8" descr="zanhua002"/>
          <p:cNvPicPr>
            <a:picLocks noChangeAspect="1"/>
          </p:cNvPicPr>
          <p:nvPr/>
        </p:nvPicPr>
        <p:blipFill>
          <a:blip r:embed="rId2"/>
          <a:stretch>
            <a:fillRect/>
          </a:stretch>
        </p:blipFill>
        <p:spPr>
          <a:xfrm>
            <a:off x="357158" y="1214422"/>
            <a:ext cx="3277937" cy="3857652"/>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42873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sz="2000" dirty="0">
                <a:latin typeface="华文行楷" panose="02010800040101010101" pitchFamily="2" charset="-122"/>
                <a:ea typeface="华文行楷" panose="02010800040101010101" pitchFamily="2" charset="-122"/>
              </a:rPr>
              <a:t>艺术</a:t>
            </a:r>
            <a:r>
              <a:rPr lang="zh-CN" altLang="en-US" sz="2000" dirty="0" smtClean="0">
                <a:latin typeface="华文行楷" panose="02010800040101010101" pitchFamily="2" charset="-122"/>
                <a:ea typeface="华文行楷" panose="02010800040101010101" pitchFamily="2" charset="-122"/>
              </a:rPr>
              <a:t>概论</a:t>
            </a:r>
            <a:endParaRPr lang="zh-CN" altLang="en-US" sz="2000"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590008" y="4071942"/>
            <a:ext cx="553998"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4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4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3249" name="Rectangle 1"/>
          <p:cNvSpPr>
            <a:spLocks noChangeArrowheads="1"/>
          </p:cNvSpPr>
          <p:nvPr/>
        </p:nvSpPr>
        <p:spPr bwMode="auto">
          <a:xfrm>
            <a:off x="857224" y="428604"/>
            <a:ext cx="7429552" cy="192745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5</a:t>
            </a: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、宋元艺术 </a:t>
            </a:r>
            <a:endParaRPr kumimoji="0" lang="en-US" alt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1" fontAlgn="base" latinLnBrk="0" hangingPunct="1">
              <a:lnSpc>
                <a:spcPct val="150000"/>
              </a:lnSpc>
              <a:spcBef>
                <a:spcPct val="0"/>
              </a:spcBef>
              <a:spcAft>
                <a:spcPct val="0"/>
              </a:spcAft>
              <a:buClrTx/>
              <a:buSzTx/>
              <a:buFontTx/>
              <a:buNone/>
            </a:pPr>
            <a:r>
              <a:rPr kumimoji="0" lang="zh-CN" sz="16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宋元</a:t>
            </a:r>
            <a:r>
              <a:rPr kumimoji="0" lang="zh-CN" sz="16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时期（960年-1368年）主要艺术成就在陶瓷、绘画和书法等方面。</a:t>
            </a:r>
          </a:p>
          <a:p>
            <a:pPr marL="0" marR="0" lvl="0" indent="266700" algn="l" defTabSz="914400" rtl="0" eaLnBrk="0" fontAlgn="base" latinLnBrk="0" hangingPunct="0">
              <a:lnSpc>
                <a:spcPct val="150000"/>
              </a:lnSpc>
              <a:spcBef>
                <a:spcPct val="0"/>
              </a:spcBef>
              <a:spcAft>
                <a:spcPct val="0"/>
              </a:spcAft>
              <a:buClrTx/>
              <a:buSzTx/>
              <a:buFontTx/>
              <a:buNone/>
            </a:pPr>
            <a:r>
              <a:rPr kumimoji="0" lang="zh-CN" sz="16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宋代时期是中国陶瓷发展史上的第一个高峰，名窑迭出，品类繁多，汝窑、官窑、钧窑、哥窑、定窑是著名的五大名窑；元代是古代瓷器发展的重要时期，突出成就是烧制青花瓷和发明了釉里红装饰法</a:t>
            </a:r>
            <a:r>
              <a:rPr kumimoji="0" lang="zh-CN" sz="16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6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
        <p:nvSpPr>
          <p:cNvPr id="7" name="矩形 6"/>
          <p:cNvSpPr/>
          <p:nvPr/>
        </p:nvSpPr>
        <p:spPr>
          <a:xfrm>
            <a:off x="357158" y="3500438"/>
            <a:ext cx="430887" cy="1118255"/>
          </a:xfrm>
          <a:prstGeom prst="rect">
            <a:avLst/>
          </a:prstGeom>
        </p:spPr>
        <p:txBody>
          <a:bodyPr vert="eaVert" wrap="none">
            <a:spAutoFit/>
          </a:bodyPr>
          <a:lstStyle/>
          <a:p>
            <a:r>
              <a:rPr lang="zh-CN" altLang="en-US" sz="1600"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（青花瓷）</a:t>
            </a:r>
            <a:endParaRPr lang="zh-CN" altLang="en-US" sz="1600" dirty="0">
              <a:solidFill>
                <a:schemeClr val="accent2">
                  <a:lumMod val="75000"/>
                </a:schemeClr>
              </a:solidFill>
            </a:endParaRPr>
          </a:p>
        </p:txBody>
      </p:sp>
      <p:pic>
        <p:nvPicPr>
          <p:cNvPr id="58370" name="Picture 2" descr="http://pic.58pic.com/58pic/15/50/60/44t58PICXFZ_1024.jpg"/>
          <p:cNvPicPr>
            <a:picLocks noChangeAspect="1" noChangeArrowheads="1"/>
          </p:cNvPicPr>
          <p:nvPr/>
        </p:nvPicPr>
        <p:blipFill>
          <a:blip r:embed="rId2"/>
          <a:srcRect b="24357"/>
          <a:stretch>
            <a:fillRect/>
          </a:stretch>
        </p:blipFill>
        <p:spPr bwMode="auto">
          <a:xfrm>
            <a:off x="1000100" y="2928934"/>
            <a:ext cx="3643338" cy="2602384"/>
          </a:xfrm>
          <a:prstGeom prst="rect">
            <a:avLst/>
          </a:prstGeom>
          <a:noFill/>
        </p:spPr>
      </p:pic>
      <p:pic>
        <p:nvPicPr>
          <p:cNvPr id="58372" name="Picture 4" descr="http://a0.att.hudong.com/34/93/01300000016998120523938959324.jpg"/>
          <p:cNvPicPr>
            <a:picLocks noChangeAspect="1" noChangeArrowheads="1"/>
          </p:cNvPicPr>
          <p:nvPr/>
        </p:nvPicPr>
        <p:blipFill>
          <a:blip r:embed="rId3"/>
          <a:srcRect/>
          <a:stretch>
            <a:fillRect/>
          </a:stretch>
        </p:blipFill>
        <p:spPr bwMode="auto">
          <a:xfrm>
            <a:off x="5000628" y="2928934"/>
            <a:ext cx="3273417" cy="2598275"/>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2225" name="Rectangle 1"/>
          <p:cNvSpPr>
            <a:spLocks noChangeArrowheads="1"/>
          </p:cNvSpPr>
          <p:nvPr/>
        </p:nvSpPr>
        <p:spPr bwMode="auto">
          <a:xfrm>
            <a:off x="857224" y="1000108"/>
            <a:ext cx="6858048" cy="4293483"/>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两宋时期，宫廷画院盛极一时，崇尚严谨精致的写实作风，宋徽宗赵佶（1082-1135）重视画院、优待画家，使得北宋的文化艺术一度达到了鼎盛时期，范宽（950-1302）的《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溪山行旅图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张择端(12世纪-？)的风俗画《清明上河图》都是传世之作；南宋山水画趋向简率豪放，注重抒发主观情志的文人墨戏画。元代是中国绘画的重要转折期，以赵孟頫（1254-1322）、高克恭（1248-1310）等为代表的士大夫画，摒斥南宋画院风格，回归唐和北宋的传统，提倡书法笔意入画，开出重气韵清格律的元画风气，以寄兴托志为要旨的的文人写意画成为画坛的主流，反映消极避世思想的隐逸山水和象征清高坚贞人格精神的梅兰竹石等题材广为流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1" fontAlgn="base" latinLnBrk="0" hangingPunct="1">
              <a:lnSpc>
                <a:spcPct val="15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宋代</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苏轼（1307-1101）、米芾（1021-1107）等书法注重形意结合，章法在次，标新立异，追求个性，表现出宋人新的审美观念，行草成为主流，与“尚意”之气相辅相成。元代书法兼修各体，赵孟頫创楷体新系“赵体”，开创诗书画的结合，王冕（1287-1359）开创篆刻印合一的艺术形式，被文人广为学习模仿，开启了元代诗书画印同修的格局。</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1201" name="Rectangle 1"/>
          <p:cNvSpPr>
            <a:spLocks noChangeArrowheads="1"/>
          </p:cNvSpPr>
          <p:nvPr/>
        </p:nvSpPr>
        <p:spPr bwMode="auto">
          <a:xfrm>
            <a:off x="785786" y="428604"/>
            <a:ext cx="3857652" cy="57554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6、明清艺术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明清时期（1368年-1911年）艺术成就表现在园林艺术和绘画艺术等方面。</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园林艺术代表了中国古典园林的最高成就，园林师法自然、巧于因借、含蓄内秀、小中见大、诗情画趣、无限意境，颐和园、拙政园、避暑山庄、留园被称为中国四大名园。在绘画方面，明代宫廷绘画继承两宋画院传统，以宏伟富丽的风格为特色；在宫廷外形成以戴进（1388-1462）为代表的“浙派”及衍生出来的吴伟（1459-1508）“江夏派”，笔势挺健豪放，墨色纵肆酣畅；沈周（1427-1509）、文征明（1470-1559）的“吴门画派”发扬元画的传统，表现文人的优雅生活情趣，讲求笔墨的书法性技巧，雄踞画坛主流地位百年之久；徐渭（1521-1593）是中国</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泼墨</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大写意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画派创始人，吸取前人精华而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脱胎换骨</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开创了一代画风；董其昌（1555年-1636年）集宋元绘画之大成而进行变革，重建起文人画的新绪统。清初王时敏（1952-1680）、王鉴（1598-1677）等掀起摹古潮流；八大山人（1626-1705）、梅清（1623-1697）、龚贤（1618-1689）等遗民画家重视师法自然，建立起新颖的个性风格；乾隆年间以郑燮(1693-1765)为首的“扬州八怪”作品抒发个性，追求奇崛奔突的意趣，笔墨技法对近代影响很大。</a:t>
            </a:r>
          </a:p>
        </p:txBody>
      </p:sp>
      <p:sp>
        <p:nvSpPr>
          <p:cNvPr id="7" name="矩形 6"/>
          <p:cNvSpPr/>
          <p:nvPr/>
        </p:nvSpPr>
        <p:spPr>
          <a:xfrm>
            <a:off x="6072198" y="5786454"/>
            <a:ext cx="1005403" cy="338554"/>
          </a:xfrm>
          <a:prstGeom prst="rect">
            <a:avLst/>
          </a:prstGeom>
        </p:spPr>
        <p:txBody>
          <a:bodyPr wrap="none">
            <a:spAutoFit/>
          </a:bodyPr>
          <a:lstStyle/>
          <a:p>
            <a:r>
              <a:rPr lang="zh-CN" altLang="en-US" sz="1600" dirty="0" smtClean="0">
                <a:solidFill>
                  <a:schemeClr val="accent2">
                    <a:lumMod val="75000"/>
                  </a:schemeClr>
                </a:solidFill>
                <a:latin typeface="华文隶书" pitchFamily="2" charset="-122"/>
                <a:ea typeface="华文隶书" pitchFamily="2" charset="-122"/>
                <a:cs typeface="新宋体" panose="02010609030101010101" charset="-122"/>
              </a:rPr>
              <a:t>郑燮作品</a:t>
            </a:r>
            <a:endParaRPr lang="zh-CN" altLang="en-US" sz="1600" dirty="0">
              <a:solidFill>
                <a:schemeClr val="accent2">
                  <a:lumMod val="75000"/>
                </a:schemeClr>
              </a:solidFill>
              <a:latin typeface="华文隶书" pitchFamily="2" charset="-122"/>
              <a:ea typeface="华文隶书" pitchFamily="2" charset="-122"/>
            </a:endParaRPr>
          </a:p>
        </p:txBody>
      </p:sp>
      <p:pic>
        <p:nvPicPr>
          <p:cNvPr id="12290" name="Picture 2" descr="http://www.people.com.cn/h/pic/20110823/56/11757942806569930692.jpg"/>
          <p:cNvPicPr>
            <a:picLocks noChangeAspect="1" noChangeArrowheads="1"/>
          </p:cNvPicPr>
          <p:nvPr/>
        </p:nvPicPr>
        <p:blipFill>
          <a:blip r:embed="rId5"/>
          <a:srcRect/>
          <a:stretch>
            <a:fillRect/>
          </a:stretch>
        </p:blipFill>
        <p:spPr bwMode="auto">
          <a:xfrm>
            <a:off x="5357818" y="571480"/>
            <a:ext cx="2714644" cy="5111287"/>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0177" name="Rectangle 1"/>
          <p:cNvSpPr>
            <a:spLocks noChangeArrowheads="1"/>
          </p:cNvSpPr>
          <p:nvPr/>
        </p:nvSpPr>
        <p:spPr bwMode="auto">
          <a:xfrm>
            <a:off x="857224" y="785794"/>
            <a:ext cx="6215106" cy="504753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（二）日本艺术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日本是亚洲东部太平洋上的群岛国家，在长达万年的时间内，日本没有大规模的民族迁移，保持了完整独立和连续性。日本艺术古来受中国及朝鲜半岛的影响，近代受到西洋文化的影响，从而产生了日本绘画和西洋画综合的画风。</a:t>
            </a:r>
          </a:p>
          <a:p>
            <a:pPr marL="0" marR="0" lvl="0" indent="266700" algn="l" defTabSz="914400" rtl="0" eaLnBrk="0" fontAlgn="base" latinLnBrk="0" hangingPunct="0">
              <a:lnSpc>
                <a:spcPct val="100000"/>
              </a:lnSpc>
              <a:spcBef>
                <a:spcPct val="0"/>
              </a:spcBef>
              <a:spcAft>
                <a:spcPct val="0"/>
              </a:spcAft>
              <a:buClrTx/>
              <a:buSzTx/>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1、绳纹时代与弥生时代 </a:t>
            </a:r>
          </a:p>
          <a:p>
            <a:pPr marL="0" marR="0" lvl="0" indent="266700" algn="l" defTabSz="914400" rtl="0" eaLnBrk="0" fontAlgn="base" latinLnBrk="0" hangingPunct="0">
              <a:lnSpc>
                <a:spcPct val="100000"/>
              </a:lnSpc>
              <a:spcBef>
                <a:spcPct val="0"/>
              </a:spcBef>
              <a:spcAft>
                <a:spcPct val="0"/>
              </a:spcAft>
              <a:buClrTx/>
              <a:buSzTx/>
              <a:buFont typeface="Wingdings" pitchFamily="2" charset="2"/>
              <a:buChar char="n"/>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绳纹时代（约13000年前-10000年）前期以渔业、狩猎为主，后来逐渐有了谷物栽培，有了原始的祖先崇拜，产生了太阳（女）神，绳纹时代由于出土了表面有绳压纹路的土器而得名，其装饰风格大气质朴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 typeface="Wingdings" pitchFamily="2" charset="2"/>
              <a:buChar char="n"/>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弥</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生时代（公元前5世纪-公元3世纪中），弥生的意思是“新生”，弥生人开始过农耕生活，并有了贫富分化等一系列转变，走向了趋于文明的社会轨道，文化上也开始接纳融合，弥生时代的后期产生了文字，这个时代的陶器没有绳纹时期那么多纹理图案，偏重平面化，追求朴素的形式感。</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2、飞鸟时代和白凤时代</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飞鸟时代（6世纪上半叶-645年）、白凤时代（645年-710年）日本积极导入以佛教和儒学为主体的中国文化，艺术上受中国魏晋南北朝和隋唐的影响。以佛教寺院为代表的大陆建筑影响到日本，成为飞鸟、白凤建筑的主体，如7世纪的川原寺，是唐代的样式。在雕塑方面，飞鸟时代的中国南北朝样式、白凤时代中国隋唐样式的佛教题材雕塑，向古典美风格发展，如飞鸟大佛、观心寺菩萨立像等。在绘画上，中国和朝鲜的画师形成绘画集团，服务于朝廷，既反映大陆样式，又描绘日本宫廷生活，如法隆寺金堂壁画、高松冢古坟壁画等。日本书法是汉字传入后产生的，飞鸟时代流行中国魏晋南北朝书风，白凤时代由遣唐使传播唐朝书风。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0177" name="Rectangle 1"/>
          <p:cNvSpPr>
            <a:spLocks noChangeArrowheads="1"/>
          </p:cNvSpPr>
          <p:nvPr/>
        </p:nvSpPr>
        <p:spPr bwMode="auto">
          <a:xfrm>
            <a:off x="2643174" y="571480"/>
            <a:ext cx="5214974" cy="538609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3、奈良时代</a:t>
            </a:r>
          </a:p>
          <a:p>
            <a:pPr lvl="1"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奈良时代（710年-794年）受中国盛唐文化的影响，又通过唐朝接受到印度、伊朗的文化，从而出现了日本第一次文化全面昌盛的局面，遣唐使、派往中国的留学僧和留学生在日本文化和艺术繁荣方面，起着极大的作用。全国大兴造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建筑</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佛像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采取唐朝样式，形成均匀写实、优美理性的古典风格，有东大寺释迦佛、观音像等。在绘画方面，唐朝绘画技法和样式被广泛吸取，绘画制作受到国家支持，佛教绘画盛行，如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《释迦灵鹫山说法图》《吉祥天像》《鸟毛立女图屏风》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等。工艺美术盛行唐朝样式，也流行印度、伊朗的样式，金工、漆器、染织盛行，仿中国唐三彩而产生了奈良三彩。 </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lang="zh-CN"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4</a:t>
            </a:r>
            <a:r>
              <a:rPr lang="zh-CN" dirty="0" smtClean="0">
                <a:solidFill>
                  <a:schemeClr val="accent2">
                    <a:lumMod val="75000"/>
                  </a:schemeClr>
                </a:solidFill>
                <a:latin typeface="新宋体" panose="02010609030101010101" charset="-122"/>
                <a:ea typeface="新宋体" panose="02010609030101010101" charset="-122"/>
                <a:cs typeface="新宋体" panose="02010609030101010101" charset="-122"/>
              </a:rPr>
              <a:t>、平安时代</a:t>
            </a:r>
          </a:p>
          <a:p>
            <a:pPr lvl="1"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平安时代（784年-1184年）前期唐风文化达到极盛，后期与中国文化的联系中断，是日本国风文化的开端，在艺术各领域都出现了和样。建筑方面，前期受唐朝影响，后期逐渐日本化。雕塑方面，前期的佛像雕塑有唐风雕塑和木雕，后期形成和样。绘画方面，世俗画有重大发展，宫廷用唐朝风格的山水画、风俗画，被称为唐绘；后又以日本的山水、风俗画，被称为大和绘，大和绘的耽美风格使佛教绘画变质，趋于技巧的纤细化和装饰主义，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《十二天像》《阿弥陀圣众来迎图》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等。又有月历绘、名胜绘、樟屏绘，物语绘、日记绘、绘卷物等。</a:t>
            </a:r>
          </a:p>
        </p:txBody>
      </p:sp>
      <p:pic>
        <p:nvPicPr>
          <p:cNvPr id="10243" name="Picture 3" descr="C:\Users\Administrator\AppData\Local\Temp\ksohtml\wpsB11F.tmp.png"/>
          <p:cNvPicPr>
            <a:picLocks noChangeAspect="1" noChangeArrowheads="1"/>
          </p:cNvPicPr>
          <p:nvPr/>
        </p:nvPicPr>
        <p:blipFill>
          <a:blip r:embed="rId2"/>
          <a:srcRect/>
          <a:stretch>
            <a:fillRect/>
          </a:stretch>
        </p:blipFill>
        <p:spPr bwMode="auto">
          <a:xfrm>
            <a:off x="642910" y="357166"/>
            <a:ext cx="1762125" cy="2667000"/>
          </a:xfrm>
          <a:prstGeom prst="rect">
            <a:avLst/>
          </a:prstGeom>
          <a:noFill/>
        </p:spPr>
      </p:pic>
      <p:pic>
        <p:nvPicPr>
          <p:cNvPr id="10242" name="Picture 2" descr="C:\Users\Administrator\AppData\Local\Temp\ksohtml\wpsB10F.tmp.png"/>
          <p:cNvPicPr>
            <a:picLocks noChangeAspect="1" noChangeArrowheads="1"/>
          </p:cNvPicPr>
          <p:nvPr/>
        </p:nvPicPr>
        <p:blipFill>
          <a:blip r:embed="rId3"/>
          <a:srcRect/>
          <a:stretch>
            <a:fillRect/>
          </a:stretch>
        </p:blipFill>
        <p:spPr bwMode="auto">
          <a:xfrm>
            <a:off x="642910" y="3214686"/>
            <a:ext cx="1752600" cy="2676525"/>
          </a:xfrm>
          <a:prstGeom prst="rect">
            <a:avLst/>
          </a:prstGeom>
          <a:noFill/>
        </p:spPr>
      </p:pic>
      <p:sp>
        <p:nvSpPr>
          <p:cNvPr id="9" name="矩形 8"/>
          <p:cNvSpPr/>
          <p:nvPr/>
        </p:nvSpPr>
        <p:spPr>
          <a:xfrm>
            <a:off x="357158" y="6143644"/>
            <a:ext cx="2441694" cy="338554"/>
          </a:xfrm>
          <a:prstGeom prst="rect">
            <a:avLst/>
          </a:prstGeom>
        </p:spPr>
        <p:txBody>
          <a:bodyPr wrap="none">
            <a:spAutoFit/>
          </a:bodyPr>
          <a:lstStyle/>
          <a:p>
            <a:r>
              <a:rPr lang="zh-CN" altLang="en-US" sz="1600" dirty="0" smtClean="0">
                <a:solidFill>
                  <a:schemeClr val="accent2">
                    <a:lumMod val="75000"/>
                  </a:schemeClr>
                </a:solidFill>
                <a:latin typeface="华文行楷" pitchFamily="2" charset="-122"/>
                <a:ea typeface="华文行楷" pitchFamily="2" charset="-122"/>
                <a:cs typeface="新宋体" panose="02010609030101010101" charset="-122"/>
              </a:rPr>
              <a:t>（</a:t>
            </a:r>
            <a:r>
              <a:rPr lang="en-US" altLang="zh-CN" sz="1600" dirty="0" smtClean="0">
                <a:solidFill>
                  <a:schemeClr val="accent2">
                    <a:lumMod val="75000"/>
                  </a:schemeClr>
                </a:solidFill>
                <a:latin typeface="华文行楷" pitchFamily="2" charset="-122"/>
                <a:ea typeface="华文行楷" pitchFamily="2" charset="-122"/>
                <a:cs typeface="新宋体" panose="02010609030101010101" charset="-122"/>
              </a:rPr>
              <a:t>《</a:t>
            </a:r>
            <a:r>
              <a:rPr lang="zh-CN" altLang="en-US" sz="1600" dirty="0" smtClean="0">
                <a:solidFill>
                  <a:schemeClr val="accent2">
                    <a:lumMod val="75000"/>
                  </a:schemeClr>
                </a:solidFill>
                <a:latin typeface="华文行楷" pitchFamily="2" charset="-122"/>
                <a:ea typeface="华文行楷" pitchFamily="2" charset="-122"/>
                <a:cs typeface="新宋体" panose="02010609030101010101" charset="-122"/>
              </a:rPr>
              <a:t>鸟毛立女图屏风</a:t>
            </a:r>
            <a:r>
              <a:rPr lang="en-US" altLang="zh-CN" sz="1600" dirty="0" smtClean="0">
                <a:solidFill>
                  <a:schemeClr val="accent2">
                    <a:lumMod val="75000"/>
                  </a:schemeClr>
                </a:solidFill>
                <a:latin typeface="华文行楷" pitchFamily="2" charset="-122"/>
                <a:ea typeface="华文行楷" pitchFamily="2" charset="-122"/>
                <a:cs typeface="新宋体" panose="02010609030101010101" charset="-122"/>
              </a:rPr>
              <a:t>》</a:t>
            </a:r>
            <a:r>
              <a:rPr lang="zh-CN" altLang="en-US" sz="1600" dirty="0" smtClean="0">
                <a:solidFill>
                  <a:schemeClr val="accent2">
                    <a:lumMod val="75000"/>
                  </a:schemeClr>
                </a:solidFill>
                <a:latin typeface="华文行楷" pitchFamily="2" charset="-122"/>
                <a:ea typeface="华文行楷" pitchFamily="2" charset="-122"/>
                <a:cs typeface="新宋体" panose="02010609030101010101" charset="-122"/>
              </a:rPr>
              <a:t>）</a:t>
            </a:r>
            <a:endParaRPr lang="zh-CN" altLang="en-US" sz="1600" dirty="0">
              <a:solidFill>
                <a:schemeClr val="accent2">
                  <a:lumMod val="75000"/>
                </a:schemeClr>
              </a:solidFill>
              <a:latin typeface="华文行楷" pitchFamily="2" charset="-122"/>
              <a:ea typeface="华文行楷"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9153" name="Rectangle 1"/>
          <p:cNvSpPr>
            <a:spLocks noChangeArrowheads="1"/>
          </p:cNvSpPr>
          <p:nvPr/>
        </p:nvSpPr>
        <p:spPr bwMode="auto">
          <a:xfrm>
            <a:off x="428596" y="500042"/>
            <a:ext cx="7572428" cy="20928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5、镰仓时代、室町时代和桃山时代</a:t>
            </a:r>
          </a:p>
          <a:p>
            <a:pPr lvl="1" indent="266700" eaLnBrk="0" fontAlgn="base" hangingPunct="0">
              <a:spcBef>
                <a:spcPct val="0"/>
              </a:spcBef>
              <a:spcAft>
                <a:spcPct val="0"/>
              </a:spcAft>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镰仓时代（1185年-1333年）建筑上采用中国南宋样式，被称为大佛样，如重修的奈良大东寺，后随禅宗而入的南宋样式，称为禅宗样，如荣西的建仁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寺</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eaLnBrk="0" fontAlgn="base" hangingPunct="0">
              <a:spcBef>
                <a:spcPct val="0"/>
              </a:spcBef>
              <a:spcAft>
                <a:spcPct val="0"/>
              </a:spcAft>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室</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町时代（1336年-1573年）禅宗样渗透到以和样为主的寺院建筑中，住宅的寝殿式向书院式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过渡</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eaLnBrk="0" fontAlgn="base" hangingPunct="0">
              <a:spcBef>
                <a:spcPct val="0"/>
              </a:spcBef>
              <a:spcAft>
                <a:spcPct val="0"/>
              </a:spcAft>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桃</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山时代（1573年-1603年）构筑规模宏大的城郭，大兴土木，极尽壮美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eaLnBrk="0" fontAlgn="base" hangingPunct="0">
              <a:spcBef>
                <a:spcPct val="0"/>
              </a:spcBef>
              <a:spcAft>
                <a:spcPct val="0"/>
              </a:spcAft>
              <a:buFont typeface="Wingdings" pitchFamily="2" charset="2"/>
              <a:buChar char="u"/>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随着</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日禅僧的往来，诸多唐锦、唐绫被大量仿造，仿中国的青瓷、天目釉，生产出灰釉、黑釉和饴釉的瓶、壶；室町时代书院式建筑和茶会的兴起，桃山时代产生朴素闲逸的审美意识，茶道流行，茶道具的需求增加引起陶瓷工艺的发展</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9218" name="Picture 2" descr="https://a-ssl.duitang.com/uploads/item/201504/03/20150403H3452_5aHjy.thumb.700_0.jpeg"/>
          <p:cNvPicPr>
            <a:picLocks noChangeAspect="1" noChangeArrowheads="1"/>
          </p:cNvPicPr>
          <p:nvPr/>
        </p:nvPicPr>
        <p:blipFill>
          <a:blip r:embed="rId2"/>
          <a:srcRect/>
          <a:stretch>
            <a:fillRect/>
          </a:stretch>
        </p:blipFill>
        <p:spPr bwMode="auto">
          <a:xfrm>
            <a:off x="1643042" y="2928934"/>
            <a:ext cx="4714908" cy="3017541"/>
          </a:xfrm>
          <a:prstGeom prst="rect">
            <a:avLst/>
          </a:prstGeom>
          <a:noFill/>
        </p:spPr>
      </p:pic>
      <p:sp>
        <p:nvSpPr>
          <p:cNvPr id="7" name="矩形 6"/>
          <p:cNvSpPr/>
          <p:nvPr/>
        </p:nvSpPr>
        <p:spPr>
          <a:xfrm>
            <a:off x="2928926" y="6143644"/>
            <a:ext cx="1569660" cy="369332"/>
          </a:xfrm>
          <a:prstGeom prst="rect">
            <a:avLst/>
          </a:prstGeom>
        </p:spPr>
        <p:txBody>
          <a:bodyPr wrap="none">
            <a:spAutoFit/>
          </a:bodyPr>
          <a:lstStyle/>
          <a:p>
            <a:r>
              <a:rPr lang="zh-CN" altLang="en-US" dirty="0" smtClean="0">
                <a:solidFill>
                  <a:schemeClr val="accent2">
                    <a:lumMod val="75000"/>
                  </a:schemeClr>
                </a:solidFill>
                <a:latin typeface="华文行楷" pitchFamily="2" charset="-122"/>
                <a:ea typeface="华文行楷" pitchFamily="2" charset="-122"/>
                <a:cs typeface="新宋体" panose="02010609030101010101" charset="-122"/>
              </a:rPr>
              <a:t>镰仓</a:t>
            </a:r>
            <a:r>
              <a:rPr lang="zh-CN" altLang="en-US" dirty="0" smtClean="0">
                <a:solidFill>
                  <a:schemeClr val="accent2">
                    <a:lumMod val="75000"/>
                  </a:schemeClr>
                </a:solidFill>
                <a:latin typeface="华文行楷" pitchFamily="2" charset="-122"/>
                <a:ea typeface="华文行楷" pitchFamily="2" charset="-122"/>
                <a:cs typeface="新宋体" panose="02010609030101010101" charset="-122"/>
              </a:rPr>
              <a:t>时代作品</a:t>
            </a:r>
            <a:endParaRPr lang="zh-CN" altLang="en-US" dirty="0">
              <a:solidFill>
                <a:schemeClr val="accent2">
                  <a:lumMod val="75000"/>
                </a:schemeClr>
              </a:solidFill>
              <a:latin typeface="华文行楷" pitchFamily="2" charset="-122"/>
              <a:ea typeface="华文行楷"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9153" name="Rectangle 1"/>
          <p:cNvSpPr>
            <a:spLocks noChangeArrowheads="1"/>
          </p:cNvSpPr>
          <p:nvPr/>
        </p:nvSpPr>
        <p:spPr bwMode="auto">
          <a:xfrm>
            <a:off x="1382055" y="1305809"/>
            <a:ext cx="5214942" cy="37090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6、江户时代</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江户时代（1603-1867）在绘画方面，桃山样式的金碧障屏画，由花鸟画题材转向风俗画，表现花街柳巷和歌舞伎。</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大和绘在传统中产生装饰性和工艺性特色，被称为宗达光琳派。</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菱川师宣创始浮世绘，从肉笔彩色的丹绘向色印版画发展。</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浮世绘美人画中有鸟居清长、喜多川歌等画家，风景画中出现葛饰北斋、安藤广重等画家。</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圆山应举受中国和西方影响，创立为圆山派。</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松村吴春展开了具有丰富抒情色彩的画风，自成四条派，合称为圆山四条派，影响波及现代日本画。</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受中国清朝和荷兰的影响，产生了日本文人画和洋风画。</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江户时代茶室建筑进入新阶段，茶室意匠的影响还波及书院式，市民文化的娱乐建筑兴起，末期受西方影响出现洋风建筑。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8129" name="Rectangle 1"/>
          <p:cNvSpPr>
            <a:spLocks noChangeArrowheads="1"/>
          </p:cNvSpPr>
          <p:nvPr/>
        </p:nvSpPr>
        <p:spPr bwMode="auto">
          <a:xfrm>
            <a:off x="785786" y="500042"/>
            <a:ext cx="7572428" cy="24191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hangingPunct="1">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7、明治时期</a:t>
            </a: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明治时期（1868年-1912年）日本进入现代社会，积极吸收欧美现代文化，日本传统文化与西方现代文化相结合，创造出日本的现代艺术。欧美建筑思潮和建筑技术渗透日本，形成西方式和日本式两种建筑典型风格</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绘画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分为油画和日本画两大类，新日本画以恢复传统为目标，吸收西方绘画的长处，如横山大观（1868年-1958年）、菱田春草（1874年-1911年）等画家运用西方光、空气等表现方法，创立浪漫主义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风格</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fontAlgn="base">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20世纪初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，西方现代各流派影响日本油画界，油画家突破正统画风，追求创作自由，超现实主义、抽象主义也被引进。</a:t>
            </a:r>
          </a:p>
        </p:txBody>
      </p:sp>
      <p:pic>
        <p:nvPicPr>
          <p:cNvPr id="7170" name="Picture 2" descr="http://art.people.com.cn/NMediaFile/2016/1213/MAIN201612130833000418471493068.jpg"/>
          <p:cNvPicPr>
            <a:picLocks noChangeAspect="1" noChangeArrowheads="1"/>
          </p:cNvPicPr>
          <p:nvPr/>
        </p:nvPicPr>
        <p:blipFill>
          <a:blip r:embed="rId2"/>
          <a:srcRect/>
          <a:stretch>
            <a:fillRect/>
          </a:stretch>
        </p:blipFill>
        <p:spPr bwMode="auto">
          <a:xfrm>
            <a:off x="1357290" y="3214686"/>
            <a:ext cx="6009160" cy="2786065"/>
          </a:xfrm>
          <a:prstGeom prst="rect">
            <a:avLst/>
          </a:prstGeom>
          <a:noFill/>
        </p:spPr>
      </p:pic>
      <p:sp>
        <p:nvSpPr>
          <p:cNvPr id="7" name="矩形 6"/>
          <p:cNvSpPr/>
          <p:nvPr/>
        </p:nvSpPr>
        <p:spPr>
          <a:xfrm>
            <a:off x="3357554" y="6143644"/>
            <a:ext cx="2236510" cy="338554"/>
          </a:xfrm>
          <a:prstGeom prst="rect">
            <a:avLst/>
          </a:prstGeom>
        </p:spPr>
        <p:txBody>
          <a:bodyPr wrap="none">
            <a:spAutoFit/>
          </a:bodyPr>
          <a:lstStyle/>
          <a:p>
            <a:r>
              <a:rPr lang="zh-CN" altLang="en-US" sz="1600" dirty="0" smtClean="0">
                <a:solidFill>
                  <a:schemeClr val="accent2">
                    <a:lumMod val="75000"/>
                  </a:schemeClr>
                </a:solidFill>
                <a:latin typeface="楷体" pitchFamily="49" charset="-122"/>
                <a:ea typeface="楷体" pitchFamily="49" charset="-122"/>
                <a:cs typeface="新宋体" panose="02010609030101010101" charset="-122"/>
              </a:rPr>
              <a:t>横山</a:t>
            </a:r>
            <a:r>
              <a:rPr lang="zh-CN" altLang="en-US" sz="1600" dirty="0" smtClean="0">
                <a:solidFill>
                  <a:schemeClr val="accent2">
                    <a:lumMod val="75000"/>
                  </a:schemeClr>
                </a:solidFill>
                <a:latin typeface="楷体" pitchFamily="49" charset="-122"/>
                <a:ea typeface="楷体" pitchFamily="49" charset="-122"/>
                <a:cs typeface="新宋体" panose="02010609030101010101" charset="-122"/>
              </a:rPr>
              <a:t>大观  </a:t>
            </a:r>
            <a:r>
              <a:rPr lang="en-US" altLang="zh-CN" sz="1600" dirty="0" smtClean="0">
                <a:solidFill>
                  <a:schemeClr val="accent2">
                    <a:lumMod val="75000"/>
                  </a:schemeClr>
                </a:solidFill>
                <a:latin typeface="楷体" pitchFamily="49" charset="-122"/>
                <a:ea typeface="楷体" pitchFamily="49" charset="-122"/>
                <a:cs typeface="新宋体" panose="02010609030101010101" charset="-122"/>
              </a:rPr>
              <a:t>《</a:t>
            </a:r>
            <a:r>
              <a:rPr lang="zh-CN" altLang="en-US" sz="1600" dirty="0" smtClean="0">
                <a:solidFill>
                  <a:schemeClr val="accent2">
                    <a:lumMod val="75000"/>
                  </a:schemeClr>
                </a:solidFill>
                <a:latin typeface="楷体" pitchFamily="49" charset="-122"/>
                <a:ea typeface="楷体" pitchFamily="49" charset="-122"/>
                <a:cs typeface="新宋体" panose="02010609030101010101" charset="-122"/>
              </a:rPr>
              <a:t>屈原</a:t>
            </a:r>
            <a:r>
              <a:rPr lang="en-US" altLang="zh-CN" sz="1600" dirty="0" smtClean="0">
                <a:solidFill>
                  <a:schemeClr val="accent2">
                    <a:lumMod val="75000"/>
                  </a:schemeClr>
                </a:solidFill>
                <a:latin typeface="楷体" pitchFamily="49" charset="-122"/>
                <a:ea typeface="楷体" pitchFamily="49" charset="-122"/>
                <a:cs typeface="新宋体" panose="02010609030101010101" charset="-122"/>
              </a:rPr>
              <a:t>》》</a:t>
            </a:r>
            <a:endParaRPr lang="zh-CN" altLang="en-US" sz="1600" dirty="0">
              <a:solidFill>
                <a:schemeClr val="accent2">
                  <a:lumMod val="75000"/>
                </a:schemeClr>
              </a:solidFill>
              <a:latin typeface="楷体" pitchFamily="49" charset="-122"/>
              <a:ea typeface="楷体"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2705" name="Rectangle 1"/>
          <p:cNvSpPr>
            <a:spLocks noChangeArrowheads="1"/>
          </p:cNvSpPr>
          <p:nvPr/>
        </p:nvSpPr>
        <p:spPr bwMode="auto">
          <a:xfrm>
            <a:off x="571472" y="428604"/>
            <a:ext cx="4000528" cy="5452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ts val="22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（二）古埃及艺术</a:t>
            </a:r>
          </a:p>
          <a:p>
            <a:pPr marL="0" marR="0" lvl="0" indent="266700" algn="l" defTabSz="914400" rtl="0" eaLnBrk="0" fontAlgn="base" latinLnBrk="0" hangingPunct="0">
              <a:lnSpc>
                <a:spcPts val="22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古埃及在公元前4000年左右出现了奴隶制国家，古王国时期（公元前3000年-公元前2300年）是古埃及文明的第一个发展高峰，铜石并用，文化昌达，</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tooltip="金字塔"/>
              </a:rPr>
              <a:t>金字塔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建造、文字的完善、生产技术的提高与艺术的精美，使埃及文明进入世界古文明的前列；中王国时期（公元前2150年-公元前1200年）古埃及进入青铜时代，建筑和岩窟墓流行；新王国时期（公元前1071年-公元前332年）古埃及成为东方帝国，青铜文明达到全盛，首都底比斯的阿蒙神庙、王陵之谷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tooltip="尼罗河"/>
              </a:rPr>
              <a:t>尼罗河</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西岸数以千计的墓葬，构成古埃及艺术的宝藏。</a:t>
            </a:r>
          </a:p>
          <a:p>
            <a:pPr marL="0" marR="0" lvl="0" indent="266700" algn="l" defTabSz="914400" rtl="0" eaLnBrk="0" fontAlgn="base" latinLnBrk="0" hangingPunct="0">
              <a:lnSpc>
                <a:spcPts val="22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古埃及国王被尊为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tooltip="法老"/>
              </a:rPr>
              <a:t>法老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，既是人间的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tooltip="君主"/>
              </a:rPr>
              <a:t>君主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，又是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tooltip="太阳神"/>
              </a:rPr>
              <a:t>太阳神</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儿子，埃及人相信“灵魂永生”，认为人在肉体死后，灵魂不灭，只要将尸体保存完好，灵魂就可以得到永生。统治者们利用神秘的宗教力量来统治国家，艺术为政权服务，为了神化法老和贵族，在题材和表现方法上严格服从统治者的要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9" name="图片 8" descr="古埃及壁画"/>
          <p:cNvPicPr>
            <a:picLocks noChangeAspect="1"/>
          </p:cNvPicPr>
          <p:nvPr/>
        </p:nvPicPr>
        <p:blipFill>
          <a:blip r:embed="rId7" cstate="print"/>
          <a:srcRect l="4701" t="6059" r="5906" b="4259"/>
          <a:stretch>
            <a:fillRect/>
          </a:stretch>
        </p:blipFill>
        <p:spPr>
          <a:xfrm>
            <a:off x="4572000" y="1214422"/>
            <a:ext cx="3571900" cy="2687731"/>
          </a:xfrm>
          <a:prstGeom prst="rect">
            <a:avLst/>
          </a:prstGeom>
        </p:spPr>
      </p:pic>
      <p:sp>
        <p:nvSpPr>
          <p:cNvPr id="7" name="矩形 6"/>
          <p:cNvSpPr/>
          <p:nvPr/>
        </p:nvSpPr>
        <p:spPr>
          <a:xfrm>
            <a:off x="5072066" y="4357694"/>
            <a:ext cx="2746693" cy="307777"/>
          </a:xfrm>
          <a:prstGeom prst="rect">
            <a:avLst/>
          </a:prstGeom>
        </p:spPr>
        <p:txBody>
          <a:bodyPr wrap="square">
            <a:spAutoFit/>
          </a:bodyPr>
          <a:lstStyle/>
          <a:p>
            <a:r>
              <a:rPr lang="zh-CN" altLang="en-US" sz="1400" dirty="0" smtClean="0">
                <a:solidFill>
                  <a:schemeClr val="accent2">
                    <a:lumMod val="75000"/>
                  </a:schemeClr>
                </a:solidFill>
                <a:latin typeface="华文行楷" pitchFamily="2" charset="-122"/>
                <a:ea typeface="华文行楷" pitchFamily="2" charset="-122"/>
                <a:cs typeface="新宋体" panose="02010609030101010101" charset="-122"/>
              </a:rPr>
              <a:t>（图</a:t>
            </a:r>
            <a:r>
              <a:rPr lang="en-US" altLang="zh-CN" sz="1400" dirty="0" smtClean="0">
                <a:solidFill>
                  <a:schemeClr val="accent2">
                    <a:lumMod val="75000"/>
                  </a:schemeClr>
                </a:solidFill>
                <a:latin typeface="华文行楷" pitchFamily="2" charset="-122"/>
                <a:ea typeface="华文行楷" pitchFamily="2" charset="-122"/>
                <a:cs typeface="新宋体" panose="02010609030101010101" charset="-122"/>
              </a:rPr>
              <a:t>5-1 </a:t>
            </a:r>
            <a:r>
              <a:rPr lang="zh-CN" altLang="en-US" sz="1400" dirty="0" smtClean="0">
                <a:solidFill>
                  <a:schemeClr val="accent2">
                    <a:lumMod val="75000"/>
                  </a:schemeClr>
                </a:solidFill>
                <a:latin typeface="华文行楷" pitchFamily="2" charset="-122"/>
                <a:ea typeface="华文行楷" pitchFamily="2" charset="-122"/>
                <a:cs typeface="新宋体" panose="02010609030101010101" charset="-122"/>
              </a:rPr>
              <a:t>古埃及壁画）</a:t>
            </a:r>
            <a:endParaRPr lang="zh-CN" altLang="en-US" sz="1400" dirty="0">
              <a:solidFill>
                <a:schemeClr val="accent2">
                  <a:lumMod val="75000"/>
                </a:schemeClr>
              </a:solidFill>
              <a:latin typeface="华文行楷" pitchFamily="2" charset="-122"/>
              <a:ea typeface="华文行楷"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7105" name="Rectangle 1"/>
          <p:cNvSpPr>
            <a:spLocks noChangeArrowheads="1"/>
          </p:cNvSpPr>
          <p:nvPr/>
        </p:nvSpPr>
        <p:spPr bwMode="auto">
          <a:xfrm>
            <a:off x="857224" y="500042"/>
            <a:ext cx="7143800" cy="573490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hangingPunct="1">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（三）印度艺术</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印度是古文明的发源地之一，印度艺术与宗教、哲学关系密切，分为佛教艺术和印度教艺术，艺术风格的演变不仅受形式美自律性法则的支配，更受宗教、哲学的嬗变制约。</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1、原始时期</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印度河文明（前2300年-前1700年）也叫哈拉帕文明，是印度土著居民达罗毗荼人创造的农耕文明。达罗毗荼人盛行母神、公牛、阳物等生殖崇拜，出土了母神、祭司、舞女、公牛等小雕像和印章以及红底黑纹陶器上描绘着各种动植物花纹和几何形图。</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吠陀时代（公元前1700年-公元前600年）来自中亚的游牧民族雅利安人入侵，印度文明的中心逐渐转移到恒河流域，植根于自然崇拜的雅利安人的游牧文化，与植根于生殖崇拜的达罗毗荼人的农耕文化互相渗透融合，逐渐形成了统一的印度文化。吠陀后期相继产生的婆罗门教（印度教的前身）、耆那教和佛教。   </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2、孔雀王朝时代</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孔雀王朝（公元前324年-公元前188年）是印度历史上第一个统一的大帝国。阿育王统治时期，是印度文化与伊朗、希腊文化最初交流的时代，印度的建筑、雕刻吸收了伊朗和希腊的影响，出现了印度美术史上的第一个高峰。阿育王四狮柱头，是佛教标志的独立圆形石柱，雕工精美，气势雄伟。</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巽伽王朝（公元前185年-公元前73年）与安达罗王朝（公元前232年-公元前28年）时期，佛教建筑形制渐趋完备，佛塔成为印度早期佛教建筑范例，并开凿了巴雅石窟、贝德萨石窟、阿旃陀石窟等，浮雕中不出现人形佛像，以菩提树、台座、法轮、足迹等象征符号暗示佛陀的存在；浮雕的人物和药叉、药叉女等守护神雕像造型质朴粗拙，姿态僵硬，是典型的古风风格。</a:t>
            </a:r>
          </a:p>
          <a:p>
            <a:pPr marL="0" marR="0" lvl="0" indent="266700" algn="l" defTabSz="914400" rtl="0" eaLnBrk="0" fontAlgn="base" hangingPunct="0">
              <a:lnSpc>
                <a:spcPts val="22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7105" name="Rectangle 1"/>
          <p:cNvSpPr>
            <a:spLocks noChangeArrowheads="1"/>
          </p:cNvSpPr>
          <p:nvPr/>
        </p:nvSpPr>
        <p:spPr bwMode="auto">
          <a:xfrm>
            <a:off x="785786" y="1285860"/>
            <a:ext cx="7072362" cy="34224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sz="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fontAlgn="base" latinLnBrk="0">
              <a:lnSpc>
                <a:spcPct val="120000"/>
              </a:lnSpc>
              <a:spcBef>
                <a:spcPts val="0"/>
              </a:spcBef>
              <a:spcAft>
                <a:spcPts val="0"/>
              </a:spcAft>
              <a:buClrTx/>
              <a:buSzTx/>
              <a:buFontTx/>
              <a:buNone/>
            </a:pPr>
            <a:r>
              <a:rPr kumimoji="0" lang="zh-CN" b="0" i="0" u="none" strike="noStrike" cap="none" normalizeH="0" baseline="0" dirty="0" smtClean="0">
                <a:ln>
                  <a:noFill/>
                </a:ln>
                <a:solidFill>
                  <a:schemeClr val="accent2">
                    <a:lumMod val="75000"/>
                  </a:schemeClr>
                </a:solidFill>
                <a:effectLst/>
                <a:latin typeface="新宋体" panose="02010609030101010101" charset="-122"/>
                <a:ea typeface="新宋体" panose="02010609030101010101" charset="-122"/>
                <a:cs typeface="新宋体" panose="02010609030101010101" charset="-122"/>
              </a:rPr>
              <a:t>3、贵霜时代</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大月氏人建立的贵霜王朝（约公元1-3世纪）发展了印度、希腊、罗马、伊朗诸文化，融合为贵霜文化，佛教艺术的繁盛，打破了印度早期佛教雕刻用象征手法表现佛陀的惯例，创造了最初的佛像，风格趋向于从古风风格向古典主义风格过渡</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犍</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陀罗地区是贵霜王朝的政治、贸易与艺术中心，东西方文化荟萃之地，外来文化色彩十分浓郁，仿照希腊、罗马神像创造了希腊式的犍陀罗佛像，风格倾向于写实主义，其影响远达中国新疆与内地，并东渐朝鲜和日本</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马图拉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是贵霜王朝的宗教与艺术中心之一，印度本土文化传统更为深厚，雕塑中贵霜王侯肖像，是游牧民族王权神化的化身；肉感丰美的裸体药叉女雕像，是印度农耕文化的产物，马图拉美术经由克什米尔传播到中亚和中国</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阿默拉沃蒂</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是南印度王国的都城，艺术比马图拉艺术的印度本土化传统更纯粹，雕塑风格介于古风与古典主义之间，阿默拉沃蒂式的佛像曾传至斯里兰卡和东南亚诸国</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7105" name="Rectangle 1"/>
          <p:cNvSpPr>
            <a:spLocks noChangeArrowheads="1"/>
          </p:cNvSpPr>
          <p:nvPr/>
        </p:nvSpPr>
        <p:spPr bwMode="auto">
          <a:xfrm>
            <a:off x="1000100" y="1357298"/>
            <a:ext cx="6572296" cy="345325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4</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、笈多时代</a:t>
            </a:r>
          </a:p>
          <a:p>
            <a:pPr lvl="1" indent="266700" fontAlgn="base">
              <a:lnSpc>
                <a:spcPct val="120000"/>
              </a:lnSpc>
              <a:buFont typeface="Wingdings" pitchFamily="2" charset="2"/>
              <a:buChar char="Ø"/>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笈多王朝（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320-</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600年）是继孔雀王朝之后又一个大帝国，笈多艺术在继承贵霜时代具有强烈外来色彩的文化同时，更致力于高扬印度本土的文化传统，把印度古典文化推向巅峰</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fontAlgn="base">
              <a:lnSpc>
                <a:spcPct val="120000"/>
              </a:lnSpc>
              <a:buFont typeface="Wingdings" pitchFamily="2" charset="2"/>
              <a:buChar char="Ø"/>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多时代，佛教美术鼎盛，印度教美术勃兴，被誉为印度古典主义的黄金时代</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fontAlgn="base">
              <a:lnSpc>
                <a:spcPct val="120000"/>
              </a:lnSpc>
              <a:buFont typeface="Wingdings" pitchFamily="2" charset="2"/>
              <a:buChar char="Ø"/>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多佛教雕刻的两大中心马图拉和萨尔纳特，在继承贵霜时代犍陀罗和马图拉雕刻传统的基础上，遵循笈多时代的古典主义审美理想，创造了纯印度风格的笈多式佛像，代表着印度古典主义艺术的最高成就，代表作有《马图拉佛陀立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en-US" alt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1" indent="266700" fontAlgn="base">
              <a:lnSpc>
                <a:spcPct val="120000"/>
              </a:lnSpc>
              <a:buFont typeface="Wingdings" pitchFamily="2" charset="2"/>
              <a:buChar char="Ø"/>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多时代阿旃陀壁画的风格处于从古典主义的高贵单纯向巴洛克的豪华绚丽过渡期间，代表作有《持莲花菩萨》等，巴格石窟的壁画出现于后笈多时代，世俗化、程式化倾向的增加反映了佛教在印度本土的衰微。</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6081" name="Rectangle 1"/>
          <p:cNvSpPr>
            <a:spLocks noChangeArrowheads="1"/>
          </p:cNvSpPr>
          <p:nvPr/>
        </p:nvSpPr>
        <p:spPr bwMode="auto">
          <a:xfrm>
            <a:off x="571472" y="1357298"/>
            <a:ext cx="7858148" cy="3046988"/>
          </a:xfrm>
          <a:prstGeom prst="rect">
            <a:avLst/>
          </a:prstGeom>
          <a:noFill/>
          <a:ln w="9525">
            <a:noFill/>
            <a:miter lim="800000"/>
          </a:ln>
          <a:effectLst/>
        </p:spPr>
        <p:txBody>
          <a:bodyPr vert="horz" wrap="square" lIns="91440" tIns="45720" rIns="91440" bIns="45720" numCol="1" anchor="ctr" anchorCtr="0" compatLnSpc="1">
            <a:spAutoFit/>
          </a:bodyPr>
          <a:lstStyle/>
          <a:p>
            <a:pPr indent="266700" fontAlgn="base">
              <a:lnSpc>
                <a:spcPct val="120000"/>
              </a:lnSpc>
            </a:pPr>
            <a:r>
              <a:rPr lang="zh-CN" dirty="0" smtClean="0">
                <a:solidFill>
                  <a:schemeClr val="accent2">
                    <a:lumMod val="75000"/>
                  </a:schemeClr>
                </a:solidFill>
                <a:latin typeface="黑体" pitchFamily="49" charset="-122"/>
                <a:ea typeface="黑体" pitchFamily="49" charset="-122"/>
                <a:cs typeface="新宋体" panose="02010609030101010101" charset="-122"/>
              </a:rPr>
              <a:t>5、中世纪时代</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印度中世纪 （约7-13世纪）是印度教美术的全盛时期。自笈多时代以来，佛教在印度本土日渐衰微，印度教跃居统治地位，印度教神庙被看作印度教诸神在人间的住所，神庙有高塔悉卡罗和印度教宇宙大神毗湿奴、湿婆的雕像，外壁雕满了人物、动物、花卉等装饰浮雕，呈现动荡、繁复、夸张的巴洛克风格，带有印度传统文化的特色，装饰的豪奢似乎超过欧洲的巴洛克艺术。</a:t>
            </a:r>
          </a:p>
          <a:p>
            <a:pPr marL="0" marR="0" lvl="0" indent="266700" algn="l" defTabSz="914400" rtl="0" fontAlgn="base" latinLnBrk="0">
              <a:lnSpc>
                <a:spcPct val="120000"/>
              </a:lnSpc>
              <a:spcBef>
                <a:spcPts val="0"/>
              </a:spcBef>
              <a:spcAft>
                <a:spcPts val="0"/>
              </a:spcAft>
              <a:buClrTx/>
              <a:buSzTx/>
              <a:buFontTx/>
              <a:buNone/>
            </a:pPr>
            <a:r>
              <a:rPr kumimoji="0" lang="zh-CN" sz="1600" b="0" i="0" u="none" strike="noStrike" cap="none" normalizeH="0" baseline="0" dirty="0" smtClean="0">
                <a:ln>
                  <a:noFill/>
                </a:ln>
                <a:solidFill>
                  <a:schemeClr val="accent2">
                    <a:lumMod val="75000"/>
                  </a:schemeClr>
                </a:solidFill>
                <a:effectLst/>
                <a:latin typeface="黑体" pitchFamily="49" charset="-122"/>
                <a:ea typeface="黑体" pitchFamily="49" charset="-122"/>
                <a:cs typeface="新宋体" panose="02010609030101010101" charset="-122"/>
              </a:rPr>
              <a:t>南印度诸王朝</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中世纪南印度诸王朝保持着纯正的达罗毗荼文化传统，帕拉瓦王朝（约</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600-</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897年）的神庙是印度南方式神庙的滥觞，几乎提供了所有南方式神庙的原型；朱罗王朝（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846-</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1279年）的神庙沿用帕拉瓦神庙的平面设计，是南印度巴洛克风格盛期雕塑的典范；潘地亚王朝（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1100-</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1331年）的神庙装饰雕刻繁杂缭乱，属晚期巴洛克风格；维查耶那加尔王朝（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1336-</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1565年）的神庙群以及纳耶卡王朝（</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1564-</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1600年）的神庙，装饰雕刻繁琐靡丽，流于罗可可风格。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6081" name="Rectangle 1"/>
          <p:cNvSpPr>
            <a:spLocks noChangeArrowheads="1"/>
          </p:cNvSpPr>
          <p:nvPr/>
        </p:nvSpPr>
        <p:spPr bwMode="auto">
          <a:xfrm>
            <a:off x="571472" y="1000108"/>
            <a:ext cx="7858148" cy="3527119"/>
          </a:xfrm>
          <a:prstGeom prst="rect">
            <a:avLst/>
          </a:prstGeom>
          <a:noFill/>
          <a:ln w="9525">
            <a:noFill/>
            <a:miter lim="800000"/>
          </a:ln>
          <a:effectLst/>
        </p:spPr>
        <p:txBody>
          <a:bodyPr vert="horz" wrap="square" lIns="91440" tIns="45720" rIns="91440" bIns="45720" numCol="1" anchor="ctr" anchorCtr="0" compatLnSpc="1">
            <a:spAutoFit/>
          </a:bodyPr>
          <a:lstStyle/>
          <a:p>
            <a:pPr indent="266700" fontAlgn="base">
              <a:lnSpc>
                <a:spcPct val="120000"/>
              </a:lnSpc>
            </a:pPr>
            <a:r>
              <a:rPr lang="zh-CN" sz="1600" dirty="0" smtClean="0">
                <a:solidFill>
                  <a:schemeClr val="accent2">
                    <a:lumMod val="75000"/>
                  </a:schemeClr>
                </a:solidFill>
                <a:latin typeface="黑体" pitchFamily="49" charset="-122"/>
                <a:ea typeface="黑体" pitchFamily="49" charset="-122"/>
                <a:cs typeface="新宋体" panose="02010609030101010101" charset="-122"/>
              </a:rPr>
              <a:t>德</a:t>
            </a:r>
            <a:r>
              <a:rPr lang="zh-CN" sz="1600" dirty="0" smtClean="0">
                <a:solidFill>
                  <a:schemeClr val="accent2">
                    <a:lumMod val="75000"/>
                  </a:schemeClr>
                </a:solidFill>
                <a:latin typeface="黑体" pitchFamily="49" charset="-122"/>
                <a:ea typeface="黑体" pitchFamily="49" charset="-122"/>
                <a:cs typeface="新宋体" panose="02010609030101010101" charset="-122"/>
              </a:rPr>
              <a:t>干诸王朝</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世纪德干地区诸王朝处于雅利安文化与达罗毗荼文化混杂的中间地带，频繁的战争导致南北方美术风格的交流。早期遮卢迦王朝（535年-753年）的神庙群，受南北方印度教神庙的影响；拉施特拉古德王朝（753年-949年）神庙的雕刻，综合了笈多时代的典丽、遮卢伽王朝的浑厚与帕拉瓦王朝的秀逸，代表着印度巴洛克艺术的最高成就；后期遮卢迦王朝（10-12世纪）的神庙群，外壁壁龛密集，装饰渐趋繁琐；曷萨拉王朝（1100年-1300年）的神庙，平面设计呈星形，悉卡罗较低，外壁装饰浮雕细密纤巧，流于罗可可风格。</a:t>
            </a:r>
          </a:p>
          <a:p>
            <a:pPr indent="266700" fontAlgn="base">
              <a:lnSpc>
                <a:spcPct val="120000"/>
              </a:lnSpc>
            </a:pPr>
            <a:r>
              <a:rPr lang="zh-CN" sz="1600" dirty="0" smtClean="0">
                <a:solidFill>
                  <a:schemeClr val="accent2">
                    <a:lumMod val="75000"/>
                  </a:schemeClr>
                </a:solidFill>
                <a:latin typeface="黑体" pitchFamily="49" charset="-122"/>
                <a:ea typeface="黑体" pitchFamily="49" charset="-122"/>
                <a:cs typeface="新宋体" panose="02010609030101010101" charset="-122"/>
              </a:rPr>
              <a:t>北印度诸王朝</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世纪北印度诸王朝奉为正统的雅利安文化，同时吸收了达罗毗荼文化的因素。巴拉王朝（约750年-1150年）受有笈多古典雕刻与南印度铜像的双重影响，感染了巴洛克的豪华、繁缛与怪诞，被称作火焰式的艺术，巴拉艺术对尼泊尔、中国西藏、缅甸、爪哇等地的佛教美术影响较大。东恒伽王朝（8-13世纪）的神庙群属于烂熟期的印度巴洛克风格；金德拉王朝（950年-1203年）是北方式神庙的亚种之一，悉卡罗呈竹笋状，主塔周围环峙多层小塔。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5057" name="Rectangle 1"/>
          <p:cNvSpPr>
            <a:spLocks noChangeArrowheads="1"/>
          </p:cNvSpPr>
          <p:nvPr/>
        </p:nvSpPr>
        <p:spPr bwMode="auto">
          <a:xfrm>
            <a:off x="571472" y="357166"/>
            <a:ext cx="7715304" cy="40441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20000"/>
              </a:lnSpc>
              <a:spcBef>
                <a:spcPts val="0"/>
              </a:spcBef>
              <a:spcAft>
                <a:spcPts val="0"/>
              </a:spcAft>
              <a:buClrTx/>
              <a:buSzTx/>
              <a:buFontTx/>
              <a:buNone/>
            </a:pPr>
            <a:r>
              <a:rPr lang="zh-CN" dirty="0" smtClean="0">
                <a:solidFill>
                  <a:schemeClr val="accent2">
                    <a:lumMod val="75000"/>
                  </a:schemeClr>
                </a:solidFill>
                <a:latin typeface="黑体" pitchFamily="49" charset="-122"/>
                <a:ea typeface="黑体" pitchFamily="49" charset="-122"/>
                <a:cs typeface="新宋体" panose="02010609030101010101" charset="-122"/>
              </a:rPr>
              <a:t>6、伊斯兰时代</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伊斯兰时代（13世纪-1859年）德里苏丹国建立以后，出现了印度伊斯兰艺术。印度伊斯兰艺术是伊斯兰文化与印度文化这两种异质文化的不同特点的融合，基于具有对装饰性的共同爱好，形成了一种新颖独特的艺术风格。</a:t>
            </a: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德里苏丹国诸王朝（13-16世纪）的建筑以中亚传入的伊斯兰风格为主，同时也混合了某些印度因素。地方穆斯林独立的诸王国（14-16世纪）的建筑更多地受到各地印度传统建筑的影响，呈现印度文化地方色彩强烈的多样化混成风格。莫卧儿王朝（1526-1859）是突厥人在印度建立的伊斯兰帝国，为印度伊斯兰艺术的充分发展开辟了道路，建筑受到波斯伊斯兰建筑的影响，同时融合了印度传统建筑的因素，形成了一种既简洁明快又装饰富丽的莫卧儿风格，代表着印度伊斯兰美术的最大成就；莫卧儿细密画属于宫廷艺术，线条细腻，笔法纯熟，设色富艳，注重写实，擅长刻画人物心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fontAlgn="base" latinLnBrk="0">
              <a:lnSpc>
                <a:spcPct val="120000"/>
              </a:lnSpc>
              <a:spcBef>
                <a:spcPts val="0"/>
              </a:spcBef>
              <a:spcAft>
                <a:spcPts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1858年印度沦为英国的殖民地以后，印度的传统文化艺术濒临灭绝。继而许多西方的有识之士和印度的爱国学者，致力于重新发掘、整理和阐释印度的文化艺术遗产，印度美术日益引起国际学术界的重视。</a:t>
            </a:r>
          </a:p>
          <a:p>
            <a:pPr marL="0" marR="0" lvl="0" indent="266700" algn="l" defTabSz="914400" rtl="0" fontAlgn="base" latinLnBrk="0">
              <a:lnSpc>
                <a:spcPct val="120000"/>
              </a:lnSpc>
              <a:spcBef>
                <a:spcPts val="0"/>
              </a:spcBef>
              <a:spcAft>
                <a:spcPts val="0"/>
              </a:spcAft>
              <a:buClrTx/>
              <a:buSzTx/>
              <a:buFontTx/>
              <a:buNone/>
            </a:pP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7" name="图片 6" descr="tajiling"/>
          <p:cNvPicPr>
            <a:picLocks noChangeAspect="1"/>
          </p:cNvPicPr>
          <p:nvPr/>
        </p:nvPicPr>
        <p:blipFill>
          <a:blip r:embed="rId2"/>
          <a:stretch>
            <a:fillRect/>
          </a:stretch>
        </p:blipFill>
        <p:spPr>
          <a:xfrm>
            <a:off x="4071934" y="4000504"/>
            <a:ext cx="3444875" cy="2559050"/>
          </a:xfrm>
          <a:prstGeom prst="rect">
            <a:avLst/>
          </a:prstGeom>
        </p:spPr>
      </p:pic>
      <p:sp>
        <p:nvSpPr>
          <p:cNvPr id="8" name="矩形 7"/>
          <p:cNvSpPr/>
          <p:nvPr/>
        </p:nvSpPr>
        <p:spPr>
          <a:xfrm>
            <a:off x="1571604" y="6143644"/>
            <a:ext cx="2026517" cy="369332"/>
          </a:xfrm>
          <a:prstGeom prst="rect">
            <a:avLst/>
          </a:prstGeom>
        </p:spPr>
        <p:txBody>
          <a:bodyPr wrap="none">
            <a:spAutoFit/>
          </a:bodyPr>
          <a:lstStyle/>
          <a:p>
            <a:r>
              <a:rPr lang="zh-CN" altLang="en-US" dirty="0" smtClean="0">
                <a:solidFill>
                  <a:schemeClr val="accent2">
                    <a:lumMod val="75000"/>
                  </a:schemeClr>
                </a:solidFill>
                <a:latin typeface="华文楷体" pitchFamily="2" charset="-122"/>
                <a:ea typeface="华文楷体" pitchFamily="2" charset="-122"/>
                <a:cs typeface="新宋体" panose="02010609030101010101" charset="-122"/>
              </a:rPr>
              <a:t>（图</a:t>
            </a:r>
            <a:r>
              <a:rPr lang="en-US" altLang="zh-CN" dirty="0" smtClean="0">
                <a:solidFill>
                  <a:schemeClr val="accent2">
                    <a:lumMod val="75000"/>
                  </a:schemeClr>
                </a:solidFill>
                <a:latin typeface="华文楷体" pitchFamily="2" charset="-122"/>
                <a:ea typeface="华文楷体" pitchFamily="2" charset="-122"/>
                <a:cs typeface="新宋体" panose="02010609030101010101" charset="-122"/>
              </a:rPr>
              <a:t>5-12 </a:t>
            </a:r>
            <a:r>
              <a:rPr lang="zh-CN" altLang="en-US" dirty="0" smtClean="0">
                <a:solidFill>
                  <a:schemeClr val="accent2">
                    <a:lumMod val="75000"/>
                  </a:schemeClr>
                </a:solidFill>
                <a:latin typeface="华文楷体" pitchFamily="2" charset="-122"/>
                <a:ea typeface="华文楷体" pitchFamily="2" charset="-122"/>
                <a:cs typeface="新宋体" panose="02010609030101010101" charset="-122"/>
              </a:rPr>
              <a:t>泰姬陵）</a:t>
            </a:r>
            <a:endParaRPr lang="zh-CN" altLang="en-US" dirty="0">
              <a:solidFill>
                <a:schemeClr val="accent2">
                  <a:lumMod val="75000"/>
                </a:schemeClr>
              </a:solidFill>
              <a:latin typeface="华文楷体" pitchFamily="2" charset="-122"/>
              <a:ea typeface="华文楷体"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44033" name="Rectangle 1"/>
          <p:cNvSpPr>
            <a:spLocks noChangeArrowheads="1"/>
          </p:cNvSpPr>
          <p:nvPr/>
        </p:nvSpPr>
        <p:spPr bwMode="auto">
          <a:xfrm>
            <a:off x="1630680" y="2102803"/>
            <a:ext cx="5600700" cy="1754326"/>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algn="l" defTabSz="914400" rtl="0" eaLnBrk="1" fontAlgn="base" latinLnBrk="0" hangingPunct="1">
              <a:lnSpc>
                <a:spcPct val="120000"/>
              </a:lnSpc>
              <a:spcBef>
                <a:spcPts val="0"/>
              </a:spcBef>
              <a:spcAft>
                <a:spcPts val="0"/>
              </a:spcAft>
              <a:buClrTx/>
              <a:buSzTx/>
              <a:buFontTx/>
              <a:buNone/>
            </a:pPr>
            <a:r>
              <a:rPr kumimoji="0" lang="zh-CN" sz="2000" b="0" i="0" u="none" strike="noStrike" cap="none" normalizeH="0" baseline="0" dirty="0" smtClean="0">
                <a:ln>
                  <a:noFill/>
                </a:ln>
                <a:solidFill>
                  <a:schemeClr val="accent2">
                    <a:lumMod val="75000"/>
                  </a:schemeClr>
                </a:solidFill>
                <a:effectLst/>
                <a:latin typeface="隶书" pitchFamily="49" charset="-122"/>
                <a:ea typeface="隶书" pitchFamily="49" charset="-122"/>
                <a:cs typeface="新宋体" panose="02010609030101010101" charset="-122"/>
              </a:rPr>
              <a:t>习题：</a:t>
            </a:r>
          </a:p>
          <a:p>
            <a:pPr marL="342900" marR="0" lvl="0" indent="-342900" algn="l" defTabSz="914400" rtl="0" eaLnBrk="1" fontAlgn="base" latinLnBrk="0" hangingPunct="1">
              <a:lnSpc>
                <a:spcPct val="120000"/>
              </a:lnSpc>
              <a:spcBef>
                <a:spcPts val="0"/>
              </a:spcBef>
              <a:spcAft>
                <a:spcPts val="0"/>
              </a:spcAft>
              <a:buClrTx/>
              <a:buSzTx/>
              <a:buFontTx/>
              <a:buAutoNum type="arabicPeriod"/>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简述古希腊、古罗马艺术在雕塑风格上的区别和联系。</a:t>
            </a:r>
          </a:p>
          <a:p>
            <a:pPr marL="342900" marR="0" lvl="0" indent="-342900" algn="l" defTabSz="914400" rtl="0" eaLnBrk="1" fontAlgn="base" latinLnBrk="0" hangingPunct="1">
              <a:lnSpc>
                <a:spcPct val="120000"/>
              </a:lnSpc>
              <a:spcBef>
                <a:spcPts val="0"/>
              </a:spcBef>
              <a:spcAft>
                <a:spcPts val="0"/>
              </a:spcAft>
              <a:buClrTx/>
              <a:buSzTx/>
              <a:buFontTx/>
              <a:buAutoNum type="arabicPeriod"/>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简述拜占庭、哥特艺术在建筑上的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表现</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342900" marR="0" lvl="0" indent="-342900" algn="l" defTabSz="914400" rtl="0" eaLnBrk="1" fontAlgn="base" latinLnBrk="0" hangingPunct="1">
              <a:lnSpc>
                <a:spcPct val="120000"/>
              </a:lnSpc>
              <a:spcBef>
                <a:spcPts val="0"/>
              </a:spcBef>
              <a:spcAft>
                <a:spcPts val="0"/>
              </a:spcAft>
              <a:buClrTx/>
              <a:buSzTx/>
              <a:buFontTx/>
              <a:buAutoNum type="arabicPeriod"/>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中国艺术对日本艺术的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影响</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342900" marR="0" lvl="0" indent="-342900" algn="l" defTabSz="914400" rtl="0" eaLnBrk="1" fontAlgn="base" latinLnBrk="0" hangingPunct="1">
              <a:lnSpc>
                <a:spcPct val="120000"/>
              </a:lnSpc>
              <a:spcBef>
                <a:spcPts val="0"/>
              </a:spcBef>
              <a:spcAft>
                <a:spcPts val="0"/>
              </a:spcAft>
              <a:buClrTx/>
              <a:buSzTx/>
              <a:buFontTx/>
              <a:buAutoNum type="arabicPeriod"/>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中国绘画与日本绘画在风格上的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对比</a:t>
            </a:r>
            <a:r>
              <a:rPr kumimoji="0" lang="zh-CN" altLang="en-US"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342900" marR="0" lvl="0" indent="-342900" algn="l" defTabSz="914400" rtl="0" eaLnBrk="1" fontAlgn="base" latinLnBrk="0" hangingPunct="1">
              <a:lnSpc>
                <a:spcPct val="120000"/>
              </a:lnSpc>
              <a:spcBef>
                <a:spcPts val="0"/>
              </a:spcBef>
              <a:spcAft>
                <a:spcPts val="0"/>
              </a:spcAft>
              <a:buClrTx/>
              <a:buSzTx/>
              <a:buFontTx/>
              <a:buAutoNum type="arabicPeriod"/>
            </a:pP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卡片 7"/>
          <p:cNvSpPr/>
          <p:nvPr/>
        </p:nvSpPr>
        <p:spPr>
          <a:xfrm>
            <a:off x="571472" y="357166"/>
            <a:ext cx="4000528" cy="2000264"/>
          </a:xfrm>
          <a:prstGeom prst="flowChartPunchedCar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0657" name="Rectangle 1"/>
          <p:cNvSpPr>
            <a:spLocks noChangeArrowheads="1"/>
          </p:cNvSpPr>
          <p:nvPr/>
        </p:nvSpPr>
        <p:spPr bwMode="auto">
          <a:xfrm>
            <a:off x="428596" y="2714620"/>
            <a:ext cx="7358114" cy="3539430"/>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古埃及艺术具有基本法则和程式，特征如下：</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1、概念写实</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1）绘画</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tooltip="正面律"/>
              </a:rPr>
              <a:t>正面律</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：表现人物头部为侧面，眼为正面，肩为正面，腰部以下为侧面； </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结构：横带状排列，用水平线划分，根据人物的尊卑安排比例大小和构图位置；  </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色彩：男子皮肤为褐色，女子为浅褐或淡黄，头发为蓝黑，眼圈为黑色；</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填塞法：画面充实，不留空白。 </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（2）雕塑</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姿势：保持直立，双臂紧靠躯干，正面直对观众，根据人物尊卑决定比例大小；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主次：人物着重刻划头部，其他部位非常简略；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面部：轮廓写实，有理想化修饰，表情庄严，几乎没有表情； </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着色：眼圈描黑，有的眼球用</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tooltip="水晶"/>
              </a:rPr>
              <a:t>水晶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、石英材料镶嵌，以达到逼真的效果。 </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2、稳定性和纪念性 </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古埃及法老拥有无上的权威，使古代埃及形成一个稳定的、封闭的结构社会，在这样的社会中，艺术主要服务于统治者，无法践行艺术个性和创造精神；古埃及人修建了大量的金字塔、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tooltip="陵庙"/>
              </a:rPr>
              <a:t>陵庙</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tooltip="神殿"/>
              </a:rPr>
              <a:t>神殿</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，雕刻了无数巨像，显示出永恒纪念性。</a:t>
            </a:r>
          </a:p>
        </p:txBody>
      </p:sp>
      <p:pic>
        <p:nvPicPr>
          <p:cNvPr id="33794" name="Picture 2" descr="http://news.op.wpscdn.cn/uploadfile/2017/0116/20170116022337894.jpeg"/>
          <p:cNvPicPr>
            <a:picLocks noChangeAspect="1" noChangeArrowheads="1"/>
          </p:cNvPicPr>
          <p:nvPr/>
        </p:nvPicPr>
        <p:blipFill>
          <a:blip r:embed="rId6"/>
          <a:srcRect/>
          <a:stretch>
            <a:fillRect/>
          </a:stretch>
        </p:blipFill>
        <p:spPr bwMode="auto">
          <a:xfrm>
            <a:off x="5286380" y="1071546"/>
            <a:ext cx="3143272" cy="2097153"/>
          </a:xfrm>
          <a:prstGeom prst="ellipse">
            <a:avLst/>
          </a:prstGeom>
          <a:ln>
            <a:noFill/>
          </a:ln>
          <a:effectLst>
            <a:softEdge rad="112500"/>
          </a:effectLst>
        </p:spPr>
      </p:pic>
      <p:sp>
        <p:nvSpPr>
          <p:cNvPr id="7" name="矩形 6"/>
          <p:cNvSpPr/>
          <p:nvPr/>
        </p:nvSpPr>
        <p:spPr>
          <a:xfrm>
            <a:off x="785786" y="785794"/>
            <a:ext cx="3500462" cy="1384995"/>
          </a:xfrm>
          <a:prstGeom prst="rect">
            <a:avLst/>
          </a:prstGeom>
        </p:spPr>
        <p:txBody>
          <a:bodyPr wrap="square">
            <a:spAutoFit/>
          </a:bodyPr>
          <a:lstStyle/>
          <a:p>
            <a:pPr lvl="0" indent="266700" eaLnBrk="0" fontAlgn="base" hangingPunct="0">
              <a:spcBef>
                <a:spcPct val="0"/>
              </a:spcBef>
              <a:spcAft>
                <a:spcPct val="0"/>
              </a:spcAft>
            </a:pPr>
            <a:r>
              <a:rPr lang="zh-CN" altLang="en-US" sz="1400" dirty="0" smtClean="0">
                <a:solidFill>
                  <a:srgbClr val="000000"/>
                </a:solidFill>
                <a:latin typeface="楷体" pitchFamily="49" charset="-122"/>
                <a:ea typeface="楷体" pitchFamily="49" charset="-122"/>
                <a:cs typeface="新宋体" panose="02010609030101010101" charset="-122"/>
              </a:rPr>
              <a:t>古埃及人遵循严格的法则，采用几乎千年固定不变的手法进行创作，不讲究画面的美观，更看重的画面包罗的内容，在创作中，不以观察为基础，而以头脑中的概念为基础，这种概念写实性，是埃及艺术的重要特点。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9633" name="Rectangle 1"/>
          <p:cNvSpPr>
            <a:spLocks noChangeArrowheads="1"/>
          </p:cNvSpPr>
          <p:nvPr/>
        </p:nvSpPr>
        <p:spPr bwMode="auto">
          <a:xfrm>
            <a:off x="500034" y="571480"/>
            <a:ext cx="7929618" cy="28931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（三）古希腊、古罗马艺术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1、古希腊艺术</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德国哲学家</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黑格尔</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说过：“在有教养的欧洲人心中，一提到希腊就会涌起一种家园之感。”这非常形象地说明了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古希腊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是西方文明的发源地。古希腊位于欧洲南部，地中海的东北部，包括今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巴尔干半岛</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南部、</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小亚细亚半岛</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西岸和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爱琴海</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中的许多小岛，古希腊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文明是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西方文明的起源，在哲学思想、历史、建筑、科学、文学、戏剧、雕塑等诸多方面有大贡献，对后世有深远的影响。</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古希腊雕塑</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在整个</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西方美术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传统中，</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古希腊雕塑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占有十分重要的地位，造就了</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8"/>
              </a:rPr>
              <a:t>西方美术</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崇尚的典范模式、庄重的艺术品格和严谨的写实精神。</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古希腊雕塑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源泉来自于古希腊的神话传说，在神话传说里，神与人具有同样的形体与性格，因此，古希腊雕塑是参照人的形象来塑造神的形象，并赋予其理想主义、简朴、共性、典雅的表现，具有高贵而单纯，静穆而伟大的特点。</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9"/>
              </a:rPr>
              <a:t>古风时代</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（Archaic period in Greece，公元前800年-公元前480年）的雕像不论身份背景，面部表情总是呈现出一种千篇一律的永恒微笑，并被后人称为“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10"/>
              </a:rPr>
              <a:t>古风式微笑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p>
        </p:txBody>
      </p:sp>
      <p:pic>
        <p:nvPicPr>
          <p:cNvPr id="32770" name="Picture 2" descr="http://img5.cache.netease.com/lady/2014/10/18/2014101823433688149.jpg"/>
          <p:cNvPicPr>
            <a:picLocks noChangeAspect="1" noChangeArrowheads="1"/>
          </p:cNvPicPr>
          <p:nvPr/>
        </p:nvPicPr>
        <p:blipFill>
          <a:blip r:embed="rId11"/>
          <a:srcRect/>
          <a:stretch>
            <a:fillRect/>
          </a:stretch>
        </p:blipFill>
        <p:spPr bwMode="auto">
          <a:xfrm>
            <a:off x="1785918" y="3714752"/>
            <a:ext cx="2214578" cy="27011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2774" name="Picture 6" descr="http://img2.3lian.com/2014cf/f5/102/d/89.jpg"/>
          <p:cNvPicPr>
            <a:picLocks noChangeAspect="1" noChangeArrowheads="1"/>
          </p:cNvPicPr>
          <p:nvPr/>
        </p:nvPicPr>
        <p:blipFill>
          <a:blip r:embed="rId12"/>
          <a:srcRect/>
          <a:stretch>
            <a:fillRect/>
          </a:stretch>
        </p:blipFill>
        <p:spPr bwMode="auto">
          <a:xfrm>
            <a:off x="4714876" y="3857628"/>
            <a:ext cx="1928826" cy="256652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 name="矩形 6"/>
          <p:cNvSpPr/>
          <p:nvPr/>
        </p:nvSpPr>
        <p:spPr>
          <a:xfrm>
            <a:off x="357158" y="428604"/>
            <a:ext cx="5643602" cy="5262979"/>
          </a:xfrm>
          <a:prstGeom prst="rect">
            <a:avLst/>
          </a:prstGeom>
        </p:spPr>
        <p:txBody>
          <a:bodyPr wrap="square">
            <a:spAutoFit/>
          </a:bodyPr>
          <a:lstStyle/>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古希腊建筑</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现存的古希腊建筑遗址主要是神殿、剧场、竞技场等公共建筑，其中神殿为一个城邦的重要活动中心，最能代表古希腊的建筑风貌。</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根据遗留下来的希腊建筑，可以归纳出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古希腊建筑</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的几大特点：</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①建筑平面比例：多为1：1.618或1：2的矩形，中央是厅堂，大殿，周围是柱子，可统称为环柱式建筑。这样的造型结构，使得古希腊建筑更具艺术感，产生丰富的光影效果和虚实变化，加强了建筑的艺术特色。</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②柱式种类：包括陶立克柱式、</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爱奥尼克</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柱式、科林斯式柱式、女郎雕像柱式。柱式的发展对古希腊建筑的结构起了决定性的作用，并且对后来的古罗马，欧洲的建筑风格产生了重大的影响。</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③崇尚人体美与数的和谐：古罗马建筑师</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4"/>
              </a:rPr>
              <a:t>维特鲁威</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转述古希腊人的理论“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建筑物必须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按照人体各部分的式样制定严格比例。”古希腊建筑的比例与规范，都以人为尺度，它们的造型、比例与规范可以说是人体比例、结构规律的形象体现，也是人的风度、形态、容颜、举止美的艺术显现。</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④建筑与装饰均雕刻化：希古腊的建筑与古希腊雕刻是紧紧结合在一起的，可以说，古希腊建筑就是用石材雕刻出来的艺术品。</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（3）古希腊绘画</a:t>
            </a:r>
          </a:p>
          <a:p>
            <a:pPr lvl="0" indent="266700" eaLnBrk="0" fontAlgn="base" hangingPunct="0">
              <a:spcBef>
                <a:spcPct val="0"/>
              </a:spcBef>
              <a:spcAft>
                <a:spcPct val="0"/>
              </a:spcAft>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古希腊绘画多画再布料或建物墙壁上，因历史的原因，保留下来的作品甚少。古希腊瓶画，是希腊陶器上的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5"/>
              </a:rPr>
              <a:t>装饰画</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，依附于陶器而得以流传下来，能代表了古希腊绘画风貌。古希腊瓶画内容丰富，多为</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6"/>
              </a:rPr>
              <a:t>神话故事</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7"/>
              </a:rPr>
              <a:t>英雄传说</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，风格多样，技艺精湛，装饰性很强，曾出现过东方风格、黑绘制风格和红绘制风格等。</a:t>
            </a:r>
          </a:p>
        </p:txBody>
      </p:sp>
      <p:pic>
        <p:nvPicPr>
          <p:cNvPr id="31746" name="Picture 2" descr="http://a0.att.hudong.com/75/94/01200000024700136324943604452_s.jpg"/>
          <p:cNvPicPr>
            <a:picLocks noChangeAspect="1" noChangeArrowheads="1"/>
          </p:cNvPicPr>
          <p:nvPr/>
        </p:nvPicPr>
        <p:blipFill>
          <a:blip r:embed="rId8"/>
          <a:srcRect/>
          <a:stretch>
            <a:fillRect/>
          </a:stretch>
        </p:blipFill>
        <p:spPr bwMode="auto">
          <a:xfrm>
            <a:off x="6215074" y="1285860"/>
            <a:ext cx="2377943" cy="2714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折角形 7"/>
          <p:cNvSpPr/>
          <p:nvPr/>
        </p:nvSpPr>
        <p:spPr>
          <a:xfrm>
            <a:off x="1142976" y="1214422"/>
            <a:ext cx="6715172" cy="3786214"/>
          </a:xfrm>
          <a:prstGeom prst="foldedCorner">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7585" name="Rectangle 1"/>
          <p:cNvSpPr>
            <a:spLocks noChangeArrowheads="1"/>
          </p:cNvSpPr>
          <p:nvPr/>
        </p:nvSpPr>
        <p:spPr bwMode="auto">
          <a:xfrm>
            <a:off x="1571604" y="1643050"/>
            <a:ext cx="5643602" cy="295035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2、古罗马艺术</a:t>
            </a:r>
          </a:p>
          <a:p>
            <a:pPr marL="0" marR="0" lvl="0" indent="266700" algn="l" defTabSz="914400" rtl="0" eaLnBrk="0" fontAlgn="base" latinLnBrk="0" hangingPunct="0">
              <a:lnSpc>
                <a:spcPct val="15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公元前146年，罗马灭亡希腊之后，将全部希腊神话、诗歌和戏剧据为己有，使得古罗马艺术染上了浓厚的希腊色彩。古罗马艺术是在集成古希腊艺术而逐渐发展起来的，是古希腊艺术的延伸、继承和发展，它们共同奠定了西方文明的基础，成为西方文明的摇篮。</a:t>
            </a:r>
          </a:p>
          <a:p>
            <a:pPr marL="0" marR="0" lvl="0" indent="266700" algn="l" defTabSz="914400" rtl="0" eaLnBrk="0" fontAlgn="base" latinLnBrk="0" hangingPunct="0">
              <a:lnSpc>
                <a:spcPct val="15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相比于古希腊艺术的理想主义、简朴、强调共性和典雅精致，古罗马艺术是实用主义、享乐、强调个性和宏伟壮丽。古希腊注重人的思想、文化素质，其艺术更具有文化特质，偏向柔美、优雅；而古罗马追崇力量与身体的健壮完美，其艺术更注重力度美与气势</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5</a:t>
            </a:r>
            <a:endParaRPr lang="zh-CN" altLang="en-US" sz="20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sp>
        <p:nvSpPr>
          <p:cNvPr id="6" name="矩形 5"/>
          <p:cNvSpPr/>
          <p:nvPr/>
        </p:nvSpPr>
        <p:spPr>
          <a:xfrm>
            <a:off x="8651562"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smtClean="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东西方艺术</a:t>
            </a:r>
            <a:endParaRPr lang="zh-CN" altLang="en-US" sz="2000" b="1" cap="all" spc="0" dirty="0">
              <a:ln w="9000" cmpd="sng">
                <a:solidFill>
                  <a:schemeClr val="accent4">
                    <a:shade val="50000"/>
                    <a:satMod val="120000"/>
                  </a:schemeClr>
                </a:solidFill>
                <a:prstDash val="solid"/>
              </a:ln>
              <a:solidFill>
                <a:schemeClr val="bg2">
                  <a:lumMod val="25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7585" name="Rectangle 1"/>
          <p:cNvSpPr>
            <a:spLocks noChangeArrowheads="1"/>
          </p:cNvSpPr>
          <p:nvPr/>
        </p:nvSpPr>
        <p:spPr bwMode="auto">
          <a:xfrm>
            <a:off x="571472" y="357166"/>
            <a:ext cx="5072098" cy="59093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古希腊</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与古罗马艺术的区别：</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（1）艺术目的不同-敬神与敬王</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希腊艺术主要用于敬神，带有幻想的色彩，端庄典雅，给人以圣洁宁静之感。笃信神灵的古希腊人建造了无数经典的圣庙，如雅典卫城里就有不少为世人所赞颂的神庙，其栩栩如生的雕像也大多取材于神话。</a:t>
            </a:r>
            <a:b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b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罗马的艺术主要是用于纪念与歌颂，随着古罗马版图的不断扩张，对那些成就千秋大业的帝王日益崇拜，甚至超过了对神的崇拜，古罗马艺术大多数是对帝王歌功颂德，或者是满足罗马贵族奢侈的生活需要，人物雕像大多以贵族、帝王为主；建筑也显得比希腊的雄伟壮丽，气势磅礴，这就使得古罗马的艺术没有了古希腊的简约典雅，而具有王者的风范。</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（2）艺术风格不同-</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浪漫主义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与</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3"/>
              </a:rPr>
              <a:t>实用主义</a:t>
            </a: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亚里斯多德主张“艺术应该模仿事物所应然的样子”，即事物的典型，普遍性、必然性与和谐性，所以古希腊艺术是一种理想化的风格，在艺术上追求完美，具有理想化的特色。古罗马人讲究实际，没有希腊艺术的</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hlinkClick r:id="rId2"/>
              </a:rPr>
              <a:t>浪漫主义</a:t>
            </a: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色彩，具有写实性和叙事性的特征，比如古罗马雕像的精神气质主要通过面部表现，如果雕像缺失了头部，余下的部分就没什么欣赏性了，而希腊雕像的灵魂充满身体各个部分，即使只剩下断臂残躯，仍然能给人以特有的生命和美感。（图5-2 古胜利女神）</a:t>
            </a: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rPr>
              <a:t>古希腊雕塑建筑崇尚简洁美，如水一般灵动透彻，越是简约清雅越是耐人寻味；古罗马神庙建筑则更多地采用华丽的装饰，如著名的罗马万神殿就是极其庄严、华美的巨大建筑，上面有金光闪闪的圆顶，里面则是琳琅满目的浮雕，富丽堂皇，气势辉宏。</a:t>
            </a:r>
          </a:p>
          <a:p>
            <a:pPr marL="0" marR="0" lvl="0" indent="266700" algn="l" defTabSz="914400" rtl="0" eaLnBrk="0" fontAlgn="base" latinLnBrk="0" hangingPunct="0">
              <a:lnSpc>
                <a:spcPct val="100000"/>
              </a:lnSpc>
              <a:spcBef>
                <a:spcPct val="0"/>
              </a:spcBef>
              <a:spcAft>
                <a:spcPct val="0"/>
              </a:spcAft>
              <a:buClrTx/>
              <a:buSzTx/>
              <a:buFontTx/>
              <a:buNone/>
            </a:pPr>
            <a:endParaRPr kumimoji="0" lang="zh-CN" sz="1400" b="0" i="0" u="none" strike="noStrike" cap="none" normalizeH="0" baseline="0" dirty="0" smtClean="0">
              <a:ln>
                <a:noFill/>
              </a:ln>
              <a:solidFill>
                <a:srgbClr val="000000"/>
              </a:solidFill>
              <a:effectLst/>
              <a:latin typeface="新宋体" panose="02010609030101010101" charset="-122"/>
              <a:ea typeface="新宋体" panose="02010609030101010101" charset="-122"/>
              <a:cs typeface="新宋体" panose="02010609030101010101" charset="-122"/>
            </a:endParaRPr>
          </a:p>
        </p:txBody>
      </p:sp>
      <p:pic>
        <p:nvPicPr>
          <p:cNvPr id="7" name="图片 6" descr="胜利女神"/>
          <p:cNvPicPr>
            <a:picLocks noChangeAspect="1"/>
          </p:cNvPicPr>
          <p:nvPr/>
        </p:nvPicPr>
        <p:blipFill>
          <a:blip r:embed="rId4"/>
          <a:stretch>
            <a:fillRect/>
          </a:stretch>
        </p:blipFill>
        <p:spPr>
          <a:xfrm>
            <a:off x="5786446" y="1285860"/>
            <a:ext cx="2689778" cy="407196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75</TotalTime>
  <Words>8301</Words>
  <Application>WPS 演示</Application>
  <PresentationFormat>全屏显示(4:3)</PresentationFormat>
  <Paragraphs>377</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凸显</vt:lpstr>
      <vt:lpstr>第五章  东西方艺术</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东西方艺术</dc:title>
  <dc:creator>zwy</dc:creator>
  <cp:lastModifiedBy>zwy</cp:lastModifiedBy>
  <cp:revision>15</cp:revision>
  <dcterms:created xsi:type="dcterms:W3CDTF">2018-09-19T01:58:00Z</dcterms:created>
  <dcterms:modified xsi:type="dcterms:W3CDTF">2018-09-19T07:23:15Z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