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323" r:id="rId2"/>
    <p:sldId id="394" r:id="rId3"/>
    <p:sldId id="395" r:id="rId4"/>
    <p:sldId id="400" r:id="rId5"/>
    <p:sldId id="418" r:id="rId6"/>
    <p:sldId id="399" r:id="rId7"/>
    <p:sldId id="419" r:id="rId8"/>
    <p:sldId id="398" r:id="rId9"/>
    <p:sldId id="420" r:id="rId10"/>
    <p:sldId id="397" r:id="rId11"/>
    <p:sldId id="421" r:id="rId12"/>
    <p:sldId id="396" r:id="rId13"/>
    <p:sldId id="422" r:id="rId14"/>
    <p:sldId id="401" r:id="rId15"/>
    <p:sldId id="424" r:id="rId16"/>
    <p:sldId id="403" r:id="rId17"/>
    <p:sldId id="409" r:id="rId18"/>
    <p:sldId id="402" r:id="rId19"/>
    <p:sldId id="411" r:id="rId20"/>
    <p:sldId id="410" r:id="rId21"/>
    <p:sldId id="412" r:id="rId22"/>
    <p:sldId id="413" r:id="rId23"/>
    <p:sldId id="414" r:id="rId24"/>
    <p:sldId id="425" r:id="rId2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A9F3"/>
    <a:srgbClr val="0067B0"/>
    <a:srgbClr val="EA0000"/>
    <a:srgbClr val="76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p:cViewPr varScale="1">
        <p:scale>
          <a:sx n="116" d="100"/>
          <a:sy n="116" d="100"/>
        </p:scale>
        <p:origin x="-461" y="-82"/>
      </p:cViewPr>
      <p:guideLst>
        <p:guide orient="horz" pos="1619"/>
        <p:guide pos="2880"/>
        <p:guide pos="561"/>
      </p:guideLst>
    </p:cSldViewPr>
  </p:slideViewPr>
  <p:notesTextViewPr>
    <p:cViewPr>
      <p:scale>
        <a:sx n="1" d="1"/>
        <a:sy n="1" d="1"/>
      </p:scale>
      <p:origin x="0" y="0"/>
    </p:cViewPr>
  </p:notesTextViewPr>
  <p:sorterViewPr>
    <p:cViewPr varScale="1">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36A364-F56D-418B-92EA-B8A9C286C719}" type="datetimeFigureOut">
              <a:rPr lang="zh-CN" altLang="en-US" smtClean="0"/>
              <a:pPr/>
              <a:t>2017/10/23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1F41D1-EB0D-4857-8E93-8C1C831E615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任意多边形 77"/>
          <p:cNvSpPr>
            <a:spLocks noChangeArrowheads="1"/>
          </p:cNvSpPr>
          <p:nvPr userDrawn="1"/>
        </p:nvSpPr>
        <p:spPr bwMode="auto">
          <a:xfrm>
            <a:off x="4159250" y="501650"/>
            <a:ext cx="777875" cy="860425"/>
          </a:xfrm>
          <a:custGeom>
            <a:avLst/>
            <a:gdLst>
              <a:gd name="T0" fmla="*/ 0 w 1002535"/>
              <a:gd name="T1" fmla="*/ 859316 h 1123721"/>
              <a:gd name="T2" fmla="*/ 969484 w 1002535"/>
              <a:gd name="T3" fmla="*/ 0 h 1123721"/>
              <a:gd name="T4" fmla="*/ 1002535 w 1002535"/>
              <a:gd name="T5" fmla="*/ 220338 h 1123721"/>
              <a:gd name="T6" fmla="*/ 506776 w 1002535"/>
              <a:gd name="T7" fmla="*/ 1123721 h 1123721"/>
              <a:gd name="T8" fmla="*/ 0 w 1002535"/>
              <a:gd name="T9" fmla="*/ 859316 h 1123721"/>
              <a:gd name="T10" fmla="*/ 0 60000 65536"/>
              <a:gd name="T11" fmla="*/ 0 60000 65536"/>
              <a:gd name="T12" fmla="*/ 0 60000 65536"/>
              <a:gd name="T13" fmla="*/ 0 60000 65536"/>
              <a:gd name="T14" fmla="*/ 0 60000 65536"/>
              <a:gd name="T15" fmla="*/ 0 w 1002535"/>
              <a:gd name="T16" fmla="*/ 0 h 1123721"/>
              <a:gd name="T17" fmla="*/ 1002535 w 1002535"/>
              <a:gd name="T18" fmla="*/ 1123721 h 1123721"/>
            </a:gdLst>
            <a:ahLst/>
            <a:cxnLst>
              <a:cxn ang="T10">
                <a:pos x="T0" y="T1"/>
              </a:cxn>
              <a:cxn ang="T11">
                <a:pos x="T2" y="T3"/>
              </a:cxn>
              <a:cxn ang="T12">
                <a:pos x="T4" y="T5"/>
              </a:cxn>
              <a:cxn ang="T13">
                <a:pos x="T6" y="T7"/>
              </a:cxn>
              <a:cxn ang="T14">
                <a:pos x="T8" y="T9"/>
              </a:cxn>
            </a:cxnLst>
            <a:rect l="T15" t="T16" r="T17" b="T18"/>
            <a:pathLst>
              <a:path w="1002535" h="1123721">
                <a:moveTo>
                  <a:pt x="0" y="859316"/>
                </a:moveTo>
                <a:lnTo>
                  <a:pt x="969484" y="0"/>
                </a:lnTo>
                <a:lnTo>
                  <a:pt x="1002535" y="220338"/>
                </a:lnTo>
                <a:lnTo>
                  <a:pt x="506776" y="1123721"/>
                </a:lnTo>
                <a:lnTo>
                  <a:pt x="0" y="859316"/>
                </a:lnTo>
                <a:close/>
              </a:path>
            </a:pathLst>
          </a:custGeom>
          <a:solidFill>
            <a:srgbClr val="14B8D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 name="任意多边形 78"/>
          <p:cNvSpPr>
            <a:spLocks noChangeArrowheads="1"/>
          </p:cNvSpPr>
          <p:nvPr userDrawn="1"/>
        </p:nvSpPr>
        <p:spPr bwMode="auto">
          <a:xfrm>
            <a:off x="4578350" y="520700"/>
            <a:ext cx="1255713" cy="784225"/>
          </a:xfrm>
          <a:custGeom>
            <a:avLst/>
            <a:gdLst>
              <a:gd name="T0" fmla="*/ 561861 w 1608463"/>
              <a:gd name="T1" fmla="*/ 0 h 1035585"/>
              <a:gd name="T2" fmla="*/ 0 w 1608463"/>
              <a:gd name="T3" fmla="*/ 1035585 h 1035585"/>
              <a:gd name="T4" fmla="*/ 1608463 w 1608463"/>
              <a:gd name="T5" fmla="*/ 859315 h 1035585"/>
              <a:gd name="T6" fmla="*/ 561861 w 1608463"/>
              <a:gd name="T7" fmla="*/ 0 h 1035585"/>
              <a:gd name="T8" fmla="*/ 0 60000 65536"/>
              <a:gd name="T9" fmla="*/ 0 60000 65536"/>
              <a:gd name="T10" fmla="*/ 0 60000 65536"/>
              <a:gd name="T11" fmla="*/ 0 60000 65536"/>
              <a:gd name="T12" fmla="*/ 0 w 1608463"/>
              <a:gd name="T13" fmla="*/ 0 h 1035585"/>
              <a:gd name="T14" fmla="*/ 1608463 w 1608463"/>
              <a:gd name="T15" fmla="*/ 1035585 h 1035585"/>
            </a:gdLst>
            <a:ahLst/>
            <a:cxnLst>
              <a:cxn ang="T8">
                <a:pos x="T0" y="T1"/>
              </a:cxn>
              <a:cxn ang="T9">
                <a:pos x="T2" y="T3"/>
              </a:cxn>
              <a:cxn ang="T10">
                <a:pos x="T4" y="T5"/>
              </a:cxn>
              <a:cxn ang="T11">
                <a:pos x="T6" y="T7"/>
              </a:cxn>
            </a:cxnLst>
            <a:rect l="T12" t="T13" r="T14" b="T15"/>
            <a:pathLst>
              <a:path w="1608463" h="1035585">
                <a:moveTo>
                  <a:pt x="561861" y="0"/>
                </a:moveTo>
                <a:lnTo>
                  <a:pt x="0" y="1035585"/>
                </a:lnTo>
                <a:lnTo>
                  <a:pt x="1608463" y="859315"/>
                </a:lnTo>
                <a:lnTo>
                  <a:pt x="561861" y="0"/>
                </a:lnTo>
                <a:close/>
              </a:path>
            </a:pathLst>
          </a:custGeom>
          <a:solidFill>
            <a:srgbClr val="4DC4C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 name="任意多边形 38"/>
          <p:cNvSpPr>
            <a:spLocks noChangeArrowheads="1"/>
          </p:cNvSpPr>
          <p:nvPr userDrawn="1"/>
        </p:nvSpPr>
        <p:spPr bwMode="auto">
          <a:xfrm>
            <a:off x="1825625" y="1139825"/>
            <a:ext cx="1701800" cy="636588"/>
          </a:xfrm>
          <a:custGeom>
            <a:avLst/>
            <a:gdLst>
              <a:gd name="T0" fmla="*/ 705079 w 2214390"/>
              <a:gd name="T1" fmla="*/ 165253 h 782197"/>
              <a:gd name="T2" fmla="*/ 2214390 w 2214390"/>
              <a:gd name="T3" fmla="*/ 0 h 782197"/>
              <a:gd name="T4" fmla="*/ 0 w 2214390"/>
              <a:gd name="T5" fmla="*/ 782197 h 782197"/>
              <a:gd name="T6" fmla="*/ 705079 w 2214390"/>
              <a:gd name="T7" fmla="*/ 165253 h 782197"/>
              <a:gd name="T8" fmla="*/ 0 60000 65536"/>
              <a:gd name="T9" fmla="*/ 0 60000 65536"/>
              <a:gd name="T10" fmla="*/ 0 60000 65536"/>
              <a:gd name="T11" fmla="*/ 0 60000 65536"/>
              <a:gd name="T12" fmla="*/ 0 w 2214390"/>
              <a:gd name="T13" fmla="*/ 0 h 782197"/>
              <a:gd name="T14" fmla="*/ 2214390 w 2214390"/>
              <a:gd name="T15" fmla="*/ 782197 h 782197"/>
            </a:gdLst>
            <a:ahLst/>
            <a:cxnLst>
              <a:cxn ang="T8">
                <a:pos x="T0" y="T1"/>
              </a:cxn>
              <a:cxn ang="T9">
                <a:pos x="T2" y="T3"/>
              </a:cxn>
              <a:cxn ang="T10">
                <a:pos x="T4" y="T5"/>
              </a:cxn>
              <a:cxn ang="T11">
                <a:pos x="T6" y="T7"/>
              </a:cxn>
            </a:cxnLst>
            <a:rect l="T12" t="T13" r="T14" b="T15"/>
            <a:pathLst>
              <a:path w="2214390" h="782197">
                <a:moveTo>
                  <a:pt x="705079" y="165253"/>
                </a:moveTo>
                <a:lnTo>
                  <a:pt x="2214390" y="0"/>
                </a:lnTo>
                <a:lnTo>
                  <a:pt x="0" y="782197"/>
                </a:lnTo>
                <a:lnTo>
                  <a:pt x="705079" y="165253"/>
                </a:lnTo>
                <a:close/>
              </a:path>
            </a:pathLst>
          </a:custGeom>
          <a:solidFill>
            <a:srgbClr val="F8A91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 name="任意多边形 74"/>
          <p:cNvSpPr>
            <a:spLocks noChangeArrowheads="1"/>
          </p:cNvSpPr>
          <p:nvPr userDrawn="1"/>
        </p:nvSpPr>
        <p:spPr bwMode="auto">
          <a:xfrm>
            <a:off x="3544888" y="1123950"/>
            <a:ext cx="603250" cy="561975"/>
          </a:xfrm>
          <a:custGeom>
            <a:avLst/>
            <a:gdLst>
              <a:gd name="T0" fmla="*/ 0 w 804231"/>
              <a:gd name="T1" fmla="*/ 0 h 749147"/>
              <a:gd name="T2" fmla="*/ 804231 w 804231"/>
              <a:gd name="T3" fmla="*/ 55085 h 749147"/>
              <a:gd name="T4" fmla="*/ 760164 w 804231"/>
              <a:gd name="T5" fmla="*/ 749147 h 749147"/>
              <a:gd name="T6" fmla="*/ 0 w 804231"/>
              <a:gd name="T7" fmla="*/ 0 h 749147"/>
              <a:gd name="T8" fmla="*/ 0 60000 65536"/>
              <a:gd name="T9" fmla="*/ 0 60000 65536"/>
              <a:gd name="T10" fmla="*/ 0 60000 65536"/>
              <a:gd name="T11" fmla="*/ 0 60000 65536"/>
              <a:gd name="T12" fmla="*/ 0 w 804231"/>
              <a:gd name="T13" fmla="*/ 0 h 749147"/>
              <a:gd name="T14" fmla="*/ 804231 w 804231"/>
              <a:gd name="T15" fmla="*/ 749147 h 749147"/>
            </a:gdLst>
            <a:ahLst/>
            <a:cxnLst>
              <a:cxn ang="T8">
                <a:pos x="T0" y="T1"/>
              </a:cxn>
              <a:cxn ang="T9">
                <a:pos x="T2" y="T3"/>
              </a:cxn>
              <a:cxn ang="T10">
                <a:pos x="T4" y="T5"/>
              </a:cxn>
              <a:cxn ang="T11">
                <a:pos x="T6" y="T7"/>
              </a:cxn>
            </a:cxnLst>
            <a:rect l="T12" t="T13" r="T14" b="T15"/>
            <a:pathLst>
              <a:path w="804231" h="749147">
                <a:moveTo>
                  <a:pt x="0" y="0"/>
                </a:moveTo>
                <a:lnTo>
                  <a:pt x="804231" y="55085"/>
                </a:lnTo>
                <a:lnTo>
                  <a:pt x="760164" y="749147"/>
                </a:lnTo>
                <a:lnTo>
                  <a:pt x="0" y="0"/>
                </a:lnTo>
                <a:close/>
              </a:path>
            </a:pathLst>
          </a:custGeom>
          <a:solidFill>
            <a:srgbClr val="16B7D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 name="任意多边形 115"/>
          <p:cNvSpPr>
            <a:spLocks noChangeArrowheads="1"/>
          </p:cNvSpPr>
          <p:nvPr userDrawn="1"/>
        </p:nvSpPr>
        <p:spPr bwMode="auto">
          <a:xfrm>
            <a:off x="7966075" y="-31750"/>
            <a:ext cx="446088" cy="173038"/>
          </a:xfrm>
          <a:custGeom>
            <a:avLst/>
            <a:gdLst>
              <a:gd name="T0" fmla="*/ 0 w 594911"/>
              <a:gd name="T1" fmla="*/ 0 h 187287"/>
              <a:gd name="T2" fmla="*/ 594911 w 594911"/>
              <a:gd name="T3" fmla="*/ 33051 h 187287"/>
              <a:gd name="T4" fmla="*/ 66101 w 594911"/>
              <a:gd name="T5" fmla="*/ 187287 h 187287"/>
              <a:gd name="T6" fmla="*/ 0 w 594911"/>
              <a:gd name="T7" fmla="*/ 0 h 187287"/>
              <a:gd name="T8" fmla="*/ 0 60000 65536"/>
              <a:gd name="T9" fmla="*/ 0 60000 65536"/>
              <a:gd name="T10" fmla="*/ 0 60000 65536"/>
              <a:gd name="T11" fmla="*/ 0 60000 65536"/>
              <a:gd name="T12" fmla="*/ 0 w 594911"/>
              <a:gd name="T13" fmla="*/ 0 h 187287"/>
              <a:gd name="T14" fmla="*/ 594911 w 594911"/>
              <a:gd name="T15" fmla="*/ 187287 h 187287"/>
            </a:gdLst>
            <a:ahLst/>
            <a:cxnLst>
              <a:cxn ang="T8">
                <a:pos x="T0" y="T1"/>
              </a:cxn>
              <a:cxn ang="T9">
                <a:pos x="T2" y="T3"/>
              </a:cxn>
              <a:cxn ang="T10">
                <a:pos x="T4" y="T5"/>
              </a:cxn>
              <a:cxn ang="T11">
                <a:pos x="T6" y="T7"/>
              </a:cxn>
            </a:cxnLst>
            <a:rect l="T12" t="T13" r="T14" b="T15"/>
            <a:pathLst>
              <a:path w="594911" h="187287">
                <a:moveTo>
                  <a:pt x="0" y="0"/>
                </a:moveTo>
                <a:lnTo>
                  <a:pt x="594911" y="33051"/>
                </a:lnTo>
                <a:lnTo>
                  <a:pt x="66101" y="187287"/>
                </a:lnTo>
                <a:lnTo>
                  <a:pt x="0" y="0"/>
                </a:lnTo>
                <a:close/>
              </a:path>
            </a:pathLst>
          </a:custGeom>
          <a:solidFill>
            <a:srgbClr val="1CACB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2" name="任意多边形 72"/>
          <p:cNvSpPr>
            <a:spLocks noChangeArrowheads="1"/>
          </p:cNvSpPr>
          <p:nvPr userDrawn="1"/>
        </p:nvSpPr>
        <p:spPr bwMode="auto">
          <a:xfrm>
            <a:off x="4130675" y="1577975"/>
            <a:ext cx="1404938" cy="1149350"/>
          </a:xfrm>
          <a:custGeom>
            <a:avLst/>
            <a:gdLst>
              <a:gd name="T0" fmla="*/ 495759 w 1850834"/>
              <a:gd name="T1" fmla="*/ 0 h 1531344"/>
              <a:gd name="T2" fmla="*/ 0 w 1850834"/>
              <a:gd name="T3" fmla="*/ 462708 h 1531344"/>
              <a:gd name="T4" fmla="*/ 1850834 w 1850834"/>
              <a:gd name="T5" fmla="*/ 1531344 h 1531344"/>
              <a:gd name="T6" fmla="*/ 495759 w 1850834"/>
              <a:gd name="T7" fmla="*/ 0 h 1531344"/>
              <a:gd name="T8" fmla="*/ 0 60000 65536"/>
              <a:gd name="T9" fmla="*/ 0 60000 65536"/>
              <a:gd name="T10" fmla="*/ 0 60000 65536"/>
              <a:gd name="T11" fmla="*/ 0 60000 65536"/>
              <a:gd name="T12" fmla="*/ 0 w 1850834"/>
              <a:gd name="T13" fmla="*/ 0 h 1531344"/>
              <a:gd name="T14" fmla="*/ 1850834 w 1850834"/>
              <a:gd name="T15" fmla="*/ 1531344 h 1531344"/>
            </a:gdLst>
            <a:ahLst/>
            <a:cxnLst>
              <a:cxn ang="T8">
                <a:pos x="T0" y="T1"/>
              </a:cxn>
              <a:cxn ang="T9">
                <a:pos x="T2" y="T3"/>
              </a:cxn>
              <a:cxn ang="T10">
                <a:pos x="T4" y="T5"/>
              </a:cxn>
              <a:cxn ang="T11">
                <a:pos x="T6" y="T7"/>
              </a:cxn>
            </a:cxnLst>
            <a:rect l="T12" t="T13" r="T14" b="T15"/>
            <a:pathLst>
              <a:path w="1850834" h="1531344">
                <a:moveTo>
                  <a:pt x="495759" y="0"/>
                </a:moveTo>
                <a:lnTo>
                  <a:pt x="0" y="462708"/>
                </a:lnTo>
                <a:lnTo>
                  <a:pt x="1850834" y="1531344"/>
                </a:lnTo>
                <a:lnTo>
                  <a:pt x="495759" y="0"/>
                </a:lnTo>
                <a:close/>
              </a:path>
            </a:pathLst>
          </a:cu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3" name="任意多边形 80"/>
          <p:cNvSpPr>
            <a:spLocks noChangeArrowheads="1"/>
          </p:cNvSpPr>
          <p:nvPr userDrawn="1"/>
        </p:nvSpPr>
        <p:spPr bwMode="auto">
          <a:xfrm>
            <a:off x="4437063" y="1157288"/>
            <a:ext cx="1395412" cy="603250"/>
          </a:xfrm>
          <a:custGeom>
            <a:avLst/>
            <a:gdLst>
              <a:gd name="T0" fmla="*/ 1718631 w 1718631"/>
              <a:gd name="T1" fmla="*/ 0 h 760164"/>
              <a:gd name="T2" fmla="*/ 275421 w 1718631"/>
              <a:gd name="T3" fmla="*/ 760164 h 760164"/>
              <a:gd name="T4" fmla="*/ 0 w 1718631"/>
              <a:gd name="T5" fmla="*/ 473725 h 760164"/>
              <a:gd name="T6" fmla="*/ 1718631 w 1718631"/>
              <a:gd name="T7" fmla="*/ 0 h 760164"/>
              <a:gd name="T8" fmla="*/ 0 60000 65536"/>
              <a:gd name="T9" fmla="*/ 0 60000 65536"/>
              <a:gd name="T10" fmla="*/ 0 60000 65536"/>
              <a:gd name="T11" fmla="*/ 0 60000 65536"/>
              <a:gd name="T12" fmla="*/ 0 w 1718631"/>
              <a:gd name="T13" fmla="*/ 0 h 760164"/>
              <a:gd name="T14" fmla="*/ 1718631 w 1718631"/>
              <a:gd name="T15" fmla="*/ 760164 h 760164"/>
            </a:gdLst>
            <a:ahLst/>
            <a:cxnLst>
              <a:cxn ang="T8">
                <a:pos x="T0" y="T1"/>
              </a:cxn>
              <a:cxn ang="T9">
                <a:pos x="T2" y="T3"/>
              </a:cxn>
              <a:cxn ang="T10">
                <a:pos x="T4" y="T5"/>
              </a:cxn>
              <a:cxn ang="T11">
                <a:pos x="T6" y="T7"/>
              </a:cxn>
            </a:cxnLst>
            <a:rect l="T12" t="T13" r="T14" b="T15"/>
            <a:pathLst>
              <a:path w="1718631" h="760164">
                <a:moveTo>
                  <a:pt x="1718631" y="0"/>
                </a:moveTo>
                <a:lnTo>
                  <a:pt x="275421" y="760164"/>
                </a:lnTo>
                <a:lnTo>
                  <a:pt x="0" y="473725"/>
                </a:lnTo>
                <a:lnTo>
                  <a:pt x="1718631" y="0"/>
                </a:lnTo>
                <a:close/>
              </a:path>
            </a:pathLst>
          </a:custGeom>
          <a:solidFill>
            <a:srgbClr val="C1203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4" name="任意多边形 53"/>
          <p:cNvSpPr>
            <a:spLocks noChangeArrowheads="1"/>
          </p:cNvSpPr>
          <p:nvPr userDrawn="1"/>
        </p:nvSpPr>
        <p:spPr bwMode="auto">
          <a:xfrm rot="260233">
            <a:off x="2644775" y="2041525"/>
            <a:ext cx="581025" cy="300038"/>
          </a:xfrm>
          <a:custGeom>
            <a:avLst/>
            <a:gdLst>
              <a:gd name="T0" fmla="*/ 727113 w 727113"/>
              <a:gd name="T1" fmla="*/ 0 h 352539"/>
              <a:gd name="T2" fmla="*/ 0 w 727113"/>
              <a:gd name="T3" fmla="*/ 308472 h 352539"/>
              <a:gd name="T4" fmla="*/ 462709 w 727113"/>
              <a:gd name="T5" fmla="*/ 352539 h 352539"/>
              <a:gd name="T6" fmla="*/ 727113 w 727113"/>
              <a:gd name="T7" fmla="*/ 0 h 352539"/>
              <a:gd name="T8" fmla="*/ 0 60000 65536"/>
              <a:gd name="T9" fmla="*/ 0 60000 65536"/>
              <a:gd name="T10" fmla="*/ 0 60000 65536"/>
              <a:gd name="T11" fmla="*/ 0 60000 65536"/>
              <a:gd name="T12" fmla="*/ 0 w 727113"/>
              <a:gd name="T13" fmla="*/ 0 h 352539"/>
              <a:gd name="T14" fmla="*/ 727113 w 727113"/>
              <a:gd name="T15" fmla="*/ 352539 h 352539"/>
            </a:gdLst>
            <a:ahLst/>
            <a:cxnLst>
              <a:cxn ang="T8">
                <a:pos x="T0" y="T1"/>
              </a:cxn>
              <a:cxn ang="T9">
                <a:pos x="T2" y="T3"/>
              </a:cxn>
              <a:cxn ang="T10">
                <a:pos x="T4" y="T5"/>
              </a:cxn>
              <a:cxn ang="T11">
                <a:pos x="T6" y="T7"/>
              </a:cxn>
            </a:cxnLst>
            <a:rect l="T12" t="T13" r="T14" b="T15"/>
            <a:pathLst>
              <a:path w="727113" h="352539">
                <a:moveTo>
                  <a:pt x="727113" y="0"/>
                </a:moveTo>
                <a:lnTo>
                  <a:pt x="0" y="308472"/>
                </a:lnTo>
                <a:lnTo>
                  <a:pt x="462709" y="352539"/>
                </a:lnTo>
                <a:lnTo>
                  <a:pt x="727113" y="0"/>
                </a:lnTo>
                <a:close/>
              </a:path>
            </a:pathLst>
          </a:custGeom>
          <a:solidFill>
            <a:srgbClr val="FFB91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5" name="任意多边形 117"/>
          <p:cNvSpPr>
            <a:spLocks noChangeArrowheads="1"/>
          </p:cNvSpPr>
          <p:nvPr userDrawn="1"/>
        </p:nvSpPr>
        <p:spPr bwMode="auto">
          <a:xfrm>
            <a:off x="5849938" y="1338263"/>
            <a:ext cx="414337" cy="446087"/>
          </a:xfrm>
          <a:custGeom>
            <a:avLst/>
            <a:gdLst>
              <a:gd name="T0" fmla="*/ 550843 w 550843"/>
              <a:gd name="T1" fmla="*/ 0 h 594911"/>
              <a:gd name="T2" fmla="*/ 319489 w 550843"/>
              <a:gd name="T3" fmla="*/ 594911 h 594911"/>
              <a:gd name="T4" fmla="*/ 0 w 550843"/>
              <a:gd name="T5" fmla="*/ 583894 h 594911"/>
              <a:gd name="T6" fmla="*/ 550843 w 550843"/>
              <a:gd name="T7" fmla="*/ 0 h 594911"/>
              <a:gd name="T8" fmla="*/ 0 60000 65536"/>
              <a:gd name="T9" fmla="*/ 0 60000 65536"/>
              <a:gd name="T10" fmla="*/ 0 60000 65536"/>
              <a:gd name="T11" fmla="*/ 0 60000 65536"/>
              <a:gd name="T12" fmla="*/ 0 w 550843"/>
              <a:gd name="T13" fmla="*/ 0 h 594911"/>
              <a:gd name="T14" fmla="*/ 550843 w 550843"/>
              <a:gd name="T15" fmla="*/ 594911 h 594911"/>
            </a:gdLst>
            <a:ahLst/>
            <a:cxnLst>
              <a:cxn ang="T8">
                <a:pos x="T0" y="T1"/>
              </a:cxn>
              <a:cxn ang="T9">
                <a:pos x="T2" y="T3"/>
              </a:cxn>
              <a:cxn ang="T10">
                <a:pos x="T4" y="T5"/>
              </a:cxn>
              <a:cxn ang="T11">
                <a:pos x="T6" y="T7"/>
              </a:cxn>
            </a:cxnLst>
            <a:rect l="T12" t="T13" r="T14" b="T15"/>
            <a:pathLst>
              <a:path w="550843" h="594911">
                <a:moveTo>
                  <a:pt x="550843" y="0"/>
                </a:moveTo>
                <a:lnTo>
                  <a:pt x="319489" y="594911"/>
                </a:lnTo>
                <a:lnTo>
                  <a:pt x="0" y="583894"/>
                </a:lnTo>
                <a:lnTo>
                  <a:pt x="550843" y="0"/>
                </a:lnTo>
                <a:close/>
              </a:path>
            </a:pathLst>
          </a:custGeom>
          <a:solidFill>
            <a:srgbClr val="0AAAB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6" name="任意多边形 104"/>
          <p:cNvSpPr>
            <a:spLocks noChangeArrowheads="1"/>
          </p:cNvSpPr>
          <p:nvPr userDrawn="1"/>
        </p:nvSpPr>
        <p:spPr bwMode="auto">
          <a:xfrm>
            <a:off x="5949950" y="1346200"/>
            <a:ext cx="320675" cy="133350"/>
          </a:xfrm>
          <a:custGeom>
            <a:avLst/>
            <a:gdLst>
              <a:gd name="T0" fmla="*/ 132202 w 396607"/>
              <a:gd name="T1" fmla="*/ 0 h 187287"/>
              <a:gd name="T2" fmla="*/ 396607 w 396607"/>
              <a:gd name="T3" fmla="*/ 22034 h 187287"/>
              <a:gd name="T4" fmla="*/ 0 w 396607"/>
              <a:gd name="T5" fmla="*/ 187287 h 187287"/>
              <a:gd name="T6" fmla="*/ 132202 w 396607"/>
              <a:gd name="T7" fmla="*/ 0 h 187287"/>
              <a:gd name="T8" fmla="*/ 0 60000 65536"/>
              <a:gd name="T9" fmla="*/ 0 60000 65536"/>
              <a:gd name="T10" fmla="*/ 0 60000 65536"/>
              <a:gd name="T11" fmla="*/ 0 60000 65536"/>
              <a:gd name="T12" fmla="*/ 0 w 396607"/>
              <a:gd name="T13" fmla="*/ 0 h 187287"/>
              <a:gd name="T14" fmla="*/ 396607 w 396607"/>
              <a:gd name="T15" fmla="*/ 187287 h 187287"/>
            </a:gdLst>
            <a:ahLst/>
            <a:cxnLst>
              <a:cxn ang="T8">
                <a:pos x="T0" y="T1"/>
              </a:cxn>
              <a:cxn ang="T9">
                <a:pos x="T2" y="T3"/>
              </a:cxn>
              <a:cxn ang="T10">
                <a:pos x="T4" y="T5"/>
              </a:cxn>
              <a:cxn ang="T11">
                <a:pos x="T6" y="T7"/>
              </a:cxn>
            </a:cxnLst>
            <a:rect l="T12" t="T13" r="T14" b="T15"/>
            <a:pathLst>
              <a:path w="396607" h="187287">
                <a:moveTo>
                  <a:pt x="132202" y="0"/>
                </a:moveTo>
                <a:lnTo>
                  <a:pt x="396607" y="22034"/>
                </a:lnTo>
                <a:lnTo>
                  <a:pt x="0" y="187287"/>
                </a:lnTo>
                <a:lnTo>
                  <a:pt x="132202" y="0"/>
                </a:lnTo>
                <a:close/>
              </a:path>
            </a:pathLst>
          </a:custGeom>
          <a:solidFill>
            <a:srgbClr val="0A9F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7" name="任意多边形 102"/>
          <p:cNvSpPr>
            <a:spLocks noChangeArrowheads="1"/>
          </p:cNvSpPr>
          <p:nvPr userDrawn="1"/>
        </p:nvSpPr>
        <p:spPr bwMode="auto">
          <a:xfrm>
            <a:off x="5749925" y="1114425"/>
            <a:ext cx="571500" cy="330200"/>
          </a:xfrm>
          <a:custGeom>
            <a:avLst/>
            <a:gdLst>
              <a:gd name="T0" fmla="*/ 0 w 661012"/>
              <a:gd name="T1" fmla="*/ 132202 h 407624"/>
              <a:gd name="T2" fmla="*/ 661012 w 661012"/>
              <a:gd name="T3" fmla="*/ 0 h 407624"/>
              <a:gd name="T4" fmla="*/ 264405 w 661012"/>
              <a:gd name="T5" fmla="*/ 407624 h 407624"/>
              <a:gd name="T6" fmla="*/ 0 w 661012"/>
              <a:gd name="T7" fmla="*/ 132202 h 407624"/>
              <a:gd name="T8" fmla="*/ 0 60000 65536"/>
              <a:gd name="T9" fmla="*/ 0 60000 65536"/>
              <a:gd name="T10" fmla="*/ 0 60000 65536"/>
              <a:gd name="T11" fmla="*/ 0 60000 65536"/>
              <a:gd name="T12" fmla="*/ 0 w 661012"/>
              <a:gd name="T13" fmla="*/ 0 h 407624"/>
              <a:gd name="T14" fmla="*/ 661012 w 661012"/>
              <a:gd name="T15" fmla="*/ 407624 h 407624"/>
            </a:gdLst>
            <a:ahLst/>
            <a:cxnLst>
              <a:cxn ang="T8">
                <a:pos x="T0" y="T1"/>
              </a:cxn>
              <a:cxn ang="T9">
                <a:pos x="T2" y="T3"/>
              </a:cxn>
              <a:cxn ang="T10">
                <a:pos x="T4" y="T5"/>
              </a:cxn>
              <a:cxn ang="T11">
                <a:pos x="T6" y="T7"/>
              </a:cxn>
            </a:cxnLst>
            <a:rect l="T12" t="T13" r="T14" b="T15"/>
            <a:pathLst>
              <a:path w="661012" h="407624">
                <a:moveTo>
                  <a:pt x="0" y="132202"/>
                </a:moveTo>
                <a:lnTo>
                  <a:pt x="661012" y="0"/>
                </a:lnTo>
                <a:lnTo>
                  <a:pt x="264405" y="407624"/>
                </a:lnTo>
                <a:lnTo>
                  <a:pt x="0" y="132202"/>
                </a:lnTo>
                <a:close/>
              </a:path>
            </a:pathLst>
          </a:custGeom>
          <a:solidFill>
            <a:srgbClr val="E821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8" name="任意多边形 97"/>
          <p:cNvSpPr>
            <a:spLocks noChangeArrowheads="1"/>
          </p:cNvSpPr>
          <p:nvPr userDrawn="1"/>
        </p:nvSpPr>
        <p:spPr bwMode="auto">
          <a:xfrm>
            <a:off x="5486400" y="263525"/>
            <a:ext cx="504825" cy="884238"/>
          </a:xfrm>
          <a:custGeom>
            <a:avLst/>
            <a:gdLst>
              <a:gd name="T0" fmla="*/ 0 w 649995"/>
              <a:gd name="T1" fmla="*/ 594911 h 1178805"/>
              <a:gd name="T2" fmla="*/ 649995 w 649995"/>
              <a:gd name="T3" fmla="*/ 0 h 1178805"/>
              <a:gd name="T4" fmla="*/ 385590 w 649995"/>
              <a:gd name="T5" fmla="*/ 1178805 h 1178805"/>
              <a:gd name="T6" fmla="*/ 0 w 649995"/>
              <a:gd name="T7" fmla="*/ 594911 h 1178805"/>
              <a:gd name="T8" fmla="*/ 0 60000 65536"/>
              <a:gd name="T9" fmla="*/ 0 60000 65536"/>
              <a:gd name="T10" fmla="*/ 0 60000 65536"/>
              <a:gd name="T11" fmla="*/ 0 60000 65536"/>
              <a:gd name="T12" fmla="*/ 0 w 649995"/>
              <a:gd name="T13" fmla="*/ 0 h 1178805"/>
              <a:gd name="T14" fmla="*/ 649995 w 649995"/>
              <a:gd name="T15" fmla="*/ 1178805 h 1178805"/>
            </a:gdLst>
            <a:ahLst/>
            <a:cxnLst>
              <a:cxn ang="T8">
                <a:pos x="T0" y="T1"/>
              </a:cxn>
              <a:cxn ang="T9">
                <a:pos x="T2" y="T3"/>
              </a:cxn>
              <a:cxn ang="T10">
                <a:pos x="T4" y="T5"/>
              </a:cxn>
              <a:cxn ang="T11">
                <a:pos x="T6" y="T7"/>
              </a:cxn>
            </a:cxnLst>
            <a:rect l="T12" t="T13" r="T14" b="T15"/>
            <a:pathLst>
              <a:path w="649995" h="1178805">
                <a:moveTo>
                  <a:pt x="0" y="594911"/>
                </a:moveTo>
                <a:lnTo>
                  <a:pt x="649995" y="0"/>
                </a:lnTo>
                <a:lnTo>
                  <a:pt x="385590" y="1178805"/>
                </a:lnTo>
                <a:lnTo>
                  <a:pt x="0" y="594911"/>
                </a:lnTo>
                <a:close/>
              </a:path>
            </a:pathLst>
          </a:custGeom>
          <a:solidFill>
            <a:srgbClr val="1D97B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9" name="任意多边形 71"/>
          <p:cNvSpPr>
            <a:spLocks noChangeArrowheads="1"/>
          </p:cNvSpPr>
          <p:nvPr userDrawn="1"/>
        </p:nvSpPr>
        <p:spPr bwMode="auto">
          <a:xfrm>
            <a:off x="4148138" y="1925638"/>
            <a:ext cx="1387475" cy="801687"/>
          </a:xfrm>
          <a:custGeom>
            <a:avLst/>
            <a:gdLst>
              <a:gd name="T0" fmla="*/ 0 w 1806767"/>
              <a:gd name="T1" fmla="*/ 0 h 1046602"/>
              <a:gd name="T2" fmla="*/ 1806767 w 1806767"/>
              <a:gd name="T3" fmla="*/ 1046602 h 1046602"/>
              <a:gd name="T4" fmla="*/ 11017 w 1806767"/>
              <a:gd name="T5" fmla="*/ 738130 h 1046602"/>
              <a:gd name="T6" fmla="*/ 0 w 1806767"/>
              <a:gd name="T7" fmla="*/ 0 h 1046602"/>
              <a:gd name="T8" fmla="*/ 0 60000 65536"/>
              <a:gd name="T9" fmla="*/ 0 60000 65536"/>
              <a:gd name="T10" fmla="*/ 0 60000 65536"/>
              <a:gd name="T11" fmla="*/ 0 60000 65536"/>
              <a:gd name="T12" fmla="*/ 0 w 1806767"/>
              <a:gd name="T13" fmla="*/ 0 h 1046602"/>
              <a:gd name="T14" fmla="*/ 1806767 w 1806767"/>
              <a:gd name="T15" fmla="*/ 1046602 h 1046602"/>
            </a:gdLst>
            <a:ahLst/>
            <a:cxnLst>
              <a:cxn ang="T8">
                <a:pos x="T0" y="T1"/>
              </a:cxn>
              <a:cxn ang="T9">
                <a:pos x="T2" y="T3"/>
              </a:cxn>
              <a:cxn ang="T10">
                <a:pos x="T4" y="T5"/>
              </a:cxn>
              <a:cxn ang="T11">
                <a:pos x="T6" y="T7"/>
              </a:cxn>
            </a:cxnLst>
            <a:rect l="T12" t="T13" r="T14" b="T15"/>
            <a:pathLst>
              <a:path w="1806767" h="1046602">
                <a:moveTo>
                  <a:pt x="0" y="0"/>
                </a:moveTo>
                <a:lnTo>
                  <a:pt x="1806767" y="1046602"/>
                </a:lnTo>
                <a:lnTo>
                  <a:pt x="11017" y="738130"/>
                </a:lnTo>
                <a:lnTo>
                  <a:pt x="0" y="0"/>
                </a:lnTo>
                <a:close/>
              </a:path>
            </a:pathLst>
          </a:custGeom>
          <a:solidFill>
            <a:srgbClr val="14688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0" name="任意多边形 30"/>
          <p:cNvSpPr>
            <a:spLocks noChangeArrowheads="1"/>
          </p:cNvSpPr>
          <p:nvPr userDrawn="1"/>
        </p:nvSpPr>
        <p:spPr bwMode="auto">
          <a:xfrm>
            <a:off x="247650" y="3536950"/>
            <a:ext cx="866775" cy="520700"/>
          </a:xfrm>
          <a:custGeom>
            <a:avLst/>
            <a:gdLst>
              <a:gd name="T0" fmla="*/ 0 w 1156771"/>
              <a:gd name="T1" fmla="*/ 143219 h 694063"/>
              <a:gd name="T2" fmla="*/ 1156771 w 1156771"/>
              <a:gd name="T3" fmla="*/ 0 h 694063"/>
              <a:gd name="T4" fmla="*/ 506776 w 1156771"/>
              <a:gd name="T5" fmla="*/ 694063 h 694063"/>
              <a:gd name="T6" fmla="*/ 0 w 1156771"/>
              <a:gd name="T7" fmla="*/ 143219 h 694063"/>
              <a:gd name="T8" fmla="*/ 0 60000 65536"/>
              <a:gd name="T9" fmla="*/ 0 60000 65536"/>
              <a:gd name="T10" fmla="*/ 0 60000 65536"/>
              <a:gd name="T11" fmla="*/ 0 60000 65536"/>
              <a:gd name="T12" fmla="*/ 0 w 1156771"/>
              <a:gd name="T13" fmla="*/ 0 h 694063"/>
              <a:gd name="T14" fmla="*/ 1156771 w 1156771"/>
              <a:gd name="T15" fmla="*/ 694063 h 694063"/>
            </a:gdLst>
            <a:ahLst/>
            <a:cxnLst>
              <a:cxn ang="T8">
                <a:pos x="T0" y="T1"/>
              </a:cxn>
              <a:cxn ang="T9">
                <a:pos x="T2" y="T3"/>
              </a:cxn>
              <a:cxn ang="T10">
                <a:pos x="T4" y="T5"/>
              </a:cxn>
              <a:cxn ang="T11">
                <a:pos x="T6" y="T7"/>
              </a:cxn>
            </a:cxnLst>
            <a:rect l="T12" t="T13" r="T14" b="T15"/>
            <a:pathLst>
              <a:path w="1156771" h="694063">
                <a:moveTo>
                  <a:pt x="0" y="143219"/>
                </a:moveTo>
                <a:lnTo>
                  <a:pt x="1156771" y="0"/>
                </a:lnTo>
                <a:lnTo>
                  <a:pt x="506776" y="694063"/>
                </a:lnTo>
                <a:lnTo>
                  <a:pt x="0" y="143219"/>
                </a:lnTo>
                <a:close/>
              </a:path>
            </a:pathLst>
          </a:custGeom>
          <a:solidFill>
            <a:srgbClr val="E9253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1" name="任意多边形 58"/>
          <p:cNvSpPr>
            <a:spLocks noChangeArrowheads="1"/>
          </p:cNvSpPr>
          <p:nvPr userDrawn="1"/>
        </p:nvSpPr>
        <p:spPr bwMode="auto">
          <a:xfrm>
            <a:off x="3081338" y="2544763"/>
            <a:ext cx="966787" cy="265112"/>
          </a:xfrm>
          <a:custGeom>
            <a:avLst/>
            <a:gdLst>
              <a:gd name="T0" fmla="*/ 0 w 1288973"/>
              <a:gd name="T1" fmla="*/ 264405 h 319489"/>
              <a:gd name="T2" fmla="*/ 1288973 w 1288973"/>
              <a:gd name="T3" fmla="*/ 319489 h 319489"/>
              <a:gd name="T4" fmla="*/ 1079653 w 1288973"/>
              <a:gd name="T5" fmla="*/ 0 h 319489"/>
              <a:gd name="T6" fmla="*/ 0 w 1288973"/>
              <a:gd name="T7" fmla="*/ 264405 h 319489"/>
              <a:gd name="T8" fmla="*/ 0 60000 65536"/>
              <a:gd name="T9" fmla="*/ 0 60000 65536"/>
              <a:gd name="T10" fmla="*/ 0 60000 65536"/>
              <a:gd name="T11" fmla="*/ 0 60000 65536"/>
              <a:gd name="T12" fmla="*/ 0 w 1288973"/>
              <a:gd name="T13" fmla="*/ 0 h 319489"/>
              <a:gd name="T14" fmla="*/ 1288973 w 1288973"/>
              <a:gd name="T15" fmla="*/ 319489 h 319489"/>
            </a:gdLst>
            <a:ahLst/>
            <a:cxnLst>
              <a:cxn ang="T8">
                <a:pos x="T0" y="T1"/>
              </a:cxn>
              <a:cxn ang="T9">
                <a:pos x="T2" y="T3"/>
              </a:cxn>
              <a:cxn ang="T10">
                <a:pos x="T4" y="T5"/>
              </a:cxn>
              <a:cxn ang="T11">
                <a:pos x="T6" y="T7"/>
              </a:cxn>
            </a:cxnLst>
            <a:rect l="T12" t="T13" r="T14" b="T15"/>
            <a:pathLst>
              <a:path w="1288973" h="319489">
                <a:moveTo>
                  <a:pt x="0" y="264405"/>
                </a:moveTo>
                <a:lnTo>
                  <a:pt x="1288973" y="319489"/>
                </a:lnTo>
                <a:lnTo>
                  <a:pt x="1079653" y="0"/>
                </a:lnTo>
                <a:lnTo>
                  <a:pt x="0" y="264405"/>
                </a:lnTo>
                <a:close/>
              </a:path>
            </a:pathLst>
          </a:custGeom>
          <a:solidFill>
            <a:srgbClr val="0E8B9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2" name="任意多边形 55"/>
          <p:cNvSpPr>
            <a:spLocks noChangeArrowheads="1"/>
          </p:cNvSpPr>
          <p:nvPr userDrawn="1"/>
        </p:nvSpPr>
        <p:spPr bwMode="auto">
          <a:xfrm>
            <a:off x="2998788" y="2098675"/>
            <a:ext cx="1182687" cy="412750"/>
          </a:xfrm>
          <a:custGeom>
            <a:avLst/>
            <a:gdLst>
              <a:gd name="T0" fmla="*/ 0 w 1575412"/>
              <a:gd name="T1" fmla="*/ 341523 h 550844"/>
              <a:gd name="T2" fmla="*/ 1575412 w 1575412"/>
              <a:gd name="T3" fmla="*/ 550844 h 550844"/>
              <a:gd name="T4" fmla="*/ 253388 w 1575412"/>
              <a:gd name="T5" fmla="*/ 0 h 550844"/>
              <a:gd name="T6" fmla="*/ 0 w 1575412"/>
              <a:gd name="T7" fmla="*/ 341523 h 550844"/>
              <a:gd name="T8" fmla="*/ 0 60000 65536"/>
              <a:gd name="T9" fmla="*/ 0 60000 65536"/>
              <a:gd name="T10" fmla="*/ 0 60000 65536"/>
              <a:gd name="T11" fmla="*/ 0 60000 65536"/>
              <a:gd name="T12" fmla="*/ 0 w 1575412"/>
              <a:gd name="T13" fmla="*/ 0 h 550844"/>
              <a:gd name="T14" fmla="*/ 1575412 w 1575412"/>
              <a:gd name="T15" fmla="*/ 550844 h 550844"/>
            </a:gdLst>
            <a:ahLst/>
            <a:cxnLst>
              <a:cxn ang="T8">
                <a:pos x="T0" y="T1"/>
              </a:cxn>
              <a:cxn ang="T9">
                <a:pos x="T2" y="T3"/>
              </a:cxn>
              <a:cxn ang="T10">
                <a:pos x="T4" y="T5"/>
              </a:cxn>
              <a:cxn ang="T11">
                <a:pos x="T6" y="T7"/>
              </a:cxn>
            </a:cxnLst>
            <a:rect l="T12" t="T13" r="T14" b="T15"/>
            <a:pathLst>
              <a:path w="1575412" h="550844">
                <a:moveTo>
                  <a:pt x="0" y="341523"/>
                </a:moveTo>
                <a:lnTo>
                  <a:pt x="1575412" y="550844"/>
                </a:lnTo>
                <a:lnTo>
                  <a:pt x="253388" y="0"/>
                </a:lnTo>
                <a:lnTo>
                  <a:pt x="0" y="341523"/>
                </a:lnTo>
                <a:close/>
              </a:path>
            </a:pathLst>
          </a:custGeom>
          <a:solidFill>
            <a:srgbClr val="F5922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3" name="任意多边形 56"/>
          <p:cNvSpPr>
            <a:spLocks noChangeArrowheads="1"/>
          </p:cNvSpPr>
          <p:nvPr userDrawn="1"/>
        </p:nvSpPr>
        <p:spPr bwMode="auto">
          <a:xfrm>
            <a:off x="3106738" y="1892300"/>
            <a:ext cx="1058862" cy="619125"/>
          </a:xfrm>
          <a:custGeom>
            <a:avLst/>
            <a:gdLst>
              <a:gd name="T0" fmla="*/ 0 w 1311007"/>
              <a:gd name="T1" fmla="*/ 220337 h 782198"/>
              <a:gd name="T2" fmla="*/ 1311007 w 1311007"/>
              <a:gd name="T3" fmla="*/ 782198 h 782198"/>
              <a:gd name="T4" fmla="*/ 1288973 w 1311007"/>
              <a:gd name="T5" fmla="*/ 0 h 782198"/>
              <a:gd name="T6" fmla="*/ 0 w 1311007"/>
              <a:gd name="T7" fmla="*/ 220337 h 782198"/>
              <a:gd name="T8" fmla="*/ 0 60000 65536"/>
              <a:gd name="T9" fmla="*/ 0 60000 65536"/>
              <a:gd name="T10" fmla="*/ 0 60000 65536"/>
              <a:gd name="T11" fmla="*/ 0 60000 65536"/>
              <a:gd name="T12" fmla="*/ 0 w 1311007"/>
              <a:gd name="T13" fmla="*/ 0 h 782198"/>
              <a:gd name="T14" fmla="*/ 1311007 w 1311007"/>
              <a:gd name="T15" fmla="*/ 782198 h 782198"/>
            </a:gdLst>
            <a:ahLst/>
            <a:cxnLst>
              <a:cxn ang="T8">
                <a:pos x="T0" y="T1"/>
              </a:cxn>
              <a:cxn ang="T9">
                <a:pos x="T2" y="T3"/>
              </a:cxn>
              <a:cxn ang="T10">
                <a:pos x="T4" y="T5"/>
              </a:cxn>
              <a:cxn ang="T11">
                <a:pos x="T6" y="T7"/>
              </a:cxn>
            </a:cxnLst>
            <a:rect l="T12" t="T13" r="T14" b="T15"/>
            <a:pathLst>
              <a:path w="1311007" h="782198">
                <a:moveTo>
                  <a:pt x="0" y="220337"/>
                </a:moveTo>
                <a:lnTo>
                  <a:pt x="1311007" y="782198"/>
                </a:lnTo>
                <a:lnTo>
                  <a:pt x="1288973" y="0"/>
                </a:lnTo>
                <a:lnTo>
                  <a:pt x="0" y="220337"/>
                </a:lnTo>
                <a:close/>
              </a:path>
            </a:pathLst>
          </a:custGeom>
          <a:solidFill>
            <a:srgbClr val="E9792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4" name="任意多边形 69"/>
          <p:cNvSpPr>
            <a:spLocks noChangeArrowheads="1"/>
          </p:cNvSpPr>
          <p:nvPr userDrawn="1"/>
        </p:nvSpPr>
        <p:spPr bwMode="auto">
          <a:xfrm>
            <a:off x="4627563" y="2536825"/>
            <a:ext cx="874712" cy="255588"/>
          </a:xfrm>
          <a:custGeom>
            <a:avLst/>
            <a:gdLst>
              <a:gd name="T0" fmla="*/ 0 w 1134738"/>
              <a:gd name="T1" fmla="*/ 0 h 308472"/>
              <a:gd name="T2" fmla="*/ 1134738 w 1134738"/>
              <a:gd name="T3" fmla="*/ 220337 h 308472"/>
              <a:gd name="T4" fmla="*/ 1013552 w 1134738"/>
              <a:gd name="T5" fmla="*/ 308472 h 308472"/>
              <a:gd name="T6" fmla="*/ 0 w 1134738"/>
              <a:gd name="T7" fmla="*/ 0 h 308472"/>
              <a:gd name="T8" fmla="*/ 0 60000 65536"/>
              <a:gd name="T9" fmla="*/ 0 60000 65536"/>
              <a:gd name="T10" fmla="*/ 0 60000 65536"/>
              <a:gd name="T11" fmla="*/ 0 60000 65536"/>
              <a:gd name="T12" fmla="*/ 0 w 1134738"/>
              <a:gd name="T13" fmla="*/ 0 h 308472"/>
              <a:gd name="T14" fmla="*/ 1134738 w 1134738"/>
              <a:gd name="T15" fmla="*/ 308472 h 308472"/>
            </a:gdLst>
            <a:ahLst/>
            <a:cxnLst>
              <a:cxn ang="T8">
                <a:pos x="T0" y="T1"/>
              </a:cxn>
              <a:cxn ang="T9">
                <a:pos x="T2" y="T3"/>
              </a:cxn>
              <a:cxn ang="T10">
                <a:pos x="T4" y="T5"/>
              </a:cxn>
              <a:cxn ang="T11">
                <a:pos x="T6" y="T7"/>
              </a:cxn>
            </a:cxnLst>
            <a:rect l="T12" t="T13" r="T14" b="T15"/>
            <a:pathLst>
              <a:path w="1134738" h="308472">
                <a:moveTo>
                  <a:pt x="0" y="0"/>
                </a:moveTo>
                <a:lnTo>
                  <a:pt x="1134738" y="220337"/>
                </a:lnTo>
                <a:lnTo>
                  <a:pt x="1013552" y="308472"/>
                </a:lnTo>
                <a:lnTo>
                  <a:pt x="0" y="0"/>
                </a:lnTo>
                <a:close/>
              </a:path>
            </a:pathLst>
          </a:custGeom>
          <a:solidFill>
            <a:srgbClr val="1699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5" name="任意多边形 44"/>
          <p:cNvSpPr>
            <a:spLocks noChangeArrowheads="1"/>
          </p:cNvSpPr>
          <p:nvPr userDrawn="1"/>
        </p:nvSpPr>
        <p:spPr bwMode="auto">
          <a:xfrm>
            <a:off x="3114675" y="1098550"/>
            <a:ext cx="455613" cy="636588"/>
          </a:xfrm>
          <a:custGeom>
            <a:avLst/>
            <a:gdLst>
              <a:gd name="T0" fmla="*/ 0 w 528810"/>
              <a:gd name="T1" fmla="*/ 793215 h 793215"/>
              <a:gd name="T2" fmla="*/ 462709 w 528810"/>
              <a:gd name="T3" fmla="*/ 506776 h 793215"/>
              <a:gd name="T4" fmla="*/ 528810 w 528810"/>
              <a:gd name="T5" fmla="*/ 0 h 793215"/>
              <a:gd name="T6" fmla="*/ 0 w 528810"/>
              <a:gd name="T7" fmla="*/ 793215 h 793215"/>
              <a:gd name="T8" fmla="*/ 0 60000 65536"/>
              <a:gd name="T9" fmla="*/ 0 60000 65536"/>
              <a:gd name="T10" fmla="*/ 0 60000 65536"/>
              <a:gd name="T11" fmla="*/ 0 60000 65536"/>
              <a:gd name="T12" fmla="*/ 0 w 528810"/>
              <a:gd name="T13" fmla="*/ 0 h 793215"/>
              <a:gd name="T14" fmla="*/ 528810 w 528810"/>
              <a:gd name="T15" fmla="*/ 793215 h 793215"/>
            </a:gdLst>
            <a:ahLst/>
            <a:cxnLst>
              <a:cxn ang="T8">
                <a:pos x="T0" y="T1"/>
              </a:cxn>
              <a:cxn ang="T9">
                <a:pos x="T2" y="T3"/>
              </a:cxn>
              <a:cxn ang="T10">
                <a:pos x="T4" y="T5"/>
              </a:cxn>
              <a:cxn ang="T11">
                <a:pos x="T6" y="T7"/>
              </a:cxn>
            </a:cxnLst>
            <a:rect l="T12" t="T13" r="T14" b="T15"/>
            <a:pathLst>
              <a:path w="528810" h="793215">
                <a:moveTo>
                  <a:pt x="0" y="793215"/>
                </a:moveTo>
                <a:lnTo>
                  <a:pt x="462709" y="506776"/>
                </a:lnTo>
                <a:lnTo>
                  <a:pt x="528810" y="0"/>
                </a:lnTo>
                <a:lnTo>
                  <a:pt x="0" y="793215"/>
                </a:lnTo>
                <a:close/>
              </a:path>
            </a:pathLst>
          </a:custGeom>
          <a:solidFill>
            <a:srgbClr val="40C6D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6" name="任意多边形 101"/>
          <p:cNvSpPr>
            <a:spLocks noChangeArrowheads="1"/>
          </p:cNvSpPr>
          <p:nvPr userDrawn="1"/>
        </p:nvSpPr>
        <p:spPr bwMode="auto">
          <a:xfrm>
            <a:off x="5562600" y="1146175"/>
            <a:ext cx="463550" cy="388938"/>
          </a:xfrm>
          <a:custGeom>
            <a:avLst/>
            <a:gdLst>
              <a:gd name="T0" fmla="*/ 242371 w 594911"/>
              <a:gd name="T1" fmla="*/ 0 h 440675"/>
              <a:gd name="T2" fmla="*/ 594911 w 594911"/>
              <a:gd name="T3" fmla="*/ 330506 h 440675"/>
              <a:gd name="T4" fmla="*/ 0 w 594911"/>
              <a:gd name="T5" fmla="*/ 440675 h 440675"/>
              <a:gd name="T6" fmla="*/ 242371 w 594911"/>
              <a:gd name="T7" fmla="*/ 0 h 440675"/>
              <a:gd name="T8" fmla="*/ 0 60000 65536"/>
              <a:gd name="T9" fmla="*/ 0 60000 65536"/>
              <a:gd name="T10" fmla="*/ 0 60000 65536"/>
              <a:gd name="T11" fmla="*/ 0 60000 65536"/>
              <a:gd name="T12" fmla="*/ 0 w 594911"/>
              <a:gd name="T13" fmla="*/ 0 h 440675"/>
              <a:gd name="T14" fmla="*/ 594911 w 594911"/>
              <a:gd name="T15" fmla="*/ 440675 h 440675"/>
            </a:gdLst>
            <a:ahLst/>
            <a:cxnLst>
              <a:cxn ang="T8">
                <a:pos x="T0" y="T1"/>
              </a:cxn>
              <a:cxn ang="T9">
                <a:pos x="T2" y="T3"/>
              </a:cxn>
              <a:cxn ang="T10">
                <a:pos x="T4" y="T5"/>
              </a:cxn>
              <a:cxn ang="T11">
                <a:pos x="T6" y="T7"/>
              </a:cxn>
            </a:cxnLst>
            <a:rect l="T12" t="T13" r="T14" b="T15"/>
            <a:pathLst>
              <a:path w="594911" h="440675">
                <a:moveTo>
                  <a:pt x="242371" y="0"/>
                </a:moveTo>
                <a:lnTo>
                  <a:pt x="594911" y="330506"/>
                </a:lnTo>
                <a:lnTo>
                  <a:pt x="0" y="440675"/>
                </a:lnTo>
                <a:lnTo>
                  <a:pt x="242371" y="0"/>
                </a:lnTo>
                <a:close/>
              </a:path>
            </a:pathLst>
          </a:custGeom>
          <a:solidFill>
            <a:srgbClr val="C0203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7" name="任意多边形 109"/>
          <p:cNvSpPr>
            <a:spLocks noChangeArrowheads="1"/>
          </p:cNvSpPr>
          <p:nvPr userDrawn="1"/>
        </p:nvSpPr>
        <p:spPr bwMode="auto">
          <a:xfrm>
            <a:off x="5749925" y="1108075"/>
            <a:ext cx="603250" cy="130175"/>
          </a:xfrm>
          <a:custGeom>
            <a:avLst/>
            <a:gdLst>
              <a:gd name="T0" fmla="*/ 0 w 738131"/>
              <a:gd name="T1" fmla="*/ 55085 h 187287"/>
              <a:gd name="T2" fmla="*/ 738131 w 738131"/>
              <a:gd name="T3" fmla="*/ 0 h 187287"/>
              <a:gd name="T4" fmla="*/ 77119 w 738131"/>
              <a:gd name="T5" fmla="*/ 187287 h 187287"/>
              <a:gd name="T6" fmla="*/ 0 w 738131"/>
              <a:gd name="T7" fmla="*/ 55085 h 187287"/>
              <a:gd name="T8" fmla="*/ 0 60000 65536"/>
              <a:gd name="T9" fmla="*/ 0 60000 65536"/>
              <a:gd name="T10" fmla="*/ 0 60000 65536"/>
              <a:gd name="T11" fmla="*/ 0 60000 65536"/>
              <a:gd name="T12" fmla="*/ 0 w 738131"/>
              <a:gd name="T13" fmla="*/ 0 h 187287"/>
              <a:gd name="T14" fmla="*/ 738131 w 738131"/>
              <a:gd name="T15" fmla="*/ 187287 h 187287"/>
            </a:gdLst>
            <a:ahLst/>
            <a:cxnLst>
              <a:cxn ang="T8">
                <a:pos x="T0" y="T1"/>
              </a:cxn>
              <a:cxn ang="T9">
                <a:pos x="T2" y="T3"/>
              </a:cxn>
              <a:cxn ang="T10">
                <a:pos x="T4" y="T5"/>
              </a:cxn>
              <a:cxn ang="T11">
                <a:pos x="T6" y="T7"/>
              </a:cxn>
            </a:cxnLst>
            <a:rect l="T12" t="T13" r="T14" b="T15"/>
            <a:pathLst>
              <a:path w="738131" h="187287">
                <a:moveTo>
                  <a:pt x="0" y="55085"/>
                </a:moveTo>
                <a:lnTo>
                  <a:pt x="738131" y="0"/>
                </a:lnTo>
                <a:lnTo>
                  <a:pt x="77119" y="187287"/>
                </a:lnTo>
                <a:lnTo>
                  <a:pt x="0" y="55085"/>
                </a:lnTo>
                <a:close/>
              </a:path>
            </a:pathLst>
          </a:custGeom>
          <a:solidFill>
            <a:srgbClr val="440C1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8" name="任意多边形 89"/>
          <p:cNvSpPr>
            <a:spLocks noChangeArrowheads="1"/>
          </p:cNvSpPr>
          <p:nvPr userDrawn="1"/>
        </p:nvSpPr>
        <p:spPr bwMode="auto">
          <a:xfrm>
            <a:off x="5205413" y="1768475"/>
            <a:ext cx="892175" cy="742950"/>
          </a:xfrm>
          <a:custGeom>
            <a:avLst/>
            <a:gdLst>
              <a:gd name="T0" fmla="*/ 1189822 w 1189822"/>
              <a:gd name="T1" fmla="*/ 0 h 991518"/>
              <a:gd name="T2" fmla="*/ 286439 w 1189822"/>
              <a:gd name="T3" fmla="*/ 991518 h 991518"/>
              <a:gd name="T4" fmla="*/ 0 w 1189822"/>
              <a:gd name="T5" fmla="*/ 220338 h 991518"/>
              <a:gd name="T6" fmla="*/ 1189822 w 1189822"/>
              <a:gd name="T7" fmla="*/ 0 h 991518"/>
              <a:gd name="T8" fmla="*/ 0 60000 65536"/>
              <a:gd name="T9" fmla="*/ 0 60000 65536"/>
              <a:gd name="T10" fmla="*/ 0 60000 65536"/>
              <a:gd name="T11" fmla="*/ 0 60000 65536"/>
              <a:gd name="T12" fmla="*/ 0 w 1189822"/>
              <a:gd name="T13" fmla="*/ 0 h 991518"/>
              <a:gd name="T14" fmla="*/ 1189822 w 1189822"/>
              <a:gd name="T15" fmla="*/ 991518 h 991518"/>
            </a:gdLst>
            <a:ahLst/>
            <a:cxnLst>
              <a:cxn ang="T8">
                <a:pos x="T0" y="T1"/>
              </a:cxn>
              <a:cxn ang="T9">
                <a:pos x="T2" y="T3"/>
              </a:cxn>
              <a:cxn ang="T10">
                <a:pos x="T4" y="T5"/>
              </a:cxn>
              <a:cxn ang="T11">
                <a:pos x="T6" y="T7"/>
              </a:cxn>
            </a:cxnLst>
            <a:rect l="T12" t="T13" r="T14" b="T15"/>
            <a:pathLst>
              <a:path w="1189822" h="991518">
                <a:moveTo>
                  <a:pt x="1189822" y="0"/>
                </a:moveTo>
                <a:lnTo>
                  <a:pt x="286439" y="991518"/>
                </a:lnTo>
                <a:lnTo>
                  <a:pt x="0" y="220338"/>
                </a:lnTo>
                <a:lnTo>
                  <a:pt x="1189822" y="0"/>
                </a:lnTo>
                <a:close/>
              </a:path>
            </a:pathLst>
          </a:custGeom>
          <a:solidFill>
            <a:srgbClr val="04A7C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9" name="任意多边形 85"/>
          <p:cNvSpPr>
            <a:spLocks noChangeArrowheads="1"/>
          </p:cNvSpPr>
          <p:nvPr userDrawn="1"/>
        </p:nvSpPr>
        <p:spPr bwMode="auto">
          <a:xfrm>
            <a:off x="4981575" y="1727200"/>
            <a:ext cx="257175" cy="381000"/>
          </a:xfrm>
          <a:custGeom>
            <a:avLst/>
            <a:gdLst>
              <a:gd name="T0" fmla="*/ 253388 w 319489"/>
              <a:gd name="T1" fmla="*/ 0 h 440674"/>
              <a:gd name="T2" fmla="*/ 319489 w 319489"/>
              <a:gd name="T3" fmla="*/ 308472 h 440674"/>
              <a:gd name="T4" fmla="*/ 0 w 319489"/>
              <a:gd name="T5" fmla="*/ 440674 h 440674"/>
              <a:gd name="T6" fmla="*/ 253388 w 319489"/>
              <a:gd name="T7" fmla="*/ 0 h 440674"/>
              <a:gd name="T8" fmla="*/ 0 60000 65536"/>
              <a:gd name="T9" fmla="*/ 0 60000 65536"/>
              <a:gd name="T10" fmla="*/ 0 60000 65536"/>
              <a:gd name="T11" fmla="*/ 0 60000 65536"/>
              <a:gd name="T12" fmla="*/ 0 w 319489"/>
              <a:gd name="T13" fmla="*/ 0 h 440674"/>
              <a:gd name="T14" fmla="*/ 319489 w 319489"/>
              <a:gd name="T15" fmla="*/ 440674 h 440674"/>
            </a:gdLst>
            <a:ahLst/>
            <a:cxnLst>
              <a:cxn ang="T8">
                <a:pos x="T0" y="T1"/>
              </a:cxn>
              <a:cxn ang="T9">
                <a:pos x="T2" y="T3"/>
              </a:cxn>
              <a:cxn ang="T10">
                <a:pos x="T4" y="T5"/>
              </a:cxn>
              <a:cxn ang="T11">
                <a:pos x="T6" y="T7"/>
              </a:cxn>
            </a:cxnLst>
            <a:rect l="T12" t="T13" r="T14" b="T15"/>
            <a:pathLst>
              <a:path w="319489" h="440674">
                <a:moveTo>
                  <a:pt x="253388" y="0"/>
                </a:moveTo>
                <a:lnTo>
                  <a:pt x="319489" y="308472"/>
                </a:lnTo>
                <a:lnTo>
                  <a:pt x="0" y="440674"/>
                </a:lnTo>
                <a:lnTo>
                  <a:pt x="253388" y="0"/>
                </a:lnTo>
                <a:close/>
              </a:path>
            </a:pathLst>
          </a:custGeom>
          <a:solidFill>
            <a:srgbClr val="178FA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0" name="任意多边形 96"/>
          <p:cNvSpPr>
            <a:spLocks noChangeArrowheads="1"/>
          </p:cNvSpPr>
          <p:nvPr userDrawn="1"/>
        </p:nvSpPr>
        <p:spPr bwMode="auto">
          <a:xfrm>
            <a:off x="5305425" y="280988"/>
            <a:ext cx="668338" cy="446087"/>
          </a:xfrm>
          <a:custGeom>
            <a:avLst/>
            <a:gdLst>
              <a:gd name="T0" fmla="*/ 0 w 804231"/>
              <a:gd name="T1" fmla="*/ 187286 h 561860"/>
              <a:gd name="T2" fmla="*/ 804231 w 804231"/>
              <a:gd name="T3" fmla="*/ 0 h 561860"/>
              <a:gd name="T4" fmla="*/ 220337 w 804231"/>
              <a:gd name="T5" fmla="*/ 561860 h 561860"/>
              <a:gd name="T6" fmla="*/ 0 w 804231"/>
              <a:gd name="T7" fmla="*/ 187286 h 561860"/>
              <a:gd name="T8" fmla="*/ 0 60000 65536"/>
              <a:gd name="T9" fmla="*/ 0 60000 65536"/>
              <a:gd name="T10" fmla="*/ 0 60000 65536"/>
              <a:gd name="T11" fmla="*/ 0 60000 65536"/>
              <a:gd name="T12" fmla="*/ 0 w 804231"/>
              <a:gd name="T13" fmla="*/ 0 h 561860"/>
              <a:gd name="T14" fmla="*/ 804231 w 804231"/>
              <a:gd name="T15" fmla="*/ 561860 h 561860"/>
            </a:gdLst>
            <a:ahLst/>
            <a:cxnLst>
              <a:cxn ang="T8">
                <a:pos x="T0" y="T1"/>
              </a:cxn>
              <a:cxn ang="T9">
                <a:pos x="T2" y="T3"/>
              </a:cxn>
              <a:cxn ang="T10">
                <a:pos x="T4" y="T5"/>
              </a:cxn>
              <a:cxn ang="T11">
                <a:pos x="T6" y="T7"/>
              </a:cxn>
            </a:cxnLst>
            <a:rect l="T12" t="T13" r="T14" b="T15"/>
            <a:pathLst>
              <a:path w="804231" h="561860">
                <a:moveTo>
                  <a:pt x="0" y="187286"/>
                </a:moveTo>
                <a:lnTo>
                  <a:pt x="804231" y="0"/>
                </a:lnTo>
                <a:lnTo>
                  <a:pt x="220337" y="561860"/>
                </a:lnTo>
                <a:lnTo>
                  <a:pt x="0" y="187286"/>
                </a:lnTo>
                <a:close/>
              </a:path>
            </a:pathLst>
          </a:custGeom>
          <a:solidFill>
            <a:srgbClr val="69C7C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1" name="任意多边形 67"/>
          <p:cNvSpPr>
            <a:spLocks noChangeArrowheads="1"/>
          </p:cNvSpPr>
          <p:nvPr userDrawn="1"/>
        </p:nvSpPr>
        <p:spPr bwMode="auto">
          <a:xfrm>
            <a:off x="4470400" y="2825750"/>
            <a:ext cx="157163" cy="98425"/>
          </a:xfrm>
          <a:custGeom>
            <a:avLst/>
            <a:gdLst>
              <a:gd name="T0" fmla="*/ 0 w 209321"/>
              <a:gd name="T1" fmla="*/ 88135 h 132202"/>
              <a:gd name="T2" fmla="*/ 209321 w 209321"/>
              <a:gd name="T3" fmla="*/ 132202 h 132202"/>
              <a:gd name="T4" fmla="*/ 132203 w 209321"/>
              <a:gd name="T5" fmla="*/ 0 h 132202"/>
              <a:gd name="T6" fmla="*/ 0 w 209321"/>
              <a:gd name="T7" fmla="*/ 88135 h 132202"/>
              <a:gd name="T8" fmla="*/ 0 60000 65536"/>
              <a:gd name="T9" fmla="*/ 0 60000 65536"/>
              <a:gd name="T10" fmla="*/ 0 60000 65536"/>
              <a:gd name="T11" fmla="*/ 0 60000 65536"/>
              <a:gd name="T12" fmla="*/ 0 w 209321"/>
              <a:gd name="T13" fmla="*/ 0 h 132202"/>
              <a:gd name="T14" fmla="*/ 209321 w 209321"/>
              <a:gd name="T15" fmla="*/ 132202 h 132202"/>
            </a:gdLst>
            <a:ahLst/>
            <a:cxnLst>
              <a:cxn ang="T8">
                <a:pos x="T0" y="T1"/>
              </a:cxn>
              <a:cxn ang="T9">
                <a:pos x="T2" y="T3"/>
              </a:cxn>
              <a:cxn ang="T10">
                <a:pos x="T4" y="T5"/>
              </a:cxn>
              <a:cxn ang="T11">
                <a:pos x="T6" y="T7"/>
              </a:cxn>
            </a:cxnLst>
            <a:rect l="T12" t="T13" r="T14" b="T15"/>
            <a:pathLst>
              <a:path w="209321" h="132202">
                <a:moveTo>
                  <a:pt x="0" y="88135"/>
                </a:moveTo>
                <a:lnTo>
                  <a:pt x="209321" y="132202"/>
                </a:lnTo>
                <a:lnTo>
                  <a:pt x="132203" y="0"/>
                </a:lnTo>
                <a:lnTo>
                  <a:pt x="0" y="88135"/>
                </a:lnTo>
                <a:close/>
              </a:path>
            </a:pathLst>
          </a:custGeom>
          <a:solidFill>
            <a:srgbClr val="1076A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2" name="任意多边形 70"/>
          <p:cNvSpPr>
            <a:spLocks noChangeArrowheads="1"/>
          </p:cNvSpPr>
          <p:nvPr userDrawn="1"/>
        </p:nvSpPr>
        <p:spPr bwMode="auto">
          <a:xfrm>
            <a:off x="5419725" y="2717800"/>
            <a:ext cx="198438" cy="74613"/>
          </a:xfrm>
          <a:custGeom>
            <a:avLst/>
            <a:gdLst>
              <a:gd name="T0" fmla="*/ 88135 w 253388"/>
              <a:gd name="T1" fmla="*/ 0 h 110168"/>
              <a:gd name="T2" fmla="*/ 0 w 253388"/>
              <a:gd name="T3" fmla="*/ 99151 h 110168"/>
              <a:gd name="T4" fmla="*/ 253388 w 253388"/>
              <a:gd name="T5" fmla="*/ 110168 h 110168"/>
              <a:gd name="T6" fmla="*/ 88135 w 253388"/>
              <a:gd name="T7" fmla="*/ 0 h 110168"/>
              <a:gd name="T8" fmla="*/ 0 60000 65536"/>
              <a:gd name="T9" fmla="*/ 0 60000 65536"/>
              <a:gd name="T10" fmla="*/ 0 60000 65536"/>
              <a:gd name="T11" fmla="*/ 0 60000 65536"/>
              <a:gd name="T12" fmla="*/ 0 w 253388"/>
              <a:gd name="T13" fmla="*/ 0 h 110168"/>
              <a:gd name="T14" fmla="*/ 253388 w 253388"/>
              <a:gd name="T15" fmla="*/ 110168 h 110168"/>
            </a:gdLst>
            <a:ahLst/>
            <a:cxnLst>
              <a:cxn ang="T8">
                <a:pos x="T0" y="T1"/>
              </a:cxn>
              <a:cxn ang="T9">
                <a:pos x="T2" y="T3"/>
              </a:cxn>
              <a:cxn ang="T10">
                <a:pos x="T4" y="T5"/>
              </a:cxn>
              <a:cxn ang="T11">
                <a:pos x="T6" y="T7"/>
              </a:cxn>
            </a:cxnLst>
            <a:rect l="T12" t="T13" r="T14" b="T15"/>
            <a:pathLst>
              <a:path w="253388" h="110168">
                <a:moveTo>
                  <a:pt x="88135" y="0"/>
                </a:moveTo>
                <a:lnTo>
                  <a:pt x="0" y="99151"/>
                </a:lnTo>
                <a:lnTo>
                  <a:pt x="253388" y="110168"/>
                </a:lnTo>
                <a:lnTo>
                  <a:pt x="88135" y="0"/>
                </a:lnTo>
                <a:close/>
              </a:path>
            </a:pathLst>
          </a:custGeom>
          <a:solidFill>
            <a:srgbClr val="125D6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3" name="任意多边形 75"/>
          <p:cNvSpPr>
            <a:spLocks noChangeArrowheads="1"/>
          </p:cNvSpPr>
          <p:nvPr userDrawn="1"/>
        </p:nvSpPr>
        <p:spPr bwMode="auto">
          <a:xfrm>
            <a:off x="4114800" y="1139825"/>
            <a:ext cx="355600" cy="538163"/>
          </a:xfrm>
          <a:custGeom>
            <a:avLst/>
            <a:gdLst>
              <a:gd name="T0" fmla="*/ 33050 w 429658"/>
              <a:gd name="T1" fmla="*/ 0 h 705079"/>
              <a:gd name="T2" fmla="*/ 429658 w 429658"/>
              <a:gd name="T3" fmla="*/ 605928 h 705079"/>
              <a:gd name="T4" fmla="*/ 0 w 429658"/>
              <a:gd name="T5" fmla="*/ 705079 h 705079"/>
              <a:gd name="T6" fmla="*/ 33050 w 429658"/>
              <a:gd name="T7" fmla="*/ 0 h 705079"/>
              <a:gd name="T8" fmla="*/ 0 60000 65536"/>
              <a:gd name="T9" fmla="*/ 0 60000 65536"/>
              <a:gd name="T10" fmla="*/ 0 60000 65536"/>
              <a:gd name="T11" fmla="*/ 0 60000 65536"/>
              <a:gd name="T12" fmla="*/ 0 w 429658"/>
              <a:gd name="T13" fmla="*/ 0 h 705079"/>
              <a:gd name="T14" fmla="*/ 429658 w 429658"/>
              <a:gd name="T15" fmla="*/ 705079 h 705079"/>
            </a:gdLst>
            <a:ahLst/>
            <a:cxnLst>
              <a:cxn ang="T8">
                <a:pos x="T0" y="T1"/>
              </a:cxn>
              <a:cxn ang="T9">
                <a:pos x="T2" y="T3"/>
              </a:cxn>
              <a:cxn ang="T10">
                <a:pos x="T4" y="T5"/>
              </a:cxn>
              <a:cxn ang="T11">
                <a:pos x="T6" y="T7"/>
              </a:cxn>
            </a:cxnLst>
            <a:rect l="T12" t="T13" r="T14" b="T15"/>
            <a:pathLst>
              <a:path w="429658" h="705079">
                <a:moveTo>
                  <a:pt x="33050" y="0"/>
                </a:moveTo>
                <a:lnTo>
                  <a:pt x="429658" y="605928"/>
                </a:lnTo>
                <a:lnTo>
                  <a:pt x="0" y="705079"/>
                </a:lnTo>
                <a:lnTo>
                  <a:pt x="33050" y="0"/>
                </a:lnTo>
                <a:close/>
              </a:path>
            </a:pathLst>
          </a:custGeom>
          <a:solidFill>
            <a:srgbClr val="57C8E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4" name="任意多边形 76"/>
          <p:cNvSpPr>
            <a:spLocks noChangeArrowheads="1"/>
          </p:cNvSpPr>
          <p:nvPr userDrawn="1"/>
        </p:nvSpPr>
        <p:spPr bwMode="auto">
          <a:xfrm>
            <a:off x="4148138" y="1149350"/>
            <a:ext cx="471487" cy="479425"/>
          </a:xfrm>
          <a:custGeom>
            <a:avLst/>
            <a:gdLst>
              <a:gd name="T0" fmla="*/ 0 w 528810"/>
              <a:gd name="T1" fmla="*/ 0 h 572877"/>
              <a:gd name="T2" fmla="*/ 528810 w 528810"/>
              <a:gd name="T3" fmla="*/ 253388 h 572877"/>
              <a:gd name="T4" fmla="*/ 352540 w 528810"/>
              <a:gd name="T5" fmla="*/ 572877 h 572877"/>
              <a:gd name="T6" fmla="*/ 0 w 528810"/>
              <a:gd name="T7" fmla="*/ 0 h 572877"/>
              <a:gd name="T8" fmla="*/ 0 60000 65536"/>
              <a:gd name="T9" fmla="*/ 0 60000 65536"/>
              <a:gd name="T10" fmla="*/ 0 60000 65536"/>
              <a:gd name="T11" fmla="*/ 0 60000 65536"/>
              <a:gd name="T12" fmla="*/ 0 w 528810"/>
              <a:gd name="T13" fmla="*/ 0 h 572877"/>
              <a:gd name="T14" fmla="*/ 528810 w 528810"/>
              <a:gd name="T15" fmla="*/ 572877 h 572877"/>
            </a:gdLst>
            <a:ahLst/>
            <a:cxnLst>
              <a:cxn ang="T8">
                <a:pos x="T0" y="T1"/>
              </a:cxn>
              <a:cxn ang="T9">
                <a:pos x="T2" y="T3"/>
              </a:cxn>
              <a:cxn ang="T10">
                <a:pos x="T4" y="T5"/>
              </a:cxn>
              <a:cxn ang="T11">
                <a:pos x="T6" y="T7"/>
              </a:cxn>
            </a:cxnLst>
            <a:rect l="T12" t="T13" r="T14" b="T15"/>
            <a:pathLst>
              <a:path w="528810" h="572877">
                <a:moveTo>
                  <a:pt x="0" y="0"/>
                </a:moveTo>
                <a:lnTo>
                  <a:pt x="528810" y="253388"/>
                </a:lnTo>
                <a:lnTo>
                  <a:pt x="352540" y="572877"/>
                </a:lnTo>
                <a:lnTo>
                  <a:pt x="0" y="0"/>
                </a:lnTo>
                <a:close/>
              </a:path>
            </a:pathLst>
          </a:custGeom>
          <a:solidFill>
            <a:srgbClr val="1BA8B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5" name="任意多边形 46"/>
          <p:cNvSpPr>
            <a:spLocks noChangeArrowheads="1"/>
          </p:cNvSpPr>
          <p:nvPr userDrawn="1"/>
        </p:nvSpPr>
        <p:spPr bwMode="auto">
          <a:xfrm>
            <a:off x="3114675" y="1668463"/>
            <a:ext cx="1100138" cy="314325"/>
          </a:xfrm>
          <a:custGeom>
            <a:avLst/>
            <a:gdLst>
              <a:gd name="T0" fmla="*/ 77118 w 1355075"/>
              <a:gd name="T1" fmla="*/ 11017 h 396607"/>
              <a:gd name="T2" fmla="*/ 22034 w 1355075"/>
              <a:gd name="T3" fmla="*/ 11017 h 396607"/>
              <a:gd name="T4" fmla="*/ 0 w 1355075"/>
              <a:gd name="T5" fmla="*/ 396607 h 396607"/>
              <a:gd name="T6" fmla="*/ 1355075 w 1355075"/>
              <a:gd name="T7" fmla="*/ 0 h 396607"/>
              <a:gd name="T8" fmla="*/ 77118 w 1355075"/>
              <a:gd name="T9" fmla="*/ 11017 h 396607"/>
              <a:gd name="T10" fmla="*/ 0 60000 65536"/>
              <a:gd name="T11" fmla="*/ 0 60000 65536"/>
              <a:gd name="T12" fmla="*/ 0 60000 65536"/>
              <a:gd name="T13" fmla="*/ 0 60000 65536"/>
              <a:gd name="T14" fmla="*/ 0 60000 65536"/>
              <a:gd name="T15" fmla="*/ 0 w 1355075"/>
              <a:gd name="T16" fmla="*/ 0 h 396607"/>
              <a:gd name="T17" fmla="*/ 1355075 w 1355075"/>
              <a:gd name="T18" fmla="*/ 396607 h 396607"/>
            </a:gdLst>
            <a:ahLst/>
            <a:cxnLst>
              <a:cxn ang="T10">
                <a:pos x="T0" y="T1"/>
              </a:cxn>
              <a:cxn ang="T11">
                <a:pos x="T2" y="T3"/>
              </a:cxn>
              <a:cxn ang="T12">
                <a:pos x="T4" y="T5"/>
              </a:cxn>
              <a:cxn ang="T13">
                <a:pos x="T6" y="T7"/>
              </a:cxn>
              <a:cxn ang="T14">
                <a:pos x="T8" y="T9"/>
              </a:cxn>
            </a:cxnLst>
            <a:rect l="T15" t="T16" r="T17" b="T18"/>
            <a:pathLst>
              <a:path w="1355075" h="396607">
                <a:moveTo>
                  <a:pt x="77118" y="11017"/>
                </a:moveTo>
                <a:lnTo>
                  <a:pt x="22034" y="11017"/>
                </a:lnTo>
                <a:lnTo>
                  <a:pt x="0" y="396607"/>
                </a:lnTo>
                <a:lnTo>
                  <a:pt x="1355075" y="0"/>
                </a:lnTo>
                <a:lnTo>
                  <a:pt x="77118" y="11017"/>
                </a:lnTo>
                <a:close/>
              </a:path>
            </a:pathLst>
          </a:custGeom>
          <a:solidFill>
            <a:srgbClr val="BF223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6" name="任意多边形 28"/>
          <p:cNvSpPr>
            <a:spLocks noChangeArrowheads="1"/>
          </p:cNvSpPr>
          <p:nvPr userDrawn="1"/>
        </p:nvSpPr>
        <p:spPr bwMode="auto">
          <a:xfrm>
            <a:off x="1206500" y="1917700"/>
            <a:ext cx="644525" cy="735013"/>
          </a:xfrm>
          <a:custGeom>
            <a:avLst/>
            <a:gdLst>
              <a:gd name="T0" fmla="*/ 859315 w 859315"/>
              <a:gd name="T1" fmla="*/ 0 h 980502"/>
              <a:gd name="T2" fmla="*/ 484742 w 859315"/>
              <a:gd name="T3" fmla="*/ 859316 h 980502"/>
              <a:gd name="T4" fmla="*/ 0 w 859315"/>
              <a:gd name="T5" fmla="*/ 980502 h 980502"/>
              <a:gd name="T6" fmla="*/ 859315 w 859315"/>
              <a:gd name="T7" fmla="*/ 0 h 980502"/>
              <a:gd name="T8" fmla="*/ 0 60000 65536"/>
              <a:gd name="T9" fmla="*/ 0 60000 65536"/>
              <a:gd name="T10" fmla="*/ 0 60000 65536"/>
              <a:gd name="T11" fmla="*/ 0 60000 65536"/>
              <a:gd name="T12" fmla="*/ 0 w 859315"/>
              <a:gd name="T13" fmla="*/ 0 h 980502"/>
              <a:gd name="T14" fmla="*/ 859315 w 859315"/>
              <a:gd name="T15" fmla="*/ 980502 h 980502"/>
            </a:gdLst>
            <a:ahLst/>
            <a:cxnLst>
              <a:cxn ang="T8">
                <a:pos x="T0" y="T1"/>
              </a:cxn>
              <a:cxn ang="T9">
                <a:pos x="T2" y="T3"/>
              </a:cxn>
              <a:cxn ang="T10">
                <a:pos x="T4" y="T5"/>
              </a:cxn>
              <a:cxn ang="T11">
                <a:pos x="T6" y="T7"/>
              </a:cxn>
            </a:cxnLst>
            <a:rect l="T12" t="T13" r="T14" b="T15"/>
            <a:pathLst>
              <a:path w="859315" h="980502">
                <a:moveTo>
                  <a:pt x="859315" y="0"/>
                </a:moveTo>
                <a:lnTo>
                  <a:pt x="484742" y="859316"/>
                </a:lnTo>
                <a:lnTo>
                  <a:pt x="0" y="980502"/>
                </a:lnTo>
                <a:lnTo>
                  <a:pt x="859315" y="0"/>
                </a:lnTo>
                <a:close/>
              </a:path>
            </a:pathLst>
          </a:custGeom>
          <a:solidFill>
            <a:srgbClr val="EF5B2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7" name="任意多边形 20"/>
          <p:cNvSpPr>
            <a:spLocks noChangeArrowheads="1"/>
          </p:cNvSpPr>
          <p:nvPr userDrawn="1"/>
        </p:nvSpPr>
        <p:spPr bwMode="auto">
          <a:xfrm>
            <a:off x="1851025" y="2395538"/>
            <a:ext cx="471488" cy="265112"/>
          </a:xfrm>
          <a:custGeom>
            <a:avLst/>
            <a:gdLst>
              <a:gd name="T0" fmla="*/ 11017 w 550844"/>
              <a:gd name="T1" fmla="*/ 0 h 341523"/>
              <a:gd name="T2" fmla="*/ 550844 w 550844"/>
              <a:gd name="T3" fmla="*/ 286438 h 341523"/>
              <a:gd name="T4" fmla="*/ 0 w 550844"/>
              <a:gd name="T5" fmla="*/ 341523 h 341523"/>
              <a:gd name="T6" fmla="*/ 11017 w 550844"/>
              <a:gd name="T7" fmla="*/ 0 h 341523"/>
              <a:gd name="T8" fmla="*/ 0 60000 65536"/>
              <a:gd name="T9" fmla="*/ 0 60000 65536"/>
              <a:gd name="T10" fmla="*/ 0 60000 65536"/>
              <a:gd name="T11" fmla="*/ 0 60000 65536"/>
              <a:gd name="T12" fmla="*/ 0 w 550844"/>
              <a:gd name="T13" fmla="*/ 0 h 341523"/>
              <a:gd name="T14" fmla="*/ 550844 w 550844"/>
              <a:gd name="T15" fmla="*/ 341523 h 341523"/>
            </a:gdLst>
            <a:ahLst/>
            <a:cxnLst>
              <a:cxn ang="T8">
                <a:pos x="T0" y="T1"/>
              </a:cxn>
              <a:cxn ang="T9">
                <a:pos x="T2" y="T3"/>
              </a:cxn>
              <a:cxn ang="T10">
                <a:pos x="T4" y="T5"/>
              </a:cxn>
              <a:cxn ang="T11">
                <a:pos x="T6" y="T7"/>
              </a:cxn>
            </a:cxnLst>
            <a:rect l="T12" t="T13" r="T14" b="T15"/>
            <a:pathLst>
              <a:path w="550844" h="341523">
                <a:moveTo>
                  <a:pt x="11017" y="0"/>
                </a:moveTo>
                <a:lnTo>
                  <a:pt x="550844" y="286438"/>
                </a:lnTo>
                <a:lnTo>
                  <a:pt x="0" y="341523"/>
                </a:lnTo>
                <a:lnTo>
                  <a:pt x="11017" y="0"/>
                </a:lnTo>
                <a:close/>
              </a:path>
            </a:pathLst>
          </a:custGeom>
          <a:solidFill>
            <a:srgbClr val="211F2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8" name="任意多边形 35"/>
          <p:cNvSpPr>
            <a:spLocks noChangeArrowheads="1"/>
          </p:cNvSpPr>
          <p:nvPr userDrawn="1"/>
        </p:nvSpPr>
        <p:spPr bwMode="auto">
          <a:xfrm>
            <a:off x="1817688" y="2238375"/>
            <a:ext cx="463550" cy="365125"/>
          </a:xfrm>
          <a:custGeom>
            <a:avLst/>
            <a:gdLst>
              <a:gd name="T0" fmla="*/ 528809 w 550843"/>
              <a:gd name="T1" fmla="*/ 0 h 451691"/>
              <a:gd name="T2" fmla="*/ 0 w 550843"/>
              <a:gd name="T3" fmla="*/ 209320 h 451691"/>
              <a:gd name="T4" fmla="*/ 550843 w 550843"/>
              <a:gd name="T5" fmla="*/ 451691 h 451691"/>
              <a:gd name="T6" fmla="*/ 528809 w 550843"/>
              <a:gd name="T7" fmla="*/ 0 h 451691"/>
              <a:gd name="T8" fmla="*/ 0 60000 65536"/>
              <a:gd name="T9" fmla="*/ 0 60000 65536"/>
              <a:gd name="T10" fmla="*/ 0 60000 65536"/>
              <a:gd name="T11" fmla="*/ 0 60000 65536"/>
              <a:gd name="T12" fmla="*/ 0 w 550843"/>
              <a:gd name="T13" fmla="*/ 0 h 451691"/>
              <a:gd name="T14" fmla="*/ 550843 w 550843"/>
              <a:gd name="T15" fmla="*/ 451691 h 451691"/>
            </a:gdLst>
            <a:ahLst/>
            <a:cxnLst>
              <a:cxn ang="T8">
                <a:pos x="T0" y="T1"/>
              </a:cxn>
              <a:cxn ang="T9">
                <a:pos x="T2" y="T3"/>
              </a:cxn>
              <a:cxn ang="T10">
                <a:pos x="T4" y="T5"/>
              </a:cxn>
              <a:cxn ang="T11">
                <a:pos x="T6" y="T7"/>
              </a:cxn>
            </a:cxnLst>
            <a:rect l="T12" t="T13" r="T14" b="T15"/>
            <a:pathLst>
              <a:path w="550843" h="451691">
                <a:moveTo>
                  <a:pt x="528809" y="0"/>
                </a:moveTo>
                <a:lnTo>
                  <a:pt x="0" y="209320"/>
                </a:lnTo>
                <a:lnTo>
                  <a:pt x="550843" y="451691"/>
                </a:lnTo>
                <a:lnTo>
                  <a:pt x="528809" y="0"/>
                </a:lnTo>
                <a:close/>
              </a:path>
            </a:pathLst>
          </a:custGeom>
          <a:solidFill>
            <a:srgbClr val="E5233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9" name="任意多边形 26"/>
          <p:cNvSpPr>
            <a:spLocks noChangeArrowheads="1"/>
          </p:cNvSpPr>
          <p:nvPr userDrawn="1"/>
        </p:nvSpPr>
        <p:spPr bwMode="auto">
          <a:xfrm>
            <a:off x="1173163" y="1876425"/>
            <a:ext cx="752475" cy="511175"/>
          </a:xfrm>
          <a:custGeom>
            <a:avLst/>
            <a:gdLst>
              <a:gd name="T0" fmla="*/ 936434 w 936434"/>
              <a:gd name="T1" fmla="*/ 0 h 672029"/>
              <a:gd name="T2" fmla="*/ 341523 w 936434"/>
              <a:gd name="T3" fmla="*/ 672029 h 672029"/>
              <a:gd name="T4" fmla="*/ 0 w 936434"/>
              <a:gd name="T5" fmla="*/ 429658 h 672029"/>
              <a:gd name="T6" fmla="*/ 936434 w 936434"/>
              <a:gd name="T7" fmla="*/ 0 h 672029"/>
              <a:gd name="T8" fmla="*/ 0 60000 65536"/>
              <a:gd name="T9" fmla="*/ 0 60000 65536"/>
              <a:gd name="T10" fmla="*/ 0 60000 65536"/>
              <a:gd name="T11" fmla="*/ 0 60000 65536"/>
              <a:gd name="T12" fmla="*/ 0 w 936434"/>
              <a:gd name="T13" fmla="*/ 0 h 672029"/>
              <a:gd name="T14" fmla="*/ 936434 w 936434"/>
              <a:gd name="T15" fmla="*/ 672029 h 672029"/>
            </a:gdLst>
            <a:ahLst/>
            <a:cxnLst>
              <a:cxn ang="T8">
                <a:pos x="T0" y="T1"/>
              </a:cxn>
              <a:cxn ang="T9">
                <a:pos x="T2" y="T3"/>
              </a:cxn>
              <a:cxn ang="T10">
                <a:pos x="T4" y="T5"/>
              </a:cxn>
              <a:cxn ang="T11">
                <a:pos x="T6" y="T7"/>
              </a:cxn>
            </a:cxnLst>
            <a:rect l="T12" t="T13" r="T14" b="T15"/>
            <a:pathLst>
              <a:path w="936434" h="672029">
                <a:moveTo>
                  <a:pt x="936434" y="0"/>
                </a:moveTo>
                <a:lnTo>
                  <a:pt x="341523" y="672029"/>
                </a:lnTo>
                <a:lnTo>
                  <a:pt x="0" y="429658"/>
                </a:lnTo>
                <a:lnTo>
                  <a:pt x="936434" y="0"/>
                </a:lnTo>
                <a:close/>
              </a:path>
            </a:pathLst>
          </a:custGeom>
          <a:solidFill>
            <a:srgbClr val="EA254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0" name="任意多边形 12"/>
          <p:cNvSpPr>
            <a:spLocks noChangeArrowheads="1"/>
          </p:cNvSpPr>
          <p:nvPr userDrawn="1"/>
        </p:nvSpPr>
        <p:spPr bwMode="auto">
          <a:xfrm>
            <a:off x="569913" y="2312988"/>
            <a:ext cx="817562" cy="538162"/>
          </a:xfrm>
          <a:custGeom>
            <a:avLst/>
            <a:gdLst>
              <a:gd name="T0" fmla="*/ 385591 w 1002535"/>
              <a:gd name="T1" fmla="*/ 0 h 694062"/>
              <a:gd name="T2" fmla="*/ 1002535 w 1002535"/>
              <a:gd name="T3" fmla="*/ 616944 h 694062"/>
              <a:gd name="T4" fmla="*/ 0 w 1002535"/>
              <a:gd name="T5" fmla="*/ 694062 h 694062"/>
              <a:gd name="T6" fmla="*/ 385591 w 1002535"/>
              <a:gd name="T7" fmla="*/ 0 h 694062"/>
              <a:gd name="T8" fmla="*/ 0 60000 65536"/>
              <a:gd name="T9" fmla="*/ 0 60000 65536"/>
              <a:gd name="T10" fmla="*/ 0 60000 65536"/>
              <a:gd name="T11" fmla="*/ 0 60000 65536"/>
              <a:gd name="T12" fmla="*/ 0 w 1002535"/>
              <a:gd name="T13" fmla="*/ 0 h 694062"/>
              <a:gd name="T14" fmla="*/ 1002535 w 1002535"/>
              <a:gd name="T15" fmla="*/ 694062 h 694062"/>
            </a:gdLst>
            <a:ahLst/>
            <a:cxnLst>
              <a:cxn ang="T8">
                <a:pos x="T0" y="T1"/>
              </a:cxn>
              <a:cxn ang="T9">
                <a:pos x="T2" y="T3"/>
              </a:cxn>
              <a:cxn ang="T10">
                <a:pos x="T4" y="T5"/>
              </a:cxn>
              <a:cxn ang="T11">
                <a:pos x="T6" y="T7"/>
              </a:cxn>
            </a:cxnLst>
            <a:rect l="T12" t="T13" r="T14" b="T15"/>
            <a:pathLst>
              <a:path w="1002535" h="694062">
                <a:moveTo>
                  <a:pt x="385591" y="0"/>
                </a:moveTo>
                <a:lnTo>
                  <a:pt x="1002535" y="616944"/>
                </a:lnTo>
                <a:lnTo>
                  <a:pt x="0" y="694062"/>
                </a:lnTo>
                <a:lnTo>
                  <a:pt x="385591" y="0"/>
                </a:lnTo>
                <a:close/>
              </a:path>
            </a:pathLst>
          </a:custGeom>
          <a:solidFill>
            <a:srgbClr val="A11D2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1" name="任意多边形 66"/>
          <p:cNvSpPr>
            <a:spLocks noChangeArrowheads="1"/>
          </p:cNvSpPr>
          <p:nvPr userDrawn="1"/>
        </p:nvSpPr>
        <p:spPr bwMode="auto">
          <a:xfrm>
            <a:off x="4140200" y="2841625"/>
            <a:ext cx="404813" cy="280988"/>
          </a:xfrm>
          <a:custGeom>
            <a:avLst/>
            <a:gdLst>
              <a:gd name="T0" fmla="*/ 0 w 539827"/>
              <a:gd name="T1" fmla="*/ 374574 h 374574"/>
              <a:gd name="T2" fmla="*/ 539827 w 539827"/>
              <a:gd name="T3" fmla="*/ 11017 h 374574"/>
              <a:gd name="T4" fmla="*/ 275422 w 539827"/>
              <a:gd name="T5" fmla="*/ 0 h 374574"/>
              <a:gd name="T6" fmla="*/ 0 w 539827"/>
              <a:gd name="T7" fmla="*/ 374574 h 374574"/>
              <a:gd name="T8" fmla="*/ 0 60000 65536"/>
              <a:gd name="T9" fmla="*/ 0 60000 65536"/>
              <a:gd name="T10" fmla="*/ 0 60000 65536"/>
              <a:gd name="T11" fmla="*/ 0 60000 65536"/>
              <a:gd name="T12" fmla="*/ 0 w 539827"/>
              <a:gd name="T13" fmla="*/ 0 h 374574"/>
              <a:gd name="T14" fmla="*/ 539827 w 539827"/>
              <a:gd name="T15" fmla="*/ 374574 h 374574"/>
            </a:gdLst>
            <a:ahLst/>
            <a:cxnLst>
              <a:cxn ang="T8">
                <a:pos x="T0" y="T1"/>
              </a:cxn>
              <a:cxn ang="T9">
                <a:pos x="T2" y="T3"/>
              </a:cxn>
              <a:cxn ang="T10">
                <a:pos x="T4" y="T5"/>
              </a:cxn>
              <a:cxn ang="T11">
                <a:pos x="T6" y="T7"/>
              </a:cxn>
            </a:cxnLst>
            <a:rect l="T12" t="T13" r="T14" b="T15"/>
            <a:pathLst>
              <a:path w="539827" h="374574">
                <a:moveTo>
                  <a:pt x="0" y="374574"/>
                </a:moveTo>
                <a:lnTo>
                  <a:pt x="539827" y="11017"/>
                </a:lnTo>
                <a:lnTo>
                  <a:pt x="275422" y="0"/>
                </a:lnTo>
                <a:lnTo>
                  <a:pt x="0" y="374574"/>
                </a:lnTo>
                <a:close/>
              </a:path>
            </a:pathLst>
          </a:custGeom>
          <a:solidFill>
            <a:srgbClr val="10578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2" name="任意多边形 16"/>
          <p:cNvSpPr>
            <a:spLocks noChangeArrowheads="1"/>
          </p:cNvSpPr>
          <p:nvPr userDrawn="1"/>
        </p:nvSpPr>
        <p:spPr bwMode="auto">
          <a:xfrm>
            <a:off x="-158750" y="3544888"/>
            <a:ext cx="809625" cy="512762"/>
          </a:xfrm>
          <a:custGeom>
            <a:avLst/>
            <a:gdLst>
              <a:gd name="T0" fmla="*/ 528809 w 1079653"/>
              <a:gd name="T1" fmla="*/ 110168 h 683046"/>
              <a:gd name="T2" fmla="*/ 1079653 w 1079653"/>
              <a:gd name="T3" fmla="*/ 683046 h 683046"/>
              <a:gd name="T4" fmla="*/ 0 w 1079653"/>
              <a:gd name="T5" fmla="*/ 341523 h 683046"/>
              <a:gd name="T6" fmla="*/ 330506 w 1079653"/>
              <a:gd name="T7" fmla="*/ 0 h 683046"/>
              <a:gd name="T8" fmla="*/ 528809 w 1079653"/>
              <a:gd name="T9" fmla="*/ 110168 h 683046"/>
              <a:gd name="T10" fmla="*/ 0 60000 65536"/>
              <a:gd name="T11" fmla="*/ 0 60000 65536"/>
              <a:gd name="T12" fmla="*/ 0 60000 65536"/>
              <a:gd name="T13" fmla="*/ 0 60000 65536"/>
              <a:gd name="T14" fmla="*/ 0 60000 65536"/>
              <a:gd name="T15" fmla="*/ 0 w 1079653"/>
              <a:gd name="T16" fmla="*/ 0 h 683046"/>
              <a:gd name="T17" fmla="*/ 1079653 w 1079653"/>
              <a:gd name="T18" fmla="*/ 683046 h 683046"/>
            </a:gdLst>
            <a:ahLst/>
            <a:cxnLst>
              <a:cxn ang="T10">
                <a:pos x="T0" y="T1"/>
              </a:cxn>
              <a:cxn ang="T11">
                <a:pos x="T2" y="T3"/>
              </a:cxn>
              <a:cxn ang="T12">
                <a:pos x="T4" y="T5"/>
              </a:cxn>
              <a:cxn ang="T13">
                <a:pos x="T6" y="T7"/>
              </a:cxn>
              <a:cxn ang="T14">
                <a:pos x="T8" y="T9"/>
              </a:cxn>
            </a:cxnLst>
            <a:rect l="T15" t="T16" r="T17" b="T18"/>
            <a:pathLst>
              <a:path w="1079653" h="683046">
                <a:moveTo>
                  <a:pt x="528809" y="110168"/>
                </a:moveTo>
                <a:lnTo>
                  <a:pt x="1079653" y="683046"/>
                </a:lnTo>
                <a:lnTo>
                  <a:pt x="0" y="341523"/>
                </a:lnTo>
                <a:lnTo>
                  <a:pt x="330506" y="0"/>
                </a:lnTo>
                <a:lnTo>
                  <a:pt x="528809" y="110168"/>
                </a:lnTo>
                <a:close/>
              </a:path>
            </a:pathLst>
          </a:custGeom>
          <a:solidFill>
            <a:srgbClr val="C1214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3" name="任意多边形 106"/>
          <p:cNvSpPr>
            <a:spLocks noChangeArrowheads="1"/>
          </p:cNvSpPr>
          <p:nvPr userDrawn="1"/>
        </p:nvSpPr>
        <p:spPr bwMode="auto">
          <a:xfrm>
            <a:off x="5635625" y="1446213"/>
            <a:ext cx="346075" cy="355600"/>
          </a:xfrm>
          <a:custGeom>
            <a:avLst/>
            <a:gdLst>
              <a:gd name="T0" fmla="*/ 55085 w 462709"/>
              <a:gd name="T1" fmla="*/ 220337 h 473725"/>
              <a:gd name="T2" fmla="*/ 0 w 462709"/>
              <a:gd name="T3" fmla="*/ 220337 h 473725"/>
              <a:gd name="T4" fmla="*/ 352540 w 462709"/>
              <a:gd name="T5" fmla="*/ 473725 h 473725"/>
              <a:gd name="T6" fmla="*/ 462709 w 462709"/>
              <a:gd name="T7" fmla="*/ 0 h 473725"/>
              <a:gd name="T8" fmla="*/ 55085 w 462709"/>
              <a:gd name="T9" fmla="*/ 220337 h 473725"/>
              <a:gd name="T10" fmla="*/ 0 60000 65536"/>
              <a:gd name="T11" fmla="*/ 0 60000 65536"/>
              <a:gd name="T12" fmla="*/ 0 60000 65536"/>
              <a:gd name="T13" fmla="*/ 0 60000 65536"/>
              <a:gd name="T14" fmla="*/ 0 60000 65536"/>
              <a:gd name="T15" fmla="*/ 0 w 462709"/>
              <a:gd name="T16" fmla="*/ 0 h 473725"/>
              <a:gd name="T17" fmla="*/ 462709 w 462709"/>
              <a:gd name="T18" fmla="*/ 473725 h 473725"/>
            </a:gdLst>
            <a:ahLst/>
            <a:cxnLst>
              <a:cxn ang="T10">
                <a:pos x="T0" y="T1"/>
              </a:cxn>
              <a:cxn ang="T11">
                <a:pos x="T2" y="T3"/>
              </a:cxn>
              <a:cxn ang="T12">
                <a:pos x="T4" y="T5"/>
              </a:cxn>
              <a:cxn ang="T13">
                <a:pos x="T6" y="T7"/>
              </a:cxn>
              <a:cxn ang="T14">
                <a:pos x="T8" y="T9"/>
              </a:cxn>
            </a:cxnLst>
            <a:rect l="T15" t="T16" r="T17" b="T18"/>
            <a:pathLst>
              <a:path w="462709" h="473725">
                <a:moveTo>
                  <a:pt x="55085" y="220337"/>
                </a:moveTo>
                <a:lnTo>
                  <a:pt x="0" y="220337"/>
                </a:lnTo>
                <a:lnTo>
                  <a:pt x="352540" y="473725"/>
                </a:lnTo>
                <a:lnTo>
                  <a:pt x="462709" y="0"/>
                </a:lnTo>
                <a:lnTo>
                  <a:pt x="55085" y="220337"/>
                </a:lnTo>
                <a:close/>
              </a:path>
            </a:pathLst>
          </a:custGeom>
          <a:solidFill>
            <a:srgbClr val="1791A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4" name="任意多边形 81"/>
          <p:cNvSpPr>
            <a:spLocks noChangeArrowheads="1"/>
          </p:cNvSpPr>
          <p:nvPr userDrawn="1"/>
        </p:nvSpPr>
        <p:spPr bwMode="auto">
          <a:xfrm>
            <a:off x="4619625" y="1371600"/>
            <a:ext cx="817563" cy="404813"/>
          </a:xfrm>
          <a:custGeom>
            <a:avLst/>
            <a:gdLst>
              <a:gd name="T0" fmla="*/ 0 w 1090670"/>
              <a:gd name="T1" fmla="*/ 528810 h 539827"/>
              <a:gd name="T2" fmla="*/ 1090670 w 1090670"/>
              <a:gd name="T3" fmla="*/ 539827 h 539827"/>
              <a:gd name="T4" fmla="*/ 947451 w 1090670"/>
              <a:gd name="T5" fmla="*/ 0 h 539827"/>
              <a:gd name="T6" fmla="*/ 0 w 1090670"/>
              <a:gd name="T7" fmla="*/ 528810 h 539827"/>
              <a:gd name="T8" fmla="*/ 0 60000 65536"/>
              <a:gd name="T9" fmla="*/ 0 60000 65536"/>
              <a:gd name="T10" fmla="*/ 0 60000 65536"/>
              <a:gd name="T11" fmla="*/ 0 60000 65536"/>
              <a:gd name="T12" fmla="*/ 0 w 1090670"/>
              <a:gd name="T13" fmla="*/ 0 h 539827"/>
              <a:gd name="T14" fmla="*/ 1090670 w 1090670"/>
              <a:gd name="T15" fmla="*/ 539827 h 539827"/>
            </a:gdLst>
            <a:ahLst/>
            <a:cxnLst>
              <a:cxn ang="T8">
                <a:pos x="T0" y="T1"/>
              </a:cxn>
              <a:cxn ang="T9">
                <a:pos x="T2" y="T3"/>
              </a:cxn>
              <a:cxn ang="T10">
                <a:pos x="T4" y="T5"/>
              </a:cxn>
              <a:cxn ang="T11">
                <a:pos x="T6" y="T7"/>
              </a:cxn>
            </a:cxnLst>
            <a:rect l="T12" t="T13" r="T14" b="T15"/>
            <a:pathLst>
              <a:path w="1090670" h="539827">
                <a:moveTo>
                  <a:pt x="0" y="528810"/>
                </a:moveTo>
                <a:lnTo>
                  <a:pt x="1090670" y="539827"/>
                </a:lnTo>
                <a:lnTo>
                  <a:pt x="947451" y="0"/>
                </a:lnTo>
                <a:lnTo>
                  <a:pt x="0" y="528810"/>
                </a:lnTo>
                <a:close/>
              </a:path>
            </a:pathLst>
          </a:custGeom>
          <a:solidFill>
            <a:srgbClr val="D9213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5" name="任意多边形 79"/>
          <p:cNvSpPr>
            <a:spLocks noChangeArrowheads="1"/>
          </p:cNvSpPr>
          <p:nvPr userDrawn="1"/>
        </p:nvSpPr>
        <p:spPr bwMode="auto">
          <a:xfrm>
            <a:off x="4462463" y="1171575"/>
            <a:ext cx="1346200" cy="390525"/>
          </a:xfrm>
          <a:custGeom>
            <a:avLst/>
            <a:gdLst>
              <a:gd name="T0" fmla="*/ 165253 w 1784732"/>
              <a:gd name="T1" fmla="*/ 143219 h 506776"/>
              <a:gd name="T2" fmla="*/ 1784732 w 1784732"/>
              <a:gd name="T3" fmla="*/ 0 h 506776"/>
              <a:gd name="T4" fmla="*/ 0 w 1784732"/>
              <a:gd name="T5" fmla="*/ 506776 h 506776"/>
              <a:gd name="T6" fmla="*/ 165253 w 1784732"/>
              <a:gd name="T7" fmla="*/ 143219 h 506776"/>
              <a:gd name="T8" fmla="*/ 0 60000 65536"/>
              <a:gd name="T9" fmla="*/ 0 60000 65536"/>
              <a:gd name="T10" fmla="*/ 0 60000 65536"/>
              <a:gd name="T11" fmla="*/ 0 60000 65536"/>
              <a:gd name="T12" fmla="*/ 0 w 1784732"/>
              <a:gd name="T13" fmla="*/ 0 h 506776"/>
              <a:gd name="T14" fmla="*/ 1784732 w 1784732"/>
              <a:gd name="T15" fmla="*/ 506776 h 506776"/>
            </a:gdLst>
            <a:ahLst/>
            <a:cxnLst>
              <a:cxn ang="T8">
                <a:pos x="T0" y="T1"/>
              </a:cxn>
              <a:cxn ang="T9">
                <a:pos x="T2" y="T3"/>
              </a:cxn>
              <a:cxn ang="T10">
                <a:pos x="T4" y="T5"/>
              </a:cxn>
              <a:cxn ang="T11">
                <a:pos x="T6" y="T7"/>
              </a:cxn>
            </a:cxnLst>
            <a:rect l="T12" t="T13" r="T14" b="T15"/>
            <a:pathLst>
              <a:path w="1784732" h="506776">
                <a:moveTo>
                  <a:pt x="165253" y="143219"/>
                </a:moveTo>
                <a:lnTo>
                  <a:pt x="1784732" y="0"/>
                </a:lnTo>
                <a:lnTo>
                  <a:pt x="0" y="506776"/>
                </a:lnTo>
                <a:lnTo>
                  <a:pt x="165253" y="143219"/>
                </a:lnTo>
                <a:close/>
              </a:path>
            </a:pathLst>
          </a:custGeom>
          <a:solidFill>
            <a:srgbClr val="290C0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6" name="任意多边形 50"/>
          <p:cNvSpPr>
            <a:spLocks noChangeArrowheads="1"/>
          </p:cNvSpPr>
          <p:nvPr userDrawn="1"/>
        </p:nvSpPr>
        <p:spPr bwMode="auto">
          <a:xfrm>
            <a:off x="2206625" y="2230438"/>
            <a:ext cx="520700" cy="1149350"/>
          </a:xfrm>
          <a:custGeom>
            <a:avLst/>
            <a:gdLst>
              <a:gd name="T0" fmla="*/ 0 w 694063"/>
              <a:gd name="T1" fmla="*/ 0 h 1553378"/>
              <a:gd name="T2" fmla="*/ 694063 w 694063"/>
              <a:gd name="T3" fmla="*/ 55084 h 1553378"/>
              <a:gd name="T4" fmla="*/ 77118 w 694063"/>
              <a:gd name="T5" fmla="*/ 1553378 h 1553378"/>
              <a:gd name="T6" fmla="*/ 0 w 694063"/>
              <a:gd name="T7" fmla="*/ 0 h 1553378"/>
              <a:gd name="T8" fmla="*/ 0 60000 65536"/>
              <a:gd name="T9" fmla="*/ 0 60000 65536"/>
              <a:gd name="T10" fmla="*/ 0 60000 65536"/>
              <a:gd name="T11" fmla="*/ 0 60000 65536"/>
              <a:gd name="T12" fmla="*/ 0 w 694063"/>
              <a:gd name="T13" fmla="*/ 0 h 1553378"/>
              <a:gd name="T14" fmla="*/ 694063 w 694063"/>
              <a:gd name="T15" fmla="*/ 1553378 h 1553378"/>
            </a:gdLst>
            <a:ahLst/>
            <a:cxnLst>
              <a:cxn ang="T8">
                <a:pos x="T0" y="T1"/>
              </a:cxn>
              <a:cxn ang="T9">
                <a:pos x="T2" y="T3"/>
              </a:cxn>
              <a:cxn ang="T10">
                <a:pos x="T4" y="T5"/>
              </a:cxn>
              <a:cxn ang="T11">
                <a:pos x="T6" y="T7"/>
              </a:cxn>
            </a:cxnLst>
            <a:rect l="T12" t="T13" r="T14" b="T15"/>
            <a:pathLst>
              <a:path w="694063" h="1553378">
                <a:moveTo>
                  <a:pt x="0" y="0"/>
                </a:moveTo>
                <a:lnTo>
                  <a:pt x="694063" y="55084"/>
                </a:lnTo>
                <a:lnTo>
                  <a:pt x="77118" y="1553378"/>
                </a:lnTo>
                <a:lnTo>
                  <a:pt x="0" y="0"/>
                </a:lnTo>
                <a:close/>
              </a:path>
            </a:pathLst>
          </a:custGeom>
          <a:solidFill>
            <a:srgbClr val="EE3B3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7" name="任意多边形 40"/>
          <p:cNvSpPr>
            <a:spLocks noChangeArrowheads="1"/>
          </p:cNvSpPr>
          <p:nvPr userDrawn="1"/>
        </p:nvSpPr>
        <p:spPr bwMode="auto">
          <a:xfrm>
            <a:off x="2405063" y="1131888"/>
            <a:ext cx="1139825" cy="569912"/>
          </a:xfrm>
          <a:custGeom>
            <a:avLst/>
            <a:gdLst>
              <a:gd name="T0" fmla="*/ 0 w 1520328"/>
              <a:gd name="T1" fmla="*/ 638978 h 760164"/>
              <a:gd name="T2" fmla="*/ 991519 w 1520328"/>
              <a:gd name="T3" fmla="*/ 760164 h 760164"/>
              <a:gd name="T4" fmla="*/ 1520328 w 1520328"/>
              <a:gd name="T5" fmla="*/ 0 h 760164"/>
              <a:gd name="T6" fmla="*/ 0 w 1520328"/>
              <a:gd name="T7" fmla="*/ 638978 h 760164"/>
              <a:gd name="T8" fmla="*/ 0 60000 65536"/>
              <a:gd name="T9" fmla="*/ 0 60000 65536"/>
              <a:gd name="T10" fmla="*/ 0 60000 65536"/>
              <a:gd name="T11" fmla="*/ 0 60000 65536"/>
              <a:gd name="T12" fmla="*/ 0 w 1520328"/>
              <a:gd name="T13" fmla="*/ 0 h 760164"/>
              <a:gd name="T14" fmla="*/ 1520328 w 1520328"/>
              <a:gd name="T15" fmla="*/ 760164 h 760164"/>
            </a:gdLst>
            <a:ahLst/>
            <a:cxnLst>
              <a:cxn ang="T8">
                <a:pos x="T0" y="T1"/>
              </a:cxn>
              <a:cxn ang="T9">
                <a:pos x="T2" y="T3"/>
              </a:cxn>
              <a:cxn ang="T10">
                <a:pos x="T4" y="T5"/>
              </a:cxn>
              <a:cxn ang="T11">
                <a:pos x="T6" y="T7"/>
              </a:cxn>
            </a:cxnLst>
            <a:rect l="T12" t="T13" r="T14" b="T15"/>
            <a:pathLst>
              <a:path w="1520328" h="760164">
                <a:moveTo>
                  <a:pt x="0" y="638978"/>
                </a:moveTo>
                <a:lnTo>
                  <a:pt x="991519" y="760164"/>
                </a:lnTo>
                <a:lnTo>
                  <a:pt x="1520328" y="0"/>
                </a:lnTo>
                <a:lnTo>
                  <a:pt x="0" y="638978"/>
                </a:lnTo>
                <a:close/>
              </a:path>
            </a:pathLst>
          </a:custGeom>
          <a:solidFill>
            <a:srgbClr val="F5942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8" name="任意多边形 36"/>
          <p:cNvSpPr>
            <a:spLocks noChangeArrowheads="1"/>
          </p:cNvSpPr>
          <p:nvPr userDrawn="1"/>
        </p:nvSpPr>
        <p:spPr bwMode="auto">
          <a:xfrm>
            <a:off x="1858963" y="2603500"/>
            <a:ext cx="414337" cy="768350"/>
          </a:xfrm>
          <a:custGeom>
            <a:avLst/>
            <a:gdLst>
              <a:gd name="T0" fmla="*/ 0 w 550844"/>
              <a:gd name="T1" fmla="*/ 22034 h 1024569"/>
              <a:gd name="T2" fmla="*/ 550844 w 550844"/>
              <a:gd name="T3" fmla="*/ 0 h 1024569"/>
              <a:gd name="T4" fmla="*/ 550844 w 550844"/>
              <a:gd name="T5" fmla="*/ 1024569 h 1024569"/>
              <a:gd name="T6" fmla="*/ 0 w 550844"/>
              <a:gd name="T7" fmla="*/ 22034 h 1024569"/>
              <a:gd name="T8" fmla="*/ 0 60000 65536"/>
              <a:gd name="T9" fmla="*/ 0 60000 65536"/>
              <a:gd name="T10" fmla="*/ 0 60000 65536"/>
              <a:gd name="T11" fmla="*/ 0 60000 65536"/>
              <a:gd name="T12" fmla="*/ 0 w 550844"/>
              <a:gd name="T13" fmla="*/ 0 h 1024569"/>
              <a:gd name="T14" fmla="*/ 550844 w 550844"/>
              <a:gd name="T15" fmla="*/ 1024569 h 1024569"/>
            </a:gdLst>
            <a:ahLst/>
            <a:cxnLst>
              <a:cxn ang="T8">
                <a:pos x="T0" y="T1"/>
              </a:cxn>
              <a:cxn ang="T9">
                <a:pos x="T2" y="T3"/>
              </a:cxn>
              <a:cxn ang="T10">
                <a:pos x="T4" y="T5"/>
              </a:cxn>
              <a:cxn ang="T11">
                <a:pos x="T6" y="T7"/>
              </a:cxn>
            </a:cxnLst>
            <a:rect l="T12" t="T13" r="T14" b="T15"/>
            <a:pathLst>
              <a:path w="550844" h="1024569">
                <a:moveTo>
                  <a:pt x="0" y="22034"/>
                </a:moveTo>
                <a:lnTo>
                  <a:pt x="550844" y="0"/>
                </a:lnTo>
                <a:lnTo>
                  <a:pt x="550844" y="1024569"/>
                </a:lnTo>
                <a:lnTo>
                  <a:pt x="0" y="22034"/>
                </a:lnTo>
                <a:close/>
              </a:path>
            </a:pathLst>
          </a:custGeom>
          <a:solidFill>
            <a:srgbClr val="C71F4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9" name="任意多边形 29"/>
          <p:cNvSpPr>
            <a:spLocks noChangeArrowheads="1"/>
          </p:cNvSpPr>
          <p:nvPr userDrawn="1"/>
        </p:nvSpPr>
        <p:spPr bwMode="auto">
          <a:xfrm>
            <a:off x="1552575" y="1866900"/>
            <a:ext cx="330200" cy="677863"/>
          </a:xfrm>
          <a:custGeom>
            <a:avLst/>
            <a:gdLst>
              <a:gd name="T0" fmla="*/ 429658 w 440675"/>
              <a:gd name="T1" fmla="*/ 0 h 903383"/>
              <a:gd name="T2" fmla="*/ 440675 w 440675"/>
              <a:gd name="T3" fmla="*/ 738130 h 903383"/>
              <a:gd name="T4" fmla="*/ 0 w 440675"/>
              <a:gd name="T5" fmla="*/ 903383 h 903383"/>
              <a:gd name="T6" fmla="*/ 429658 w 440675"/>
              <a:gd name="T7" fmla="*/ 0 h 903383"/>
              <a:gd name="T8" fmla="*/ 0 60000 65536"/>
              <a:gd name="T9" fmla="*/ 0 60000 65536"/>
              <a:gd name="T10" fmla="*/ 0 60000 65536"/>
              <a:gd name="T11" fmla="*/ 0 60000 65536"/>
              <a:gd name="T12" fmla="*/ 0 w 440675"/>
              <a:gd name="T13" fmla="*/ 0 h 903383"/>
              <a:gd name="T14" fmla="*/ 440675 w 440675"/>
              <a:gd name="T15" fmla="*/ 903383 h 903383"/>
            </a:gdLst>
            <a:ahLst/>
            <a:cxnLst>
              <a:cxn ang="T8">
                <a:pos x="T0" y="T1"/>
              </a:cxn>
              <a:cxn ang="T9">
                <a:pos x="T2" y="T3"/>
              </a:cxn>
              <a:cxn ang="T10">
                <a:pos x="T4" y="T5"/>
              </a:cxn>
              <a:cxn ang="T11">
                <a:pos x="T6" y="T7"/>
              </a:cxn>
            </a:cxnLst>
            <a:rect l="T12" t="T13" r="T14" b="T15"/>
            <a:pathLst>
              <a:path w="440675" h="903383">
                <a:moveTo>
                  <a:pt x="429658" y="0"/>
                </a:moveTo>
                <a:lnTo>
                  <a:pt x="440675" y="738130"/>
                </a:lnTo>
                <a:lnTo>
                  <a:pt x="0" y="903383"/>
                </a:lnTo>
                <a:lnTo>
                  <a:pt x="429658" y="0"/>
                </a:lnTo>
                <a:close/>
              </a:path>
            </a:pathLst>
          </a:custGeom>
          <a:solidFill>
            <a:srgbClr val="EA244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0" name="任意多边形 5"/>
          <p:cNvSpPr>
            <a:spLocks noChangeArrowheads="1"/>
          </p:cNvSpPr>
          <p:nvPr userDrawn="1"/>
        </p:nvSpPr>
        <p:spPr bwMode="auto">
          <a:xfrm>
            <a:off x="0" y="990600"/>
            <a:ext cx="190500" cy="1016000"/>
          </a:xfrm>
          <a:custGeom>
            <a:avLst/>
            <a:gdLst>
              <a:gd name="T0" fmla="*/ 0 w 242371"/>
              <a:gd name="T1" fmla="*/ 0 h 1355075"/>
              <a:gd name="T2" fmla="*/ 242371 w 242371"/>
              <a:gd name="T3" fmla="*/ 1355075 h 1355075"/>
              <a:gd name="T4" fmla="*/ 0 w 242371"/>
              <a:gd name="T5" fmla="*/ 1178805 h 1355075"/>
              <a:gd name="T6" fmla="*/ 0 w 242371"/>
              <a:gd name="T7" fmla="*/ 0 h 1355075"/>
              <a:gd name="T8" fmla="*/ 0 60000 65536"/>
              <a:gd name="T9" fmla="*/ 0 60000 65536"/>
              <a:gd name="T10" fmla="*/ 0 60000 65536"/>
              <a:gd name="T11" fmla="*/ 0 60000 65536"/>
              <a:gd name="T12" fmla="*/ 0 w 242371"/>
              <a:gd name="T13" fmla="*/ 0 h 1355075"/>
              <a:gd name="T14" fmla="*/ 242371 w 242371"/>
              <a:gd name="T15" fmla="*/ 1355075 h 1355075"/>
            </a:gdLst>
            <a:ahLst/>
            <a:cxnLst>
              <a:cxn ang="T8">
                <a:pos x="T0" y="T1"/>
              </a:cxn>
              <a:cxn ang="T9">
                <a:pos x="T2" y="T3"/>
              </a:cxn>
              <a:cxn ang="T10">
                <a:pos x="T4" y="T5"/>
              </a:cxn>
              <a:cxn ang="T11">
                <a:pos x="T6" y="T7"/>
              </a:cxn>
            </a:cxnLst>
            <a:rect l="T12" t="T13" r="T14" b="T15"/>
            <a:pathLst>
              <a:path w="242371" h="1355075">
                <a:moveTo>
                  <a:pt x="0" y="0"/>
                </a:moveTo>
                <a:lnTo>
                  <a:pt x="242371" y="1355075"/>
                </a:lnTo>
                <a:lnTo>
                  <a:pt x="0" y="1178805"/>
                </a:lnTo>
                <a:lnTo>
                  <a:pt x="0" y="0"/>
                </a:lnTo>
                <a:close/>
              </a:path>
            </a:pathLst>
          </a:custGeom>
          <a:solidFill>
            <a:srgbClr val="E7253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1" name="任意多边形 6"/>
          <p:cNvSpPr>
            <a:spLocks noChangeArrowheads="1"/>
          </p:cNvSpPr>
          <p:nvPr userDrawn="1"/>
        </p:nvSpPr>
        <p:spPr bwMode="auto">
          <a:xfrm>
            <a:off x="-15875" y="938213"/>
            <a:ext cx="1114425" cy="1069975"/>
          </a:xfrm>
          <a:custGeom>
            <a:avLst/>
            <a:gdLst>
              <a:gd name="T0" fmla="*/ 0 w 1454226"/>
              <a:gd name="T1" fmla="*/ 0 h 1388126"/>
              <a:gd name="T2" fmla="*/ 1454226 w 1454226"/>
              <a:gd name="T3" fmla="*/ 517793 h 1388126"/>
              <a:gd name="T4" fmla="*/ 253388 w 1454226"/>
              <a:gd name="T5" fmla="*/ 1388126 h 1388126"/>
              <a:gd name="T6" fmla="*/ 0 w 1454226"/>
              <a:gd name="T7" fmla="*/ 0 h 1388126"/>
              <a:gd name="T8" fmla="*/ 0 60000 65536"/>
              <a:gd name="T9" fmla="*/ 0 60000 65536"/>
              <a:gd name="T10" fmla="*/ 0 60000 65536"/>
              <a:gd name="T11" fmla="*/ 0 60000 65536"/>
              <a:gd name="T12" fmla="*/ 0 w 1454226"/>
              <a:gd name="T13" fmla="*/ 0 h 1388126"/>
              <a:gd name="T14" fmla="*/ 1454226 w 1454226"/>
              <a:gd name="T15" fmla="*/ 1388126 h 1388126"/>
            </a:gdLst>
            <a:ahLst/>
            <a:cxnLst>
              <a:cxn ang="T8">
                <a:pos x="T0" y="T1"/>
              </a:cxn>
              <a:cxn ang="T9">
                <a:pos x="T2" y="T3"/>
              </a:cxn>
              <a:cxn ang="T10">
                <a:pos x="T4" y="T5"/>
              </a:cxn>
              <a:cxn ang="T11">
                <a:pos x="T6" y="T7"/>
              </a:cxn>
            </a:cxnLst>
            <a:rect l="T12" t="T13" r="T14" b="T15"/>
            <a:pathLst>
              <a:path w="1454226" h="1388126">
                <a:moveTo>
                  <a:pt x="0" y="0"/>
                </a:moveTo>
                <a:lnTo>
                  <a:pt x="1454226" y="517793"/>
                </a:lnTo>
                <a:lnTo>
                  <a:pt x="253388" y="1388126"/>
                </a:lnTo>
                <a:lnTo>
                  <a:pt x="0" y="0"/>
                </a:lnTo>
                <a:close/>
              </a:path>
            </a:pathLst>
          </a:custGeom>
          <a:solidFill>
            <a:srgbClr val="EE642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2" name="任意多边形 7"/>
          <p:cNvSpPr>
            <a:spLocks noChangeArrowheads="1"/>
          </p:cNvSpPr>
          <p:nvPr userDrawn="1"/>
        </p:nvSpPr>
        <p:spPr bwMode="auto">
          <a:xfrm>
            <a:off x="-7938" y="1322388"/>
            <a:ext cx="1116013" cy="1082675"/>
          </a:xfrm>
          <a:custGeom>
            <a:avLst/>
            <a:gdLst>
              <a:gd name="T0" fmla="*/ 1465243 w 1465243"/>
              <a:gd name="T1" fmla="*/ 0 h 1443209"/>
              <a:gd name="T2" fmla="*/ 1167788 w 1465243"/>
              <a:gd name="T3" fmla="*/ 1366091 h 1443209"/>
              <a:gd name="T4" fmla="*/ 0 w 1465243"/>
              <a:gd name="T5" fmla="*/ 1443209 h 1443209"/>
              <a:gd name="T6" fmla="*/ 11017 w 1465243"/>
              <a:gd name="T7" fmla="*/ 1024568 h 1443209"/>
              <a:gd name="T8" fmla="*/ 1465243 w 1465243"/>
              <a:gd name="T9" fmla="*/ 0 h 1443209"/>
              <a:gd name="T10" fmla="*/ 0 60000 65536"/>
              <a:gd name="T11" fmla="*/ 0 60000 65536"/>
              <a:gd name="T12" fmla="*/ 0 60000 65536"/>
              <a:gd name="T13" fmla="*/ 0 60000 65536"/>
              <a:gd name="T14" fmla="*/ 0 60000 65536"/>
              <a:gd name="T15" fmla="*/ 0 w 1465243"/>
              <a:gd name="T16" fmla="*/ 0 h 1443209"/>
              <a:gd name="T17" fmla="*/ 1465243 w 1465243"/>
              <a:gd name="T18" fmla="*/ 1443209 h 1443209"/>
            </a:gdLst>
            <a:ahLst/>
            <a:cxnLst>
              <a:cxn ang="T10">
                <a:pos x="T0" y="T1"/>
              </a:cxn>
              <a:cxn ang="T11">
                <a:pos x="T2" y="T3"/>
              </a:cxn>
              <a:cxn ang="T12">
                <a:pos x="T4" y="T5"/>
              </a:cxn>
              <a:cxn ang="T13">
                <a:pos x="T6" y="T7"/>
              </a:cxn>
              <a:cxn ang="T14">
                <a:pos x="T8" y="T9"/>
              </a:cxn>
            </a:cxnLst>
            <a:rect l="T15" t="T16" r="T17" b="T18"/>
            <a:pathLst>
              <a:path w="1465243" h="1443209">
                <a:moveTo>
                  <a:pt x="1465243" y="0"/>
                </a:moveTo>
                <a:lnTo>
                  <a:pt x="1167788" y="1366091"/>
                </a:lnTo>
                <a:lnTo>
                  <a:pt x="0" y="1443209"/>
                </a:lnTo>
                <a:lnTo>
                  <a:pt x="11017" y="1024568"/>
                </a:lnTo>
                <a:lnTo>
                  <a:pt x="1465243" y="0"/>
                </a:lnTo>
                <a:close/>
              </a:path>
            </a:pathLst>
          </a:custGeom>
          <a:solidFill>
            <a:srgbClr val="EB403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3" name="任意多边形 8"/>
          <p:cNvSpPr>
            <a:spLocks noChangeArrowheads="1"/>
          </p:cNvSpPr>
          <p:nvPr userDrawn="1"/>
        </p:nvSpPr>
        <p:spPr bwMode="auto">
          <a:xfrm>
            <a:off x="-139700" y="1760538"/>
            <a:ext cx="312738" cy="438150"/>
          </a:xfrm>
          <a:custGeom>
            <a:avLst/>
            <a:gdLst>
              <a:gd name="T0" fmla="*/ 418641 w 418641"/>
              <a:gd name="T1" fmla="*/ 308472 h 583894"/>
              <a:gd name="T2" fmla="*/ 0 w 418641"/>
              <a:gd name="T3" fmla="*/ 583894 h 583894"/>
              <a:gd name="T4" fmla="*/ 77118 w 418641"/>
              <a:gd name="T5" fmla="*/ 0 h 583894"/>
              <a:gd name="T6" fmla="*/ 418641 w 418641"/>
              <a:gd name="T7" fmla="*/ 308472 h 583894"/>
              <a:gd name="T8" fmla="*/ 0 60000 65536"/>
              <a:gd name="T9" fmla="*/ 0 60000 65536"/>
              <a:gd name="T10" fmla="*/ 0 60000 65536"/>
              <a:gd name="T11" fmla="*/ 0 60000 65536"/>
              <a:gd name="T12" fmla="*/ 0 w 418641"/>
              <a:gd name="T13" fmla="*/ 0 h 583894"/>
              <a:gd name="T14" fmla="*/ 418641 w 418641"/>
              <a:gd name="T15" fmla="*/ 583894 h 583894"/>
            </a:gdLst>
            <a:ahLst/>
            <a:cxnLst>
              <a:cxn ang="T8">
                <a:pos x="T0" y="T1"/>
              </a:cxn>
              <a:cxn ang="T9">
                <a:pos x="T2" y="T3"/>
              </a:cxn>
              <a:cxn ang="T10">
                <a:pos x="T4" y="T5"/>
              </a:cxn>
              <a:cxn ang="T11">
                <a:pos x="T6" y="T7"/>
              </a:cxn>
            </a:cxnLst>
            <a:rect l="T12" t="T13" r="T14" b="T15"/>
            <a:pathLst>
              <a:path w="418641" h="583894">
                <a:moveTo>
                  <a:pt x="418641" y="308472"/>
                </a:moveTo>
                <a:lnTo>
                  <a:pt x="0" y="583894"/>
                </a:lnTo>
                <a:lnTo>
                  <a:pt x="77118" y="0"/>
                </a:lnTo>
                <a:lnTo>
                  <a:pt x="418641" y="308472"/>
                </a:lnTo>
                <a:close/>
              </a:path>
            </a:pathLst>
          </a:custGeom>
          <a:solidFill>
            <a:srgbClr val="D9203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4" name="任意多边形 9"/>
          <p:cNvSpPr>
            <a:spLocks noChangeArrowheads="1"/>
          </p:cNvSpPr>
          <p:nvPr userDrawn="1"/>
        </p:nvSpPr>
        <p:spPr bwMode="auto">
          <a:xfrm>
            <a:off x="-57150" y="2338388"/>
            <a:ext cx="965200" cy="412750"/>
          </a:xfrm>
          <a:custGeom>
            <a:avLst/>
            <a:gdLst>
              <a:gd name="T0" fmla="*/ 22034 w 1288973"/>
              <a:gd name="T1" fmla="*/ 88135 h 550844"/>
              <a:gd name="T2" fmla="*/ 1288973 w 1288973"/>
              <a:gd name="T3" fmla="*/ 0 h 550844"/>
              <a:gd name="T4" fmla="*/ 0 w 1288973"/>
              <a:gd name="T5" fmla="*/ 550844 h 550844"/>
              <a:gd name="T6" fmla="*/ 22034 w 1288973"/>
              <a:gd name="T7" fmla="*/ 88135 h 550844"/>
              <a:gd name="T8" fmla="*/ 0 60000 65536"/>
              <a:gd name="T9" fmla="*/ 0 60000 65536"/>
              <a:gd name="T10" fmla="*/ 0 60000 65536"/>
              <a:gd name="T11" fmla="*/ 0 60000 65536"/>
              <a:gd name="T12" fmla="*/ 0 w 1288973"/>
              <a:gd name="T13" fmla="*/ 0 h 550844"/>
              <a:gd name="T14" fmla="*/ 1288973 w 1288973"/>
              <a:gd name="T15" fmla="*/ 550844 h 550844"/>
            </a:gdLst>
            <a:ahLst/>
            <a:cxnLst>
              <a:cxn ang="T8">
                <a:pos x="T0" y="T1"/>
              </a:cxn>
              <a:cxn ang="T9">
                <a:pos x="T2" y="T3"/>
              </a:cxn>
              <a:cxn ang="T10">
                <a:pos x="T4" y="T5"/>
              </a:cxn>
              <a:cxn ang="T11">
                <a:pos x="T6" y="T7"/>
              </a:cxn>
            </a:cxnLst>
            <a:rect l="T12" t="T13" r="T14" b="T15"/>
            <a:pathLst>
              <a:path w="1288973" h="550844">
                <a:moveTo>
                  <a:pt x="22034" y="88135"/>
                </a:moveTo>
                <a:lnTo>
                  <a:pt x="1288973" y="0"/>
                </a:lnTo>
                <a:lnTo>
                  <a:pt x="0" y="550844"/>
                </a:lnTo>
                <a:lnTo>
                  <a:pt x="22034" y="88135"/>
                </a:lnTo>
                <a:close/>
              </a:path>
            </a:pathLst>
          </a:custGeom>
          <a:solidFill>
            <a:srgbClr val="39111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5" name="任意多边形 10"/>
          <p:cNvSpPr>
            <a:spLocks noChangeArrowheads="1"/>
          </p:cNvSpPr>
          <p:nvPr userDrawn="1"/>
        </p:nvSpPr>
        <p:spPr bwMode="auto">
          <a:xfrm>
            <a:off x="-7938" y="2330450"/>
            <a:ext cx="884238" cy="552450"/>
          </a:xfrm>
          <a:custGeom>
            <a:avLst/>
            <a:gdLst>
              <a:gd name="T0" fmla="*/ 1178805 w 1178805"/>
              <a:gd name="T1" fmla="*/ 0 h 738131"/>
              <a:gd name="T2" fmla="*/ 859316 w 1178805"/>
              <a:gd name="T3" fmla="*/ 661013 h 738131"/>
              <a:gd name="T4" fmla="*/ 11017 w 1178805"/>
              <a:gd name="T5" fmla="*/ 738131 h 738131"/>
              <a:gd name="T6" fmla="*/ 0 w 1178805"/>
              <a:gd name="T7" fmla="*/ 528810 h 738131"/>
              <a:gd name="T8" fmla="*/ 1178805 w 1178805"/>
              <a:gd name="T9" fmla="*/ 0 h 738131"/>
              <a:gd name="T10" fmla="*/ 0 60000 65536"/>
              <a:gd name="T11" fmla="*/ 0 60000 65536"/>
              <a:gd name="T12" fmla="*/ 0 60000 65536"/>
              <a:gd name="T13" fmla="*/ 0 60000 65536"/>
              <a:gd name="T14" fmla="*/ 0 60000 65536"/>
              <a:gd name="T15" fmla="*/ 0 w 1178805"/>
              <a:gd name="T16" fmla="*/ 0 h 738131"/>
              <a:gd name="T17" fmla="*/ 1178805 w 1178805"/>
              <a:gd name="T18" fmla="*/ 738131 h 738131"/>
            </a:gdLst>
            <a:ahLst/>
            <a:cxnLst>
              <a:cxn ang="T10">
                <a:pos x="T0" y="T1"/>
              </a:cxn>
              <a:cxn ang="T11">
                <a:pos x="T2" y="T3"/>
              </a:cxn>
              <a:cxn ang="T12">
                <a:pos x="T4" y="T5"/>
              </a:cxn>
              <a:cxn ang="T13">
                <a:pos x="T6" y="T7"/>
              </a:cxn>
              <a:cxn ang="T14">
                <a:pos x="T8" y="T9"/>
              </a:cxn>
            </a:cxnLst>
            <a:rect l="T15" t="T16" r="T17" b="T18"/>
            <a:pathLst>
              <a:path w="1178805" h="738131">
                <a:moveTo>
                  <a:pt x="1178805" y="0"/>
                </a:moveTo>
                <a:lnTo>
                  <a:pt x="859316" y="661013"/>
                </a:lnTo>
                <a:lnTo>
                  <a:pt x="11017" y="738131"/>
                </a:lnTo>
                <a:lnTo>
                  <a:pt x="0" y="528810"/>
                </a:lnTo>
                <a:lnTo>
                  <a:pt x="1178805" y="0"/>
                </a:lnTo>
                <a:close/>
              </a:path>
            </a:pathLst>
          </a:custGeom>
          <a:solidFill>
            <a:srgbClr val="660C1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6" name="任意多边形 11"/>
          <p:cNvSpPr>
            <a:spLocks noChangeArrowheads="1"/>
          </p:cNvSpPr>
          <p:nvPr userDrawn="1"/>
        </p:nvSpPr>
        <p:spPr bwMode="auto">
          <a:xfrm>
            <a:off x="-57150" y="2825750"/>
            <a:ext cx="701675" cy="669925"/>
          </a:xfrm>
          <a:custGeom>
            <a:avLst/>
            <a:gdLst>
              <a:gd name="T0" fmla="*/ 44067 w 936433"/>
              <a:gd name="T1" fmla="*/ 55084 h 892366"/>
              <a:gd name="T2" fmla="*/ 936433 w 936433"/>
              <a:gd name="T3" fmla="*/ 0 h 892366"/>
              <a:gd name="T4" fmla="*/ 363556 w 936433"/>
              <a:gd name="T5" fmla="*/ 760163 h 892366"/>
              <a:gd name="T6" fmla="*/ 0 w 936433"/>
              <a:gd name="T7" fmla="*/ 892366 h 892366"/>
              <a:gd name="T8" fmla="*/ 44067 w 936433"/>
              <a:gd name="T9" fmla="*/ 55084 h 892366"/>
              <a:gd name="T10" fmla="*/ 0 60000 65536"/>
              <a:gd name="T11" fmla="*/ 0 60000 65536"/>
              <a:gd name="T12" fmla="*/ 0 60000 65536"/>
              <a:gd name="T13" fmla="*/ 0 60000 65536"/>
              <a:gd name="T14" fmla="*/ 0 60000 65536"/>
              <a:gd name="T15" fmla="*/ 0 w 936433"/>
              <a:gd name="T16" fmla="*/ 0 h 892366"/>
              <a:gd name="T17" fmla="*/ 936433 w 936433"/>
              <a:gd name="T18" fmla="*/ 892366 h 892366"/>
            </a:gdLst>
            <a:ahLst/>
            <a:cxnLst>
              <a:cxn ang="T10">
                <a:pos x="T0" y="T1"/>
              </a:cxn>
              <a:cxn ang="T11">
                <a:pos x="T2" y="T3"/>
              </a:cxn>
              <a:cxn ang="T12">
                <a:pos x="T4" y="T5"/>
              </a:cxn>
              <a:cxn ang="T13">
                <a:pos x="T6" y="T7"/>
              </a:cxn>
              <a:cxn ang="T14">
                <a:pos x="T8" y="T9"/>
              </a:cxn>
            </a:cxnLst>
            <a:rect l="T15" t="T16" r="T17" b="T18"/>
            <a:pathLst>
              <a:path w="936433" h="892366">
                <a:moveTo>
                  <a:pt x="44067" y="55084"/>
                </a:moveTo>
                <a:lnTo>
                  <a:pt x="936433" y="0"/>
                </a:lnTo>
                <a:lnTo>
                  <a:pt x="363556" y="760163"/>
                </a:lnTo>
                <a:lnTo>
                  <a:pt x="0" y="892366"/>
                </a:lnTo>
                <a:lnTo>
                  <a:pt x="44067" y="55084"/>
                </a:lnTo>
                <a:close/>
              </a:path>
            </a:pathLst>
          </a:custGeom>
          <a:solidFill>
            <a:srgbClr val="82151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7" name="任意多边形 13"/>
          <p:cNvSpPr>
            <a:spLocks noChangeArrowheads="1"/>
          </p:cNvSpPr>
          <p:nvPr userDrawn="1"/>
        </p:nvSpPr>
        <p:spPr bwMode="auto">
          <a:xfrm>
            <a:off x="198438" y="2784475"/>
            <a:ext cx="1189037" cy="628650"/>
          </a:xfrm>
          <a:custGeom>
            <a:avLst/>
            <a:gdLst>
              <a:gd name="T0" fmla="*/ 572877 w 1586429"/>
              <a:gd name="T1" fmla="*/ 66102 h 837282"/>
              <a:gd name="T2" fmla="*/ 1586429 w 1586429"/>
              <a:gd name="T3" fmla="*/ 0 h 837282"/>
              <a:gd name="T4" fmla="*/ 0 w 1586429"/>
              <a:gd name="T5" fmla="*/ 837282 h 837282"/>
              <a:gd name="T6" fmla="*/ 572877 w 1586429"/>
              <a:gd name="T7" fmla="*/ 66102 h 837282"/>
              <a:gd name="T8" fmla="*/ 0 60000 65536"/>
              <a:gd name="T9" fmla="*/ 0 60000 65536"/>
              <a:gd name="T10" fmla="*/ 0 60000 65536"/>
              <a:gd name="T11" fmla="*/ 0 60000 65536"/>
              <a:gd name="T12" fmla="*/ 0 w 1586429"/>
              <a:gd name="T13" fmla="*/ 0 h 837282"/>
              <a:gd name="T14" fmla="*/ 1586429 w 1586429"/>
              <a:gd name="T15" fmla="*/ 837282 h 837282"/>
            </a:gdLst>
            <a:ahLst/>
            <a:cxnLst>
              <a:cxn ang="T8">
                <a:pos x="T0" y="T1"/>
              </a:cxn>
              <a:cxn ang="T9">
                <a:pos x="T2" y="T3"/>
              </a:cxn>
              <a:cxn ang="T10">
                <a:pos x="T4" y="T5"/>
              </a:cxn>
              <a:cxn ang="T11">
                <a:pos x="T6" y="T7"/>
              </a:cxn>
            </a:cxnLst>
            <a:rect l="T12" t="T13" r="T14" b="T15"/>
            <a:pathLst>
              <a:path w="1586429" h="837282">
                <a:moveTo>
                  <a:pt x="572877" y="66102"/>
                </a:moveTo>
                <a:lnTo>
                  <a:pt x="1586429" y="0"/>
                </a:lnTo>
                <a:lnTo>
                  <a:pt x="0" y="837282"/>
                </a:lnTo>
                <a:lnTo>
                  <a:pt x="572877" y="66102"/>
                </a:lnTo>
                <a:close/>
              </a:path>
            </a:pathLst>
          </a:custGeom>
          <a:solidFill>
            <a:srgbClr val="BC203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8" name="任意多边形 15"/>
          <p:cNvSpPr>
            <a:spLocks noChangeArrowheads="1"/>
          </p:cNvSpPr>
          <p:nvPr userDrawn="1"/>
        </p:nvSpPr>
        <p:spPr bwMode="auto">
          <a:xfrm>
            <a:off x="-320675" y="2786063"/>
            <a:ext cx="2586038" cy="950912"/>
          </a:xfrm>
          <a:custGeom>
            <a:avLst/>
            <a:gdLst>
              <a:gd name="T0" fmla="*/ 220338 w 3448280"/>
              <a:gd name="T1" fmla="*/ 980501 h 1255923"/>
              <a:gd name="T2" fmla="*/ 2258458 w 3448280"/>
              <a:gd name="T3" fmla="*/ 0 h 1255923"/>
              <a:gd name="T4" fmla="*/ 3448280 w 3448280"/>
              <a:gd name="T5" fmla="*/ 771181 h 1255923"/>
              <a:gd name="T6" fmla="*/ 0 w 3448280"/>
              <a:gd name="T7" fmla="*/ 1255923 h 1255923"/>
              <a:gd name="T8" fmla="*/ 220338 w 3448280"/>
              <a:gd name="T9" fmla="*/ 980501 h 1255923"/>
              <a:gd name="T10" fmla="*/ 0 60000 65536"/>
              <a:gd name="T11" fmla="*/ 0 60000 65536"/>
              <a:gd name="T12" fmla="*/ 0 60000 65536"/>
              <a:gd name="T13" fmla="*/ 0 60000 65536"/>
              <a:gd name="T14" fmla="*/ 0 60000 65536"/>
              <a:gd name="T15" fmla="*/ 0 w 3448280"/>
              <a:gd name="T16" fmla="*/ 0 h 1255923"/>
              <a:gd name="T17" fmla="*/ 3448280 w 3448280"/>
              <a:gd name="T18" fmla="*/ 1255923 h 1255923"/>
            </a:gdLst>
            <a:ahLst/>
            <a:cxnLst>
              <a:cxn ang="T10">
                <a:pos x="T0" y="T1"/>
              </a:cxn>
              <a:cxn ang="T11">
                <a:pos x="T2" y="T3"/>
              </a:cxn>
              <a:cxn ang="T12">
                <a:pos x="T4" y="T5"/>
              </a:cxn>
              <a:cxn ang="T13">
                <a:pos x="T6" y="T7"/>
              </a:cxn>
              <a:cxn ang="T14">
                <a:pos x="T8" y="T9"/>
              </a:cxn>
            </a:cxnLst>
            <a:rect l="T15" t="T16" r="T17" b="T18"/>
            <a:pathLst>
              <a:path w="3448280" h="1255923">
                <a:moveTo>
                  <a:pt x="220338" y="980501"/>
                </a:moveTo>
                <a:lnTo>
                  <a:pt x="2258458" y="0"/>
                </a:lnTo>
                <a:lnTo>
                  <a:pt x="3448280" y="771181"/>
                </a:lnTo>
                <a:lnTo>
                  <a:pt x="0" y="1255923"/>
                </a:lnTo>
                <a:lnTo>
                  <a:pt x="220338" y="980501"/>
                </a:lnTo>
                <a:close/>
              </a:path>
            </a:pathLst>
          </a:custGeom>
          <a:solidFill>
            <a:srgbClr val="CE21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9" name="任意多边形 17"/>
          <p:cNvSpPr>
            <a:spLocks noChangeArrowheads="1"/>
          </p:cNvSpPr>
          <p:nvPr userDrawn="1"/>
        </p:nvSpPr>
        <p:spPr bwMode="auto">
          <a:xfrm>
            <a:off x="1346200" y="2611438"/>
            <a:ext cx="942975" cy="784225"/>
          </a:xfrm>
          <a:custGeom>
            <a:avLst/>
            <a:gdLst>
              <a:gd name="T0" fmla="*/ 0 w 1255923"/>
              <a:gd name="T1" fmla="*/ 242371 h 1024569"/>
              <a:gd name="T2" fmla="*/ 705080 w 1255923"/>
              <a:gd name="T3" fmla="*/ 0 h 1024569"/>
              <a:gd name="T4" fmla="*/ 1255923 w 1255923"/>
              <a:gd name="T5" fmla="*/ 1024569 h 1024569"/>
              <a:gd name="T6" fmla="*/ 0 w 1255923"/>
              <a:gd name="T7" fmla="*/ 242371 h 1024569"/>
              <a:gd name="T8" fmla="*/ 0 60000 65536"/>
              <a:gd name="T9" fmla="*/ 0 60000 65536"/>
              <a:gd name="T10" fmla="*/ 0 60000 65536"/>
              <a:gd name="T11" fmla="*/ 0 60000 65536"/>
              <a:gd name="T12" fmla="*/ 0 w 1255923"/>
              <a:gd name="T13" fmla="*/ 0 h 1024569"/>
              <a:gd name="T14" fmla="*/ 1255923 w 1255923"/>
              <a:gd name="T15" fmla="*/ 1024569 h 1024569"/>
            </a:gdLst>
            <a:ahLst/>
            <a:cxnLst>
              <a:cxn ang="T8">
                <a:pos x="T0" y="T1"/>
              </a:cxn>
              <a:cxn ang="T9">
                <a:pos x="T2" y="T3"/>
              </a:cxn>
              <a:cxn ang="T10">
                <a:pos x="T4" y="T5"/>
              </a:cxn>
              <a:cxn ang="T11">
                <a:pos x="T6" y="T7"/>
              </a:cxn>
            </a:cxnLst>
            <a:rect l="T12" t="T13" r="T14" b="T15"/>
            <a:pathLst>
              <a:path w="1255923" h="1024569">
                <a:moveTo>
                  <a:pt x="0" y="242371"/>
                </a:moveTo>
                <a:lnTo>
                  <a:pt x="705080" y="0"/>
                </a:lnTo>
                <a:lnTo>
                  <a:pt x="1255923" y="1024569"/>
                </a:lnTo>
                <a:lnTo>
                  <a:pt x="0" y="242371"/>
                </a:lnTo>
                <a:close/>
              </a:path>
            </a:pathLst>
          </a:custGeom>
          <a:solidFill>
            <a:srgbClr val="D11F4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0" name="任意多边形 18"/>
          <p:cNvSpPr>
            <a:spLocks noChangeArrowheads="1"/>
          </p:cNvSpPr>
          <p:nvPr userDrawn="1"/>
        </p:nvSpPr>
        <p:spPr bwMode="auto">
          <a:xfrm>
            <a:off x="1214438" y="2635250"/>
            <a:ext cx="644525" cy="165100"/>
          </a:xfrm>
          <a:custGeom>
            <a:avLst/>
            <a:gdLst>
              <a:gd name="T0" fmla="*/ 0 w 859315"/>
              <a:gd name="T1" fmla="*/ 11017 h 253388"/>
              <a:gd name="T2" fmla="*/ 859315 w 859315"/>
              <a:gd name="T3" fmla="*/ 0 h 253388"/>
              <a:gd name="T4" fmla="*/ 220337 w 859315"/>
              <a:gd name="T5" fmla="*/ 253388 h 253388"/>
              <a:gd name="T6" fmla="*/ 0 w 859315"/>
              <a:gd name="T7" fmla="*/ 11017 h 253388"/>
              <a:gd name="T8" fmla="*/ 0 60000 65536"/>
              <a:gd name="T9" fmla="*/ 0 60000 65536"/>
              <a:gd name="T10" fmla="*/ 0 60000 65536"/>
              <a:gd name="T11" fmla="*/ 0 60000 65536"/>
              <a:gd name="T12" fmla="*/ 0 w 859315"/>
              <a:gd name="T13" fmla="*/ 0 h 253388"/>
              <a:gd name="T14" fmla="*/ 859315 w 859315"/>
              <a:gd name="T15" fmla="*/ 253388 h 253388"/>
            </a:gdLst>
            <a:ahLst/>
            <a:cxnLst>
              <a:cxn ang="T8">
                <a:pos x="T0" y="T1"/>
              </a:cxn>
              <a:cxn ang="T9">
                <a:pos x="T2" y="T3"/>
              </a:cxn>
              <a:cxn ang="T10">
                <a:pos x="T4" y="T5"/>
              </a:cxn>
              <a:cxn ang="T11">
                <a:pos x="T6" y="T7"/>
              </a:cxn>
            </a:cxnLst>
            <a:rect l="T12" t="T13" r="T14" b="T15"/>
            <a:pathLst>
              <a:path w="859315" h="253388">
                <a:moveTo>
                  <a:pt x="0" y="11017"/>
                </a:moveTo>
                <a:lnTo>
                  <a:pt x="859315" y="0"/>
                </a:lnTo>
                <a:lnTo>
                  <a:pt x="220337" y="253388"/>
                </a:lnTo>
                <a:lnTo>
                  <a:pt x="0" y="11017"/>
                </a:lnTo>
                <a:close/>
              </a:path>
            </a:pathLst>
          </a:custGeom>
          <a:solidFill>
            <a:srgbClr val="34110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1" name="任意多边形 19"/>
          <p:cNvSpPr>
            <a:spLocks noChangeArrowheads="1"/>
          </p:cNvSpPr>
          <p:nvPr userDrawn="1"/>
        </p:nvSpPr>
        <p:spPr bwMode="auto">
          <a:xfrm>
            <a:off x="1222375" y="2420938"/>
            <a:ext cx="661988" cy="231775"/>
          </a:xfrm>
          <a:custGeom>
            <a:avLst/>
            <a:gdLst>
              <a:gd name="T0" fmla="*/ 0 w 881350"/>
              <a:gd name="T1" fmla="*/ 297456 h 308473"/>
              <a:gd name="T2" fmla="*/ 881350 w 881350"/>
              <a:gd name="T3" fmla="*/ 0 h 308473"/>
              <a:gd name="T4" fmla="*/ 837282 w 881350"/>
              <a:gd name="T5" fmla="*/ 308473 h 308473"/>
              <a:gd name="T6" fmla="*/ 0 w 881350"/>
              <a:gd name="T7" fmla="*/ 297456 h 308473"/>
              <a:gd name="T8" fmla="*/ 0 60000 65536"/>
              <a:gd name="T9" fmla="*/ 0 60000 65536"/>
              <a:gd name="T10" fmla="*/ 0 60000 65536"/>
              <a:gd name="T11" fmla="*/ 0 60000 65536"/>
              <a:gd name="T12" fmla="*/ 0 w 881350"/>
              <a:gd name="T13" fmla="*/ 0 h 308473"/>
              <a:gd name="T14" fmla="*/ 881350 w 881350"/>
              <a:gd name="T15" fmla="*/ 308473 h 308473"/>
            </a:gdLst>
            <a:ahLst/>
            <a:cxnLst>
              <a:cxn ang="T8">
                <a:pos x="T0" y="T1"/>
              </a:cxn>
              <a:cxn ang="T9">
                <a:pos x="T2" y="T3"/>
              </a:cxn>
              <a:cxn ang="T10">
                <a:pos x="T4" y="T5"/>
              </a:cxn>
              <a:cxn ang="T11">
                <a:pos x="T6" y="T7"/>
              </a:cxn>
            </a:cxnLst>
            <a:rect l="T12" t="T13" r="T14" b="T15"/>
            <a:pathLst>
              <a:path w="881350" h="308473">
                <a:moveTo>
                  <a:pt x="0" y="297456"/>
                </a:moveTo>
                <a:lnTo>
                  <a:pt x="881350" y="0"/>
                </a:lnTo>
                <a:lnTo>
                  <a:pt x="837282" y="308473"/>
                </a:lnTo>
                <a:lnTo>
                  <a:pt x="0" y="297456"/>
                </a:lnTo>
                <a:close/>
              </a:path>
            </a:pathLst>
          </a:custGeom>
          <a:solidFill>
            <a:srgbClr val="A61E3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2" name="任意多边形 21"/>
          <p:cNvSpPr>
            <a:spLocks noChangeArrowheads="1"/>
          </p:cNvSpPr>
          <p:nvPr userDrawn="1"/>
        </p:nvSpPr>
        <p:spPr bwMode="auto">
          <a:xfrm>
            <a:off x="884238" y="2189163"/>
            <a:ext cx="355600" cy="479425"/>
          </a:xfrm>
          <a:custGeom>
            <a:avLst/>
            <a:gdLst>
              <a:gd name="T0" fmla="*/ 0 w 473725"/>
              <a:gd name="T1" fmla="*/ 187287 h 638978"/>
              <a:gd name="T2" fmla="*/ 451691 w 473725"/>
              <a:gd name="T3" fmla="*/ 0 h 638978"/>
              <a:gd name="T4" fmla="*/ 473725 w 473725"/>
              <a:gd name="T5" fmla="*/ 638978 h 638978"/>
              <a:gd name="T6" fmla="*/ 0 w 473725"/>
              <a:gd name="T7" fmla="*/ 187287 h 638978"/>
              <a:gd name="T8" fmla="*/ 0 60000 65536"/>
              <a:gd name="T9" fmla="*/ 0 60000 65536"/>
              <a:gd name="T10" fmla="*/ 0 60000 65536"/>
              <a:gd name="T11" fmla="*/ 0 60000 65536"/>
              <a:gd name="T12" fmla="*/ 0 w 473725"/>
              <a:gd name="T13" fmla="*/ 0 h 638978"/>
              <a:gd name="T14" fmla="*/ 473725 w 473725"/>
              <a:gd name="T15" fmla="*/ 638978 h 638978"/>
            </a:gdLst>
            <a:ahLst/>
            <a:cxnLst>
              <a:cxn ang="T8">
                <a:pos x="T0" y="T1"/>
              </a:cxn>
              <a:cxn ang="T9">
                <a:pos x="T2" y="T3"/>
              </a:cxn>
              <a:cxn ang="T10">
                <a:pos x="T4" y="T5"/>
              </a:cxn>
              <a:cxn ang="T11">
                <a:pos x="T6" y="T7"/>
              </a:cxn>
            </a:cxnLst>
            <a:rect l="T12" t="T13" r="T14" b="T15"/>
            <a:pathLst>
              <a:path w="473725" h="638978">
                <a:moveTo>
                  <a:pt x="0" y="187287"/>
                </a:moveTo>
                <a:lnTo>
                  <a:pt x="451691" y="0"/>
                </a:lnTo>
                <a:lnTo>
                  <a:pt x="473725" y="638978"/>
                </a:lnTo>
                <a:lnTo>
                  <a:pt x="0" y="187287"/>
                </a:lnTo>
                <a:close/>
              </a:path>
            </a:pathLst>
          </a:custGeom>
          <a:solidFill>
            <a:srgbClr val="BD202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3" name="任意多边形 22"/>
          <p:cNvSpPr>
            <a:spLocks noChangeArrowheads="1"/>
          </p:cNvSpPr>
          <p:nvPr userDrawn="1"/>
        </p:nvSpPr>
        <p:spPr bwMode="auto">
          <a:xfrm>
            <a:off x="858838" y="1314450"/>
            <a:ext cx="355600" cy="1031875"/>
          </a:xfrm>
          <a:custGeom>
            <a:avLst/>
            <a:gdLst>
              <a:gd name="T0" fmla="*/ 319489 w 473726"/>
              <a:gd name="T1" fmla="*/ 0 h 1377108"/>
              <a:gd name="T2" fmla="*/ 473726 w 473726"/>
              <a:gd name="T3" fmla="*/ 1244906 h 1377108"/>
              <a:gd name="T4" fmla="*/ 0 w 473726"/>
              <a:gd name="T5" fmla="*/ 1377108 h 1377108"/>
              <a:gd name="T6" fmla="*/ 319489 w 473726"/>
              <a:gd name="T7" fmla="*/ 0 h 1377108"/>
              <a:gd name="T8" fmla="*/ 0 60000 65536"/>
              <a:gd name="T9" fmla="*/ 0 60000 65536"/>
              <a:gd name="T10" fmla="*/ 0 60000 65536"/>
              <a:gd name="T11" fmla="*/ 0 60000 65536"/>
              <a:gd name="T12" fmla="*/ 0 w 473726"/>
              <a:gd name="T13" fmla="*/ 0 h 1377108"/>
              <a:gd name="T14" fmla="*/ 473726 w 473726"/>
              <a:gd name="T15" fmla="*/ 1377108 h 1377108"/>
            </a:gdLst>
            <a:ahLst/>
            <a:cxnLst>
              <a:cxn ang="T8">
                <a:pos x="T0" y="T1"/>
              </a:cxn>
              <a:cxn ang="T9">
                <a:pos x="T2" y="T3"/>
              </a:cxn>
              <a:cxn ang="T10">
                <a:pos x="T4" y="T5"/>
              </a:cxn>
              <a:cxn ang="T11">
                <a:pos x="T6" y="T7"/>
              </a:cxn>
            </a:cxnLst>
            <a:rect l="T12" t="T13" r="T14" b="T15"/>
            <a:pathLst>
              <a:path w="473726" h="1377108">
                <a:moveTo>
                  <a:pt x="319489" y="0"/>
                </a:moveTo>
                <a:lnTo>
                  <a:pt x="473726" y="1244906"/>
                </a:lnTo>
                <a:lnTo>
                  <a:pt x="0" y="1377108"/>
                </a:lnTo>
                <a:lnTo>
                  <a:pt x="319489" y="0"/>
                </a:lnTo>
                <a:close/>
              </a:path>
            </a:pathLst>
          </a:custGeom>
          <a:solidFill>
            <a:srgbClr val="F1722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4" name="任意多边形 24"/>
          <p:cNvSpPr>
            <a:spLocks noChangeArrowheads="1"/>
          </p:cNvSpPr>
          <p:nvPr userDrawn="1"/>
        </p:nvSpPr>
        <p:spPr bwMode="auto">
          <a:xfrm>
            <a:off x="1090613" y="1330325"/>
            <a:ext cx="347662" cy="982663"/>
          </a:xfrm>
          <a:custGeom>
            <a:avLst/>
            <a:gdLst>
              <a:gd name="T0" fmla="*/ 0 w 451692"/>
              <a:gd name="T1" fmla="*/ 0 h 1233889"/>
              <a:gd name="T2" fmla="*/ 451692 w 451692"/>
              <a:gd name="T3" fmla="*/ 352539 h 1233889"/>
              <a:gd name="T4" fmla="*/ 165253 w 451692"/>
              <a:gd name="T5" fmla="*/ 1233889 h 1233889"/>
              <a:gd name="T6" fmla="*/ 0 w 451692"/>
              <a:gd name="T7" fmla="*/ 0 h 1233889"/>
              <a:gd name="T8" fmla="*/ 0 60000 65536"/>
              <a:gd name="T9" fmla="*/ 0 60000 65536"/>
              <a:gd name="T10" fmla="*/ 0 60000 65536"/>
              <a:gd name="T11" fmla="*/ 0 60000 65536"/>
              <a:gd name="T12" fmla="*/ 0 w 451692"/>
              <a:gd name="T13" fmla="*/ 0 h 1233889"/>
              <a:gd name="T14" fmla="*/ 451692 w 451692"/>
              <a:gd name="T15" fmla="*/ 1233889 h 1233889"/>
            </a:gdLst>
            <a:ahLst/>
            <a:cxnLst>
              <a:cxn ang="T8">
                <a:pos x="T0" y="T1"/>
              </a:cxn>
              <a:cxn ang="T9">
                <a:pos x="T2" y="T3"/>
              </a:cxn>
              <a:cxn ang="T10">
                <a:pos x="T4" y="T5"/>
              </a:cxn>
              <a:cxn ang="T11">
                <a:pos x="T6" y="T7"/>
              </a:cxn>
            </a:cxnLst>
            <a:rect l="T12" t="T13" r="T14" b="T15"/>
            <a:pathLst>
              <a:path w="451692" h="1233889">
                <a:moveTo>
                  <a:pt x="0" y="0"/>
                </a:moveTo>
                <a:lnTo>
                  <a:pt x="451692" y="352539"/>
                </a:lnTo>
                <a:lnTo>
                  <a:pt x="165253" y="1233889"/>
                </a:lnTo>
                <a:lnTo>
                  <a:pt x="0" y="0"/>
                </a:lnTo>
                <a:close/>
              </a:path>
            </a:pathLst>
          </a:custGeom>
          <a:solidFill>
            <a:srgbClr val="E9254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5" name="任意多边形 25"/>
          <p:cNvSpPr>
            <a:spLocks noChangeArrowheads="1"/>
          </p:cNvSpPr>
          <p:nvPr userDrawn="1"/>
        </p:nvSpPr>
        <p:spPr bwMode="auto">
          <a:xfrm>
            <a:off x="1231900" y="1593850"/>
            <a:ext cx="635000" cy="603250"/>
          </a:xfrm>
          <a:custGeom>
            <a:avLst/>
            <a:gdLst>
              <a:gd name="T0" fmla="*/ 275422 w 848299"/>
              <a:gd name="T1" fmla="*/ 0 h 804232"/>
              <a:gd name="T2" fmla="*/ 848299 w 848299"/>
              <a:gd name="T3" fmla="*/ 407625 h 804232"/>
              <a:gd name="T4" fmla="*/ 0 w 848299"/>
              <a:gd name="T5" fmla="*/ 804232 h 804232"/>
              <a:gd name="T6" fmla="*/ 275422 w 848299"/>
              <a:gd name="T7" fmla="*/ 0 h 804232"/>
              <a:gd name="T8" fmla="*/ 0 60000 65536"/>
              <a:gd name="T9" fmla="*/ 0 60000 65536"/>
              <a:gd name="T10" fmla="*/ 0 60000 65536"/>
              <a:gd name="T11" fmla="*/ 0 60000 65536"/>
              <a:gd name="T12" fmla="*/ 0 w 848299"/>
              <a:gd name="T13" fmla="*/ 0 h 804232"/>
              <a:gd name="T14" fmla="*/ 848299 w 848299"/>
              <a:gd name="T15" fmla="*/ 804232 h 804232"/>
            </a:gdLst>
            <a:ahLst/>
            <a:cxnLst>
              <a:cxn ang="T8">
                <a:pos x="T0" y="T1"/>
              </a:cxn>
              <a:cxn ang="T9">
                <a:pos x="T2" y="T3"/>
              </a:cxn>
              <a:cxn ang="T10">
                <a:pos x="T4" y="T5"/>
              </a:cxn>
              <a:cxn ang="T11">
                <a:pos x="T6" y="T7"/>
              </a:cxn>
            </a:cxnLst>
            <a:rect l="T12" t="T13" r="T14" b="T15"/>
            <a:pathLst>
              <a:path w="848299" h="804232">
                <a:moveTo>
                  <a:pt x="275422" y="0"/>
                </a:moveTo>
                <a:lnTo>
                  <a:pt x="848299" y="407625"/>
                </a:lnTo>
                <a:lnTo>
                  <a:pt x="0" y="804232"/>
                </a:lnTo>
                <a:lnTo>
                  <a:pt x="275422" y="0"/>
                </a:lnTo>
                <a:close/>
              </a:path>
            </a:pathLst>
          </a:custGeom>
          <a:solidFill>
            <a:srgbClr val="C9203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6" name="任意多边形 27"/>
          <p:cNvSpPr>
            <a:spLocks noChangeArrowheads="1"/>
          </p:cNvSpPr>
          <p:nvPr userDrawn="1"/>
        </p:nvSpPr>
        <p:spPr bwMode="auto">
          <a:xfrm>
            <a:off x="1222375" y="2206625"/>
            <a:ext cx="223838" cy="438150"/>
          </a:xfrm>
          <a:custGeom>
            <a:avLst/>
            <a:gdLst>
              <a:gd name="T0" fmla="*/ 0 w 297456"/>
              <a:gd name="T1" fmla="*/ 0 h 583894"/>
              <a:gd name="T2" fmla="*/ 297456 w 297456"/>
              <a:gd name="T3" fmla="*/ 242371 h 583894"/>
              <a:gd name="T4" fmla="*/ 0 w 297456"/>
              <a:gd name="T5" fmla="*/ 583894 h 583894"/>
              <a:gd name="T6" fmla="*/ 0 w 297456"/>
              <a:gd name="T7" fmla="*/ 0 h 583894"/>
              <a:gd name="T8" fmla="*/ 0 60000 65536"/>
              <a:gd name="T9" fmla="*/ 0 60000 65536"/>
              <a:gd name="T10" fmla="*/ 0 60000 65536"/>
              <a:gd name="T11" fmla="*/ 0 60000 65536"/>
              <a:gd name="T12" fmla="*/ 0 w 297456"/>
              <a:gd name="T13" fmla="*/ 0 h 583894"/>
              <a:gd name="T14" fmla="*/ 297456 w 297456"/>
              <a:gd name="T15" fmla="*/ 583894 h 583894"/>
            </a:gdLst>
            <a:ahLst/>
            <a:cxnLst>
              <a:cxn ang="T8">
                <a:pos x="T0" y="T1"/>
              </a:cxn>
              <a:cxn ang="T9">
                <a:pos x="T2" y="T3"/>
              </a:cxn>
              <a:cxn ang="T10">
                <a:pos x="T4" y="T5"/>
              </a:cxn>
              <a:cxn ang="T11">
                <a:pos x="T6" y="T7"/>
              </a:cxn>
            </a:cxnLst>
            <a:rect l="T12" t="T13" r="T14" b="T15"/>
            <a:pathLst>
              <a:path w="297456" h="583894">
                <a:moveTo>
                  <a:pt x="0" y="0"/>
                </a:moveTo>
                <a:lnTo>
                  <a:pt x="297456" y="242371"/>
                </a:lnTo>
                <a:lnTo>
                  <a:pt x="0" y="583894"/>
                </a:lnTo>
                <a:lnTo>
                  <a:pt x="0" y="0"/>
                </a:lnTo>
                <a:close/>
              </a:path>
            </a:pathLst>
          </a:custGeom>
          <a:solidFill>
            <a:srgbClr val="5F0B1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7" name="任意多边形 32"/>
          <p:cNvSpPr>
            <a:spLocks noChangeArrowheads="1"/>
          </p:cNvSpPr>
          <p:nvPr userDrawn="1"/>
        </p:nvSpPr>
        <p:spPr bwMode="auto">
          <a:xfrm>
            <a:off x="1420813" y="1593850"/>
            <a:ext cx="900112" cy="736600"/>
          </a:xfrm>
          <a:custGeom>
            <a:avLst/>
            <a:gdLst>
              <a:gd name="T0" fmla="*/ 0 w 1134738"/>
              <a:gd name="T1" fmla="*/ 0 h 881350"/>
              <a:gd name="T2" fmla="*/ 1134738 w 1134738"/>
              <a:gd name="T3" fmla="*/ 881350 h 881350"/>
              <a:gd name="T4" fmla="*/ 627962 w 1134738"/>
              <a:gd name="T5" fmla="*/ 165253 h 881350"/>
              <a:gd name="T6" fmla="*/ 0 w 1134738"/>
              <a:gd name="T7" fmla="*/ 0 h 881350"/>
              <a:gd name="T8" fmla="*/ 0 60000 65536"/>
              <a:gd name="T9" fmla="*/ 0 60000 65536"/>
              <a:gd name="T10" fmla="*/ 0 60000 65536"/>
              <a:gd name="T11" fmla="*/ 0 60000 65536"/>
              <a:gd name="T12" fmla="*/ 0 w 1134738"/>
              <a:gd name="T13" fmla="*/ 0 h 881350"/>
              <a:gd name="T14" fmla="*/ 1134738 w 1134738"/>
              <a:gd name="T15" fmla="*/ 881350 h 881350"/>
            </a:gdLst>
            <a:ahLst/>
            <a:cxnLst>
              <a:cxn ang="T8">
                <a:pos x="T0" y="T1"/>
              </a:cxn>
              <a:cxn ang="T9">
                <a:pos x="T2" y="T3"/>
              </a:cxn>
              <a:cxn ang="T10">
                <a:pos x="T4" y="T5"/>
              </a:cxn>
              <a:cxn ang="T11">
                <a:pos x="T6" y="T7"/>
              </a:cxn>
            </a:cxnLst>
            <a:rect l="T12" t="T13" r="T14" b="T15"/>
            <a:pathLst>
              <a:path w="1134738" h="881350">
                <a:moveTo>
                  <a:pt x="0" y="0"/>
                </a:moveTo>
                <a:lnTo>
                  <a:pt x="1134738" y="881350"/>
                </a:lnTo>
                <a:lnTo>
                  <a:pt x="627962" y="165253"/>
                </a:lnTo>
                <a:lnTo>
                  <a:pt x="0" y="0"/>
                </a:lnTo>
                <a:close/>
              </a:path>
            </a:pathLst>
          </a:custGeom>
          <a:solidFill>
            <a:srgbClr val="EA2E3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8" name="任意多边形 33"/>
          <p:cNvSpPr>
            <a:spLocks noChangeArrowheads="1"/>
          </p:cNvSpPr>
          <p:nvPr userDrawn="1"/>
        </p:nvSpPr>
        <p:spPr bwMode="auto">
          <a:xfrm>
            <a:off x="1866900" y="1949450"/>
            <a:ext cx="388938" cy="447675"/>
          </a:xfrm>
          <a:custGeom>
            <a:avLst/>
            <a:gdLst>
              <a:gd name="T0" fmla="*/ 517793 w 517793"/>
              <a:gd name="T1" fmla="*/ 418641 h 594911"/>
              <a:gd name="T2" fmla="*/ 0 w 517793"/>
              <a:gd name="T3" fmla="*/ 594911 h 594911"/>
              <a:gd name="T4" fmla="*/ 11017 w 517793"/>
              <a:gd name="T5" fmla="*/ 0 h 594911"/>
              <a:gd name="T6" fmla="*/ 517793 w 517793"/>
              <a:gd name="T7" fmla="*/ 418641 h 594911"/>
              <a:gd name="T8" fmla="*/ 0 60000 65536"/>
              <a:gd name="T9" fmla="*/ 0 60000 65536"/>
              <a:gd name="T10" fmla="*/ 0 60000 65536"/>
              <a:gd name="T11" fmla="*/ 0 60000 65536"/>
              <a:gd name="T12" fmla="*/ 0 w 517793"/>
              <a:gd name="T13" fmla="*/ 0 h 594911"/>
              <a:gd name="T14" fmla="*/ 517793 w 517793"/>
              <a:gd name="T15" fmla="*/ 594911 h 594911"/>
            </a:gdLst>
            <a:ahLst/>
            <a:cxnLst>
              <a:cxn ang="T8">
                <a:pos x="T0" y="T1"/>
              </a:cxn>
              <a:cxn ang="T9">
                <a:pos x="T2" y="T3"/>
              </a:cxn>
              <a:cxn ang="T10">
                <a:pos x="T4" y="T5"/>
              </a:cxn>
              <a:cxn ang="T11">
                <a:pos x="T6" y="T7"/>
              </a:cxn>
            </a:cxnLst>
            <a:rect l="T12" t="T13" r="T14" b="T15"/>
            <a:pathLst>
              <a:path w="517793" h="594911">
                <a:moveTo>
                  <a:pt x="517793" y="418641"/>
                </a:moveTo>
                <a:lnTo>
                  <a:pt x="0" y="594911"/>
                </a:lnTo>
                <a:lnTo>
                  <a:pt x="11017" y="0"/>
                </a:lnTo>
                <a:lnTo>
                  <a:pt x="517793" y="418641"/>
                </a:lnTo>
                <a:close/>
              </a:path>
            </a:pathLst>
          </a:custGeom>
          <a:solidFill>
            <a:srgbClr val="C41F4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9" name="任意多边形 37"/>
          <p:cNvSpPr>
            <a:spLocks noChangeArrowheads="1"/>
          </p:cNvSpPr>
          <p:nvPr userDrawn="1"/>
        </p:nvSpPr>
        <p:spPr bwMode="auto">
          <a:xfrm>
            <a:off x="1454150" y="1273175"/>
            <a:ext cx="933450" cy="461963"/>
          </a:xfrm>
          <a:custGeom>
            <a:avLst/>
            <a:gdLst>
              <a:gd name="T0" fmla="*/ 0 w 1244906"/>
              <a:gd name="T1" fmla="*/ 418641 h 572878"/>
              <a:gd name="T2" fmla="*/ 1244906 w 1244906"/>
              <a:gd name="T3" fmla="*/ 0 h 572878"/>
              <a:gd name="T4" fmla="*/ 561861 w 1244906"/>
              <a:gd name="T5" fmla="*/ 572878 h 572878"/>
              <a:gd name="T6" fmla="*/ 0 w 1244906"/>
              <a:gd name="T7" fmla="*/ 418641 h 572878"/>
              <a:gd name="T8" fmla="*/ 0 60000 65536"/>
              <a:gd name="T9" fmla="*/ 0 60000 65536"/>
              <a:gd name="T10" fmla="*/ 0 60000 65536"/>
              <a:gd name="T11" fmla="*/ 0 60000 65536"/>
              <a:gd name="T12" fmla="*/ 0 w 1244906"/>
              <a:gd name="T13" fmla="*/ 0 h 572878"/>
              <a:gd name="T14" fmla="*/ 1244906 w 1244906"/>
              <a:gd name="T15" fmla="*/ 572878 h 572878"/>
            </a:gdLst>
            <a:ahLst/>
            <a:cxnLst>
              <a:cxn ang="T8">
                <a:pos x="T0" y="T1"/>
              </a:cxn>
              <a:cxn ang="T9">
                <a:pos x="T2" y="T3"/>
              </a:cxn>
              <a:cxn ang="T10">
                <a:pos x="T4" y="T5"/>
              </a:cxn>
              <a:cxn ang="T11">
                <a:pos x="T6" y="T7"/>
              </a:cxn>
            </a:cxnLst>
            <a:rect l="T12" t="T13" r="T14" b="T15"/>
            <a:pathLst>
              <a:path w="1244906" h="572878">
                <a:moveTo>
                  <a:pt x="0" y="418641"/>
                </a:moveTo>
                <a:lnTo>
                  <a:pt x="1244906" y="0"/>
                </a:lnTo>
                <a:lnTo>
                  <a:pt x="561861" y="572878"/>
                </a:lnTo>
                <a:lnTo>
                  <a:pt x="0" y="418641"/>
                </a:lnTo>
                <a:close/>
              </a:path>
            </a:pathLst>
          </a:custGeom>
          <a:solidFill>
            <a:srgbClr val="F26F2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0" name="任意多边形 41"/>
          <p:cNvSpPr>
            <a:spLocks noChangeArrowheads="1"/>
          </p:cNvSpPr>
          <p:nvPr userDrawn="1"/>
        </p:nvSpPr>
        <p:spPr bwMode="auto">
          <a:xfrm>
            <a:off x="2263775" y="1585913"/>
            <a:ext cx="900113" cy="669925"/>
          </a:xfrm>
          <a:custGeom>
            <a:avLst/>
            <a:gdLst>
              <a:gd name="T0" fmla="*/ 176269 w 1200838"/>
              <a:gd name="T1" fmla="*/ 0 h 892366"/>
              <a:gd name="T2" fmla="*/ 0 w 1200838"/>
              <a:gd name="T3" fmla="*/ 892366 h 892366"/>
              <a:gd name="T4" fmla="*/ 1200838 w 1200838"/>
              <a:gd name="T5" fmla="*/ 154236 h 892366"/>
              <a:gd name="T6" fmla="*/ 176269 w 1200838"/>
              <a:gd name="T7" fmla="*/ 0 h 892366"/>
              <a:gd name="T8" fmla="*/ 0 60000 65536"/>
              <a:gd name="T9" fmla="*/ 0 60000 65536"/>
              <a:gd name="T10" fmla="*/ 0 60000 65536"/>
              <a:gd name="T11" fmla="*/ 0 60000 65536"/>
              <a:gd name="T12" fmla="*/ 0 w 1200838"/>
              <a:gd name="T13" fmla="*/ 0 h 892366"/>
              <a:gd name="T14" fmla="*/ 1200838 w 1200838"/>
              <a:gd name="T15" fmla="*/ 892366 h 892366"/>
            </a:gdLst>
            <a:ahLst/>
            <a:cxnLst>
              <a:cxn ang="T8">
                <a:pos x="T0" y="T1"/>
              </a:cxn>
              <a:cxn ang="T9">
                <a:pos x="T2" y="T3"/>
              </a:cxn>
              <a:cxn ang="T10">
                <a:pos x="T4" y="T5"/>
              </a:cxn>
              <a:cxn ang="T11">
                <a:pos x="T6" y="T7"/>
              </a:cxn>
            </a:cxnLst>
            <a:rect l="T12" t="T13" r="T14" b="T15"/>
            <a:pathLst>
              <a:path w="1200838" h="892366">
                <a:moveTo>
                  <a:pt x="176269" y="0"/>
                </a:moveTo>
                <a:lnTo>
                  <a:pt x="0" y="892366"/>
                </a:lnTo>
                <a:lnTo>
                  <a:pt x="1200838" y="154236"/>
                </a:lnTo>
                <a:lnTo>
                  <a:pt x="176269" y="0"/>
                </a:lnTo>
                <a:close/>
              </a:path>
            </a:pathLst>
          </a:custGeom>
          <a:solidFill>
            <a:srgbClr val="F8A11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1" name="任意多边形 42"/>
          <p:cNvSpPr>
            <a:spLocks noChangeArrowheads="1"/>
          </p:cNvSpPr>
          <p:nvPr userDrawn="1"/>
        </p:nvSpPr>
        <p:spPr bwMode="auto">
          <a:xfrm>
            <a:off x="1892300" y="1644650"/>
            <a:ext cx="495300" cy="603250"/>
          </a:xfrm>
          <a:custGeom>
            <a:avLst/>
            <a:gdLst>
              <a:gd name="T0" fmla="*/ 0 w 661012"/>
              <a:gd name="T1" fmla="*/ 110168 h 804231"/>
              <a:gd name="T2" fmla="*/ 661012 w 661012"/>
              <a:gd name="T3" fmla="*/ 0 h 804231"/>
              <a:gd name="T4" fmla="*/ 495759 w 661012"/>
              <a:gd name="T5" fmla="*/ 804231 h 804231"/>
              <a:gd name="T6" fmla="*/ 0 w 661012"/>
              <a:gd name="T7" fmla="*/ 110168 h 804231"/>
              <a:gd name="T8" fmla="*/ 0 60000 65536"/>
              <a:gd name="T9" fmla="*/ 0 60000 65536"/>
              <a:gd name="T10" fmla="*/ 0 60000 65536"/>
              <a:gd name="T11" fmla="*/ 0 60000 65536"/>
              <a:gd name="T12" fmla="*/ 0 w 661012"/>
              <a:gd name="T13" fmla="*/ 0 h 804231"/>
              <a:gd name="T14" fmla="*/ 661012 w 661012"/>
              <a:gd name="T15" fmla="*/ 804231 h 804231"/>
            </a:gdLst>
            <a:ahLst/>
            <a:cxnLst>
              <a:cxn ang="T8">
                <a:pos x="T0" y="T1"/>
              </a:cxn>
              <a:cxn ang="T9">
                <a:pos x="T2" y="T3"/>
              </a:cxn>
              <a:cxn ang="T10">
                <a:pos x="T4" y="T5"/>
              </a:cxn>
              <a:cxn ang="T11">
                <a:pos x="T6" y="T7"/>
              </a:cxn>
            </a:cxnLst>
            <a:rect l="T12" t="T13" r="T14" b="T15"/>
            <a:pathLst>
              <a:path w="661012" h="804231">
                <a:moveTo>
                  <a:pt x="0" y="110168"/>
                </a:moveTo>
                <a:lnTo>
                  <a:pt x="661012" y="0"/>
                </a:lnTo>
                <a:lnTo>
                  <a:pt x="495759" y="804231"/>
                </a:lnTo>
                <a:lnTo>
                  <a:pt x="0" y="110168"/>
                </a:lnTo>
                <a:close/>
              </a:path>
            </a:pathLst>
          </a:custGeom>
          <a:solidFill>
            <a:srgbClr val="F259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2" name="任意多边形 43"/>
          <p:cNvSpPr>
            <a:spLocks noChangeArrowheads="1"/>
          </p:cNvSpPr>
          <p:nvPr userDrawn="1"/>
        </p:nvSpPr>
        <p:spPr bwMode="auto">
          <a:xfrm>
            <a:off x="2279650" y="1676400"/>
            <a:ext cx="901700" cy="571500"/>
          </a:xfrm>
          <a:custGeom>
            <a:avLst/>
            <a:gdLst>
              <a:gd name="T0" fmla="*/ 1134737 w 1134737"/>
              <a:gd name="T1" fmla="*/ 0 h 672029"/>
              <a:gd name="T2" fmla="*/ 1046602 w 1134737"/>
              <a:gd name="T3" fmla="*/ 374573 h 672029"/>
              <a:gd name="T4" fmla="*/ 0 w 1134737"/>
              <a:gd name="T5" fmla="*/ 672029 h 672029"/>
              <a:gd name="T6" fmla="*/ 1134737 w 1134737"/>
              <a:gd name="T7" fmla="*/ 0 h 672029"/>
              <a:gd name="T8" fmla="*/ 0 60000 65536"/>
              <a:gd name="T9" fmla="*/ 0 60000 65536"/>
              <a:gd name="T10" fmla="*/ 0 60000 65536"/>
              <a:gd name="T11" fmla="*/ 0 60000 65536"/>
              <a:gd name="T12" fmla="*/ 0 w 1134737"/>
              <a:gd name="T13" fmla="*/ 0 h 672029"/>
              <a:gd name="T14" fmla="*/ 1134737 w 1134737"/>
              <a:gd name="T15" fmla="*/ 672029 h 672029"/>
            </a:gdLst>
            <a:ahLst/>
            <a:cxnLst>
              <a:cxn ang="T8">
                <a:pos x="T0" y="T1"/>
              </a:cxn>
              <a:cxn ang="T9">
                <a:pos x="T2" y="T3"/>
              </a:cxn>
              <a:cxn ang="T10">
                <a:pos x="T4" y="T5"/>
              </a:cxn>
              <a:cxn ang="T11">
                <a:pos x="T6" y="T7"/>
              </a:cxn>
            </a:cxnLst>
            <a:rect l="T12" t="T13" r="T14" b="T15"/>
            <a:pathLst>
              <a:path w="1134737" h="672029">
                <a:moveTo>
                  <a:pt x="1134737" y="0"/>
                </a:moveTo>
                <a:lnTo>
                  <a:pt x="1046602" y="374573"/>
                </a:lnTo>
                <a:lnTo>
                  <a:pt x="0" y="672029"/>
                </a:lnTo>
                <a:lnTo>
                  <a:pt x="1134737" y="0"/>
                </a:lnTo>
                <a:close/>
              </a:path>
            </a:pathLst>
          </a:custGeom>
          <a:solidFill>
            <a:srgbClr val="270C0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3" name="任意多边形 45"/>
          <p:cNvSpPr>
            <a:spLocks noChangeArrowheads="1"/>
          </p:cNvSpPr>
          <p:nvPr userDrawn="1"/>
        </p:nvSpPr>
        <p:spPr bwMode="auto">
          <a:xfrm>
            <a:off x="3173413" y="1476375"/>
            <a:ext cx="982662" cy="231775"/>
          </a:xfrm>
          <a:custGeom>
            <a:avLst/>
            <a:gdLst>
              <a:gd name="T0" fmla="*/ 0 w 1311007"/>
              <a:gd name="T1" fmla="*/ 264405 h 264405"/>
              <a:gd name="T2" fmla="*/ 462709 w 1311007"/>
              <a:gd name="T3" fmla="*/ 0 h 264405"/>
              <a:gd name="T4" fmla="*/ 1311007 w 1311007"/>
              <a:gd name="T5" fmla="*/ 220337 h 264405"/>
              <a:gd name="T6" fmla="*/ 0 w 1311007"/>
              <a:gd name="T7" fmla="*/ 264405 h 264405"/>
              <a:gd name="T8" fmla="*/ 0 60000 65536"/>
              <a:gd name="T9" fmla="*/ 0 60000 65536"/>
              <a:gd name="T10" fmla="*/ 0 60000 65536"/>
              <a:gd name="T11" fmla="*/ 0 60000 65536"/>
              <a:gd name="T12" fmla="*/ 0 w 1311007"/>
              <a:gd name="T13" fmla="*/ 0 h 264405"/>
              <a:gd name="T14" fmla="*/ 1311007 w 1311007"/>
              <a:gd name="T15" fmla="*/ 264405 h 264405"/>
            </a:gdLst>
            <a:ahLst/>
            <a:cxnLst>
              <a:cxn ang="T8">
                <a:pos x="T0" y="T1"/>
              </a:cxn>
              <a:cxn ang="T9">
                <a:pos x="T2" y="T3"/>
              </a:cxn>
              <a:cxn ang="T10">
                <a:pos x="T4" y="T5"/>
              </a:cxn>
              <a:cxn ang="T11">
                <a:pos x="T6" y="T7"/>
              </a:cxn>
            </a:cxnLst>
            <a:rect l="T12" t="T13" r="T14" b="T15"/>
            <a:pathLst>
              <a:path w="1311007" h="264405">
                <a:moveTo>
                  <a:pt x="0" y="264405"/>
                </a:moveTo>
                <a:lnTo>
                  <a:pt x="462709" y="0"/>
                </a:lnTo>
                <a:lnTo>
                  <a:pt x="1311007" y="220337"/>
                </a:lnTo>
                <a:lnTo>
                  <a:pt x="0" y="264405"/>
                </a:lnTo>
                <a:close/>
              </a:path>
            </a:pathLst>
          </a:custGeom>
          <a:solidFill>
            <a:srgbClr val="EC254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4" name="任意多边形 49"/>
          <p:cNvSpPr>
            <a:spLocks noChangeArrowheads="1"/>
          </p:cNvSpPr>
          <p:nvPr userDrawn="1"/>
        </p:nvSpPr>
        <p:spPr bwMode="auto">
          <a:xfrm>
            <a:off x="2263775" y="2065338"/>
            <a:ext cx="958850" cy="223837"/>
          </a:xfrm>
          <a:custGeom>
            <a:avLst/>
            <a:gdLst>
              <a:gd name="T0" fmla="*/ 0 w 1277956"/>
              <a:gd name="T1" fmla="*/ 220337 h 286438"/>
              <a:gd name="T2" fmla="*/ 572877 w 1277956"/>
              <a:gd name="T3" fmla="*/ 286438 h 286438"/>
              <a:gd name="T4" fmla="*/ 1277956 w 1277956"/>
              <a:gd name="T5" fmla="*/ 0 h 286438"/>
              <a:gd name="T6" fmla="*/ 0 w 1277956"/>
              <a:gd name="T7" fmla="*/ 220337 h 286438"/>
              <a:gd name="T8" fmla="*/ 0 60000 65536"/>
              <a:gd name="T9" fmla="*/ 0 60000 65536"/>
              <a:gd name="T10" fmla="*/ 0 60000 65536"/>
              <a:gd name="T11" fmla="*/ 0 60000 65536"/>
              <a:gd name="T12" fmla="*/ 0 w 1277956"/>
              <a:gd name="T13" fmla="*/ 0 h 286438"/>
              <a:gd name="T14" fmla="*/ 1277956 w 1277956"/>
              <a:gd name="T15" fmla="*/ 286438 h 286438"/>
            </a:gdLst>
            <a:ahLst/>
            <a:cxnLst>
              <a:cxn ang="T8">
                <a:pos x="T0" y="T1"/>
              </a:cxn>
              <a:cxn ang="T9">
                <a:pos x="T2" y="T3"/>
              </a:cxn>
              <a:cxn ang="T10">
                <a:pos x="T4" y="T5"/>
              </a:cxn>
              <a:cxn ang="T11">
                <a:pos x="T6" y="T7"/>
              </a:cxn>
            </a:cxnLst>
            <a:rect l="T12" t="T13" r="T14" b="T15"/>
            <a:pathLst>
              <a:path w="1277956" h="286438">
                <a:moveTo>
                  <a:pt x="0" y="220337"/>
                </a:moveTo>
                <a:lnTo>
                  <a:pt x="572877" y="286438"/>
                </a:lnTo>
                <a:lnTo>
                  <a:pt x="1277956" y="0"/>
                </a:lnTo>
                <a:lnTo>
                  <a:pt x="0" y="220337"/>
                </a:lnTo>
                <a:close/>
              </a:path>
            </a:pathLst>
          </a:custGeom>
          <a:solidFill>
            <a:srgbClr val="F3AD1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5" name="任意多边形 51"/>
          <p:cNvSpPr>
            <a:spLocks noChangeArrowheads="1"/>
          </p:cNvSpPr>
          <p:nvPr userDrawn="1"/>
        </p:nvSpPr>
        <p:spPr bwMode="auto">
          <a:xfrm>
            <a:off x="2255838" y="2279650"/>
            <a:ext cx="768350" cy="1092200"/>
          </a:xfrm>
          <a:custGeom>
            <a:avLst/>
            <a:gdLst>
              <a:gd name="T0" fmla="*/ 561860 w 1002534"/>
              <a:gd name="T1" fmla="*/ 0 h 1454227"/>
              <a:gd name="T2" fmla="*/ 1002534 w 1002534"/>
              <a:gd name="T3" fmla="*/ 66101 h 1454227"/>
              <a:gd name="T4" fmla="*/ 0 w 1002534"/>
              <a:gd name="T5" fmla="*/ 1454227 h 1454227"/>
              <a:gd name="T6" fmla="*/ 561860 w 1002534"/>
              <a:gd name="T7" fmla="*/ 0 h 1454227"/>
              <a:gd name="T8" fmla="*/ 0 60000 65536"/>
              <a:gd name="T9" fmla="*/ 0 60000 65536"/>
              <a:gd name="T10" fmla="*/ 0 60000 65536"/>
              <a:gd name="T11" fmla="*/ 0 60000 65536"/>
              <a:gd name="T12" fmla="*/ 0 w 1002534"/>
              <a:gd name="T13" fmla="*/ 0 h 1454227"/>
              <a:gd name="T14" fmla="*/ 1002534 w 1002534"/>
              <a:gd name="T15" fmla="*/ 1454227 h 1454227"/>
            </a:gdLst>
            <a:ahLst/>
            <a:cxnLst>
              <a:cxn ang="T8">
                <a:pos x="T0" y="T1"/>
              </a:cxn>
              <a:cxn ang="T9">
                <a:pos x="T2" y="T3"/>
              </a:cxn>
              <a:cxn ang="T10">
                <a:pos x="T4" y="T5"/>
              </a:cxn>
              <a:cxn ang="T11">
                <a:pos x="T6" y="T7"/>
              </a:cxn>
            </a:cxnLst>
            <a:rect l="T12" t="T13" r="T14" b="T15"/>
            <a:pathLst>
              <a:path w="1002534" h="1454227">
                <a:moveTo>
                  <a:pt x="561860" y="0"/>
                </a:moveTo>
                <a:lnTo>
                  <a:pt x="1002534" y="66101"/>
                </a:lnTo>
                <a:lnTo>
                  <a:pt x="0" y="1454227"/>
                </a:lnTo>
                <a:lnTo>
                  <a:pt x="561860" y="0"/>
                </a:lnTo>
                <a:close/>
              </a:path>
            </a:pathLst>
          </a:custGeom>
          <a:solidFill>
            <a:srgbClr val="F1595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6" name="任意多边形 52"/>
          <p:cNvSpPr>
            <a:spLocks noChangeArrowheads="1"/>
          </p:cNvSpPr>
          <p:nvPr userDrawn="1"/>
        </p:nvSpPr>
        <p:spPr bwMode="auto">
          <a:xfrm>
            <a:off x="2247900" y="2330450"/>
            <a:ext cx="1354138" cy="1057275"/>
          </a:xfrm>
          <a:custGeom>
            <a:avLst/>
            <a:gdLst>
              <a:gd name="T0" fmla="*/ 1013552 w 1817783"/>
              <a:gd name="T1" fmla="*/ 0 h 1443209"/>
              <a:gd name="T2" fmla="*/ 1817783 w 1817783"/>
              <a:gd name="T3" fmla="*/ 132202 h 1443209"/>
              <a:gd name="T4" fmla="*/ 0 w 1817783"/>
              <a:gd name="T5" fmla="*/ 1443209 h 1443209"/>
              <a:gd name="T6" fmla="*/ 1013552 w 1817783"/>
              <a:gd name="T7" fmla="*/ 0 h 1443209"/>
              <a:gd name="T8" fmla="*/ 0 60000 65536"/>
              <a:gd name="T9" fmla="*/ 0 60000 65536"/>
              <a:gd name="T10" fmla="*/ 0 60000 65536"/>
              <a:gd name="T11" fmla="*/ 0 60000 65536"/>
              <a:gd name="T12" fmla="*/ 0 w 1817783"/>
              <a:gd name="T13" fmla="*/ 0 h 1443209"/>
              <a:gd name="T14" fmla="*/ 1817783 w 1817783"/>
              <a:gd name="T15" fmla="*/ 1443209 h 1443209"/>
            </a:gdLst>
            <a:ahLst/>
            <a:cxnLst>
              <a:cxn ang="T8">
                <a:pos x="T0" y="T1"/>
              </a:cxn>
              <a:cxn ang="T9">
                <a:pos x="T2" y="T3"/>
              </a:cxn>
              <a:cxn ang="T10">
                <a:pos x="T4" y="T5"/>
              </a:cxn>
              <a:cxn ang="T11">
                <a:pos x="T6" y="T7"/>
              </a:cxn>
            </a:cxnLst>
            <a:rect l="T12" t="T13" r="T14" b="T15"/>
            <a:pathLst>
              <a:path w="1817783" h="1443209">
                <a:moveTo>
                  <a:pt x="1013552" y="0"/>
                </a:moveTo>
                <a:lnTo>
                  <a:pt x="1817783" y="132202"/>
                </a:lnTo>
                <a:lnTo>
                  <a:pt x="0" y="1443209"/>
                </a:lnTo>
                <a:lnTo>
                  <a:pt x="1013552" y="0"/>
                </a:lnTo>
                <a:close/>
              </a:path>
            </a:pathLst>
          </a:custGeom>
          <a:solidFill>
            <a:srgbClr val="128B9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7" name="任意多边形 57"/>
          <p:cNvSpPr>
            <a:spLocks noChangeArrowheads="1"/>
          </p:cNvSpPr>
          <p:nvPr userDrawn="1"/>
        </p:nvSpPr>
        <p:spPr bwMode="auto">
          <a:xfrm>
            <a:off x="3106738" y="2413000"/>
            <a:ext cx="1023937" cy="355600"/>
          </a:xfrm>
          <a:custGeom>
            <a:avLst/>
            <a:gdLst>
              <a:gd name="T0" fmla="*/ 638978 w 1366092"/>
              <a:gd name="T1" fmla="*/ 0 h 473726"/>
              <a:gd name="T2" fmla="*/ 0 w 1366092"/>
              <a:gd name="T3" fmla="*/ 473726 h 473726"/>
              <a:gd name="T4" fmla="*/ 1366092 w 1366092"/>
              <a:gd name="T5" fmla="*/ 121186 h 473726"/>
              <a:gd name="T6" fmla="*/ 638978 w 1366092"/>
              <a:gd name="T7" fmla="*/ 0 h 473726"/>
              <a:gd name="T8" fmla="*/ 0 60000 65536"/>
              <a:gd name="T9" fmla="*/ 0 60000 65536"/>
              <a:gd name="T10" fmla="*/ 0 60000 65536"/>
              <a:gd name="T11" fmla="*/ 0 60000 65536"/>
              <a:gd name="T12" fmla="*/ 0 w 1366092"/>
              <a:gd name="T13" fmla="*/ 0 h 473726"/>
              <a:gd name="T14" fmla="*/ 1366092 w 1366092"/>
              <a:gd name="T15" fmla="*/ 473726 h 473726"/>
            </a:gdLst>
            <a:ahLst/>
            <a:cxnLst>
              <a:cxn ang="T8">
                <a:pos x="T0" y="T1"/>
              </a:cxn>
              <a:cxn ang="T9">
                <a:pos x="T2" y="T3"/>
              </a:cxn>
              <a:cxn ang="T10">
                <a:pos x="T4" y="T5"/>
              </a:cxn>
              <a:cxn ang="T11">
                <a:pos x="T6" y="T7"/>
              </a:cxn>
            </a:cxnLst>
            <a:rect l="T12" t="T13" r="T14" b="T15"/>
            <a:pathLst>
              <a:path w="1366092" h="473726">
                <a:moveTo>
                  <a:pt x="638978" y="0"/>
                </a:moveTo>
                <a:lnTo>
                  <a:pt x="0" y="473726"/>
                </a:lnTo>
                <a:lnTo>
                  <a:pt x="1366092" y="121186"/>
                </a:lnTo>
                <a:lnTo>
                  <a:pt x="638978" y="0"/>
                </a:lnTo>
                <a:close/>
              </a:path>
            </a:pathLst>
          </a:custGeom>
          <a:solidFill>
            <a:srgbClr val="15688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8" name="任意多边形 59"/>
          <p:cNvSpPr>
            <a:spLocks noChangeArrowheads="1"/>
          </p:cNvSpPr>
          <p:nvPr userDrawn="1"/>
        </p:nvSpPr>
        <p:spPr bwMode="auto">
          <a:xfrm>
            <a:off x="3106738" y="2759075"/>
            <a:ext cx="925512" cy="265113"/>
          </a:xfrm>
          <a:custGeom>
            <a:avLst/>
            <a:gdLst>
              <a:gd name="T0" fmla="*/ 0 w 1233889"/>
              <a:gd name="T1" fmla="*/ 0 h 352540"/>
              <a:gd name="T2" fmla="*/ 947451 w 1233889"/>
              <a:gd name="T3" fmla="*/ 352540 h 352540"/>
              <a:gd name="T4" fmla="*/ 1233889 w 1233889"/>
              <a:gd name="T5" fmla="*/ 44068 h 352540"/>
              <a:gd name="T6" fmla="*/ 0 w 1233889"/>
              <a:gd name="T7" fmla="*/ 0 h 352540"/>
              <a:gd name="T8" fmla="*/ 0 60000 65536"/>
              <a:gd name="T9" fmla="*/ 0 60000 65536"/>
              <a:gd name="T10" fmla="*/ 0 60000 65536"/>
              <a:gd name="T11" fmla="*/ 0 60000 65536"/>
              <a:gd name="T12" fmla="*/ 0 w 1233889"/>
              <a:gd name="T13" fmla="*/ 0 h 352540"/>
              <a:gd name="T14" fmla="*/ 1233889 w 1233889"/>
              <a:gd name="T15" fmla="*/ 352540 h 352540"/>
            </a:gdLst>
            <a:ahLst/>
            <a:cxnLst>
              <a:cxn ang="T8">
                <a:pos x="T0" y="T1"/>
              </a:cxn>
              <a:cxn ang="T9">
                <a:pos x="T2" y="T3"/>
              </a:cxn>
              <a:cxn ang="T10">
                <a:pos x="T4" y="T5"/>
              </a:cxn>
              <a:cxn ang="T11">
                <a:pos x="T6" y="T7"/>
              </a:cxn>
            </a:cxnLst>
            <a:rect l="T12" t="T13" r="T14" b="T15"/>
            <a:pathLst>
              <a:path w="1233889" h="352540">
                <a:moveTo>
                  <a:pt x="0" y="0"/>
                </a:moveTo>
                <a:lnTo>
                  <a:pt x="947451" y="352540"/>
                </a:lnTo>
                <a:lnTo>
                  <a:pt x="1233889" y="44068"/>
                </a:lnTo>
                <a:lnTo>
                  <a:pt x="0" y="0"/>
                </a:lnTo>
                <a:close/>
              </a:path>
            </a:pathLst>
          </a:custGeom>
          <a:solidFill>
            <a:srgbClr val="155D6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9" name="任意多边形 60"/>
          <p:cNvSpPr>
            <a:spLocks noChangeArrowheads="1"/>
          </p:cNvSpPr>
          <p:nvPr userDrawn="1"/>
        </p:nvSpPr>
        <p:spPr bwMode="auto">
          <a:xfrm>
            <a:off x="3883025" y="2495550"/>
            <a:ext cx="288925" cy="619125"/>
          </a:xfrm>
          <a:custGeom>
            <a:avLst/>
            <a:gdLst>
              <a:gd name="T0" fmla="*/ 0 w 385590"/>
              <a:gd name="T1" fmla="*/ 99152 h 826265"/>
              <a:gd name="T2" fmla="*/ 363556 w 385590"/>
              <a:gd name="T3" fmla="*/ 826265 h 826265"/>
              <a:gd name="T4" fmla="*/ 385590 w 385590"/>
              <a:gd name="T5" fmla="*/ 0 h 826265"/>
              <a:gd name="T6" fmla="*/ 0 w 385590"/>
              <a:gd name="T7" fmla="*/ 99152 h 826265"/>
              <a:gd name="T8" fmla="*/ 0 60000 65536"/>
              <a:gd name="T9" fmla="*/ 0 60000 65536"/>
              <a:gd name="T10" fmla="*/ 0 60000 65536"/>
              <a:gd name="T11" fmla="*/ 0 60000 65536"/>
              <a:gd name="T12" fmla="*/ 0 w 385590"/>
              <a:gd name="T13" fmla="*/ 0 h 826265"/>
              <a:gd name="T14" fmla="*/ 385590 w 385590"/>
              <a:gd name="T15" fmla="*/ 826265 h 826265"/>
            </a:gdLst>
            <a:ahLst/>
            <a:cxnLst>
              <a:cxn ang="T8">
                <a:pos x="T0" y="T1"/>
              </a:cxn>
              <a:cxn ang="T9">
                <a:pos x="T2" y="T3"/>
              </a:cxn>
              <a:cxn ang="T10">
                <a:pos x="T4" y="T5"/>
              </a:cxn>
              <a:cxn ang="T11">
                <a:pos x="T6" y="T7"/>
              </a:cxn>
            </a:cxnLst>
            <a:rect l="T12" t="T13" r="T14" b="T15"/>
            <a:pathLst>
              <a:path w="385590" h="826265">
                <a:moveTo>
                  <a:pt x="0" y="99152"/>
                </a:moveTo>
                <a:lnTo>
                  <a:pt x="363556" y="826265"/>
                </a:lnTo>
                <a:lnTo>
                  <a:pt x="385590" y="0"/>
                </a:lnTo>
                <a:lnTo>
                  <a:pt x="0" y="99152"/>
                </a:lnTo>
                <a:close/>
              </a:path>
            </a:pathLst>
          </a:custGeom>
          <a:solidFill>
            <a:srgbClr val="0FB4C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0" name="任意多边形 62"/>
          <p:cNvSpPr>
            <a:spLocks noChangeArrowheads="1"/>
          </p:cNvSpPr>
          <p:nvPr userDrawn="1"/>
        </p:nvSpPr>
        <p:spPr bwMode="auto">
          <a:xfrm>
            <a:off x="4148138" y="2487613"/>
            <a:ext cx="188912" cy="636587"/>
          </a:xfrm>
          <a:custGeom>
            <a:avLst/>
            <a:gdLst>
              <a:gd name="T0" fmla="*/ 22034 w 253388"/>
              <a:gd name="T1" fmla="*/ 0 h 848299"/>
              <a:gd name="T2" fmla="*/ 0 w 253388"/>
              <a:gd name="T3" fmla="*/ 848299 h 848299"/>
              <a:gd name="T4" fmla="*/ 253388 w 253388"/>
              <a:gd name="T5" fmla="*/ 539827 h 848299"/>
              <a:gd name="T6" fmla="*/ 22034 w 253388"/>
              <a:gd name="T7" fmla="*/ 0 h 848299"/>
              <a:gd name="T8" fmla="*/ 0 60000 65536"/>
              <a:gd name="T9" fmla="*/ 0 60000 65536"/>
              <a:gd name="T10" fmla="*/ 0 60000 65536"/>
              <a:gd name="T11" fmla="*/ 0 60000 65536"/>
              <a:gd name="T12" fmla="*/ 0 w 253388"/>
              <a:gd name="T13" fmla="*/ 0 h 848299"/>
              <a:gd name="T14" fmla="*/ 253388 w 253388"/>
              <a:gd name="T15" fmla="*/ 848299 h 848299"/>
            </a:gdLst>
            <a:ahLst/>
            <a:cxnLst>
              <a:cxn ang="T8">
                <a:pos x="T0" y="T1"/>
              </a:cxn>
              <a:cxn ang="T9">
                <a:pos x="T2" y="T3"/>
              </a:cxn>
              <a:cxn ang="T10">
                <a:pos x="T4" y="T5"/>
              </a:cxn>
              <a:cxn ang="T11">
                <a:pos x="T6" y="T7"/>
              </a:cxn>
            </a:cxnLst>
            <a:rect l="T12" t="T13" r="T14" b="T15"/>
            <a:pathLst>
              <a:path w="253388" h="848299">
                <a:moveTo>
                  <a:pt x="22034" y="0"/>
                </a:moveTo>
                <a:lnTo>
                  <a:pt x="0" y="848299"/>
                </a:lnTo>
                <a:lnTo>
                  <a:pt x="253388" y="539827"/>
                </a:lnTo>
                <a:lnTo>
                  <a:pt x="22034" y="0"/>
                </a:lnTo>
                <a:close/>
              </a:path>
            </a:pathLst>
          </a:custGeom>
          <a:solidFill>
            <a:srgbClr val="09738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1" name="任意多边形 63"/>
          <p:cNvSpPr>
            <a:spLocks noChangeArrowheads="1"/>
          </p:cNvSpPr>
          <p:nvPr userDrawn="1"/>
        </p:nvSpPr>
        <p:spPr bwMode="auto">
          <a:xfrm>
            <a:off x="4171950" y="2495550"/>
            <a:ext cx="488950" cy="412750"/>
          </a:xfrm>
          <a:custGeom>
            <a:avLst/>
            <a:gdLst>
              <a:gd name="T0" fmla="*/ 0 w 649995"/>
              <a:gd name="T1" fmla="*/ 0 h 550843"/>
              <a:gd name="T2" fmla="*/ 209320 w 649995"/>
              <a:gd name="T3" fmla="*/ 550843 h 550843"/>
              <a:gd name="T4" fmla="*/ 649995 w 649995"/>
              <a:gd name="T5" fmla="*/ 88135 h 550843"/>
              <a:gd name="T6" fmla="*/ 0 w 649995"/>
              <a:gd name="T7" fmla="*/ 0 h 550843"/>
              <a:gd name="T8" fmla="*/ 0 60000 65536"/>
              <a:gd name="T9" fmla="*/ 0 60000 65536"/>
              <a:gd name="T10" fmla="*/ 0 60000 65536"/>
              <a:gd name="T11" fmla="*/ 0 60000 65536"/>
              <a:gd name="T12" fmla="*/ 0 w 649995"/>
              <a:gd name="T13" fmla="*/ 0 h 550843"/>
              <a:gd name="T14" fmla="*/ 649995 w 649995"/>
              <a:gd name="T15" fmla="*/ 550843 h 550843"/>
            </a:gdLst>
            <a:ahLst/>
            <a:cxnLst>
              <a:cxn ang="T8">
                <a:pos x="T0" y="T1"/>
              </a:cxn>
              <a:cxn ang="T9">
                <a:pos x="T2" y="T3"/>
              </a:cxn>
              <a:cxn ang="T10">
                <a:pos x="T4" y="T5"/>
              </a:cxn>
              <a:cxn ang="T11">
                <a:pos x="T6" y="T7"/>
              </a:cxn>
            </a:cxnLst>
            <a:rect l="T12" t="T13" r="T14" b="T15"/>
            <a:pathLst>
              <a:path w="649995" h="550843">
                <a:moveTo>
                  <a:pt x="0" y="0"/>
                </a:moveTo>
                <a:lnTo>
                  <a:pt x="209320" y="550843"/>
                </a:lnTo>
                <a:lnTo>
                  <a:pt x="649995" y="88135"/>
                </a:lnTo>
                <a:lnTo>
                  <a:pt x="0" y="0"/>
                </a:lnTo>
                <a:close/>
              </a:path>
            </a:pathLst>
          </a:custGeom>
          <a:solidFill>
            <a:srgbClr val="13B1C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2" name="任意多边形 64"/>
          <p:cNvSpPr>
            <a:spLocks noChangeArrowheads="1"/>
          </p:cNvSpPr>
          <p:nvPr userDrawn="1"/>
        </p:nvSpPr>
        <p:spPr bwMode="auto">
          <a:xfrm>
            <a:off x="4346575" y="2552700"/>
            <a:ext cx="1073150" cy="322263"/>
          </a:xfrm>
          <a:custGeom>
            <a:avLst/>
            <a:gdLst>
              <a:gd name="T0" fmla="*/ 0 w 1432193"/>
              <a:gd name="T1" fmla="*/ 429658 h 429658"/>
              <a:gd name="T2" fmla="*/ 1432193 w 1432193"/>
              <a:gd name="T3" fmla="*/ 297455 h 429658"/>
              <a:gd name="T4" fmla="*/ 429658 w 1432193"/>
              <a:gd name="T5" fmla="*/ 0 h 429658"/>
              <a:gd name="T6" fmla="*/ 0 w 1432193"/>
              <a:gd name="T7" fmla="*/ 429658 h 429658"/>
              <a:gd name="T8" fmla="*/ 0 60000 65536"/>
              <a:gd name="T9" fmla="*/ 0 60000 65536"/>
              <a:gd name="T10" fmla="*/ 0 60000 65536"/>
              <a:gd name="T11" fmla="*/ 0 60000 65536"/>
              <a:gd name="T12" fmla="*/ 0 w 1432193"/>
              <a:gd name="T13" fmla="*/ 0 h 429658"/>
              <a:gd name="T14" fmla="*/ 1432193 w 1432193"/>
              <a:gd name="T15" fmla="*/ 429658 h 429658"/>
            </a:gdLst>
            <a:ahLst/>
            <a:cxnLst>
              <a:cxn ang="T8">
                <a:pos x="T0" y="T1"/>
              </a:cxn>
              <a:cxn ang="T9">
                <a:pos x="T2" y="T3"/>
              </a:cxn>
              <a:cxn ang="T10">
                <a:pos x="T4" y="T5"/>
              </a:cxn>
              <a:cxn ang="T11">
                <a:pos x="T6" y="T7"/>
              </a:cxn>
            </a:cxnLst>
            <a:rect l="T12" t="T13" r="T14" b="T15"/>
            <a:pathLst>
              <a:path w="1432193" h="429658">
                <a:moveTo>
                  <a:pt x="0" y="429658"/>
                </a:moveTo>
                <a:lnTo>
                  <a:pt x="1432193" y="297455"/>
                </a:lnTo>
                <a:lnTo>
                  <a:pt x="429658" y="0"/>
                </a:lnTo>
                <a:lnTo>
                  <a:pt x="0" y="429658"/>
                </a:lnTo>
                <a:close/>
              </a:path>
            </a:pathLst>
          </a:custGeom>
          <a:solidFill>
            <a:srgbClr val="0E78A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3" name="任意多边形 68"/>
          <p:cNvSpPr>
            <a:spLocks noChangeArrowheads="1"/>
          </p:cNvSpPr>
          <p:nvPr userDrawn="1"/>
        </p:nvSpPr>
        <p:spPr bwMode="auto">
          <a:xfrm>
            <a:off x="4568825" y="2817813"/>
            <a:ext cx="373063" cy="115887"/>
          </a:xfrm>
          <a:custGeom>
            <a:avLst/>
            <a:gdLst>
              <a:gd name="T0" fmla="*/ 0 w 495759"/>
              <a:gd name="T1" fmla="*/ 22034 h 154237"/>
              <a:gd name="T2" fmla="*/ 88135 w 495759"/>
              <a:gd name="T3" fmla="*/ 154237 h 154237"/>
              <a:gd name="T4" fmla="*/ 495759 w 495759"/>
              <a:gd name="T5" fmla="*/ 0 h 154237"/>
              <a:gd name="T6" fmla="*/ 0 w 495759"/>
              <a:gd name="T7" fmla="*/ 22034 h 154237"/>
              <a:gd name="T8" fmla="*/ 0 60000 65536"/>
              <a:gd name="T9" fmla="*/ 0 60000 65536"/>
              <a:gd name="T10" fmla="*/ 0 60000 65536"/>
              <a:gd name="T11" fmla="*/ 0 60000 65536"/>
              <a:gd name="T12" fmla="*/ 0 w 495759"/>
              <a:gd name="T13" fmla="*/ 0 h 154237"/>
              <a:gd name="T14" fmla="*/ 495759 w 495759"/>
              <a:gd name="T15" fmla="*/ 154237 h 154237"/>
            </a:gdLst>
            <a:ahLst/>
            <a:cxnLst>
              <a:cxn ang="T8">
                <a:pos x="T0" y="T1"/>
              </a:cxn>
              <a:cxn ang="T9">
                <a:pos x="T2" y="T3"/>
              </a:cxn>
              <a:cxn ang="T10">
                <a:pos x="T4" y="T5"/>
              </a:cxn>
              <a:cxn ang="T11">
                <a:pos x="T6" y="T7"/>
              </a:cxn>
            </a:cxnLst>
            <a:rect l="T12" t="T13" r="T14" b="T15"/>
            <a:pathLst>
              <a:path w="495759" h="154237">
                <a:moveTo>
                  <a:pt x="0" y="22034"/>
                </a:moveTo>
                <a:lnTo>
                  <a:pt x="88135" y="154237"/>
                </a:lnTo>
                <a:lnTo>
                  <a:pt x="495759" y="0"/>
                </a:lnTo>
                <a:lnTo>
                  <a:pt x="0" y="22034"/>
                </a:lnTo>
                <a:close/>
              </a:path>
            </a:pathLst>
          </a:custGeom>
          <a:solidFill>
            <a:srgbClr val="24B2E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4" name="任意多边形 73"/>
          <p:cNvSpPr>
            <a:spLocks noChangeArrowheads="1"/>
          </p:cNvSpPr>
          <p:nvPr userDrawn="1"/>
        </p:nvSpPr>
        <p:spPr bwMode="auto">
          <a:xfrm>
            <a:off x="3479800" y="1116013"/>
            <a:ext cx="669925" cy="561975"/>
          </a:xfrm>
          <a:custGeom>
            <a:avLst/>
            <a:gdLst>
              <a:gd name="T0" fmla="*/ 77118 w 892366"/>
              <a:gd name="T1" fmla="*/ 0 h 749147"/>
              <a:gd name="T2" fmla="*/ 892366 w 892366"/>
              <a:gd name="T3" fmla="*/ 749147 h 749147"/>
              <a:gd name="T4" fmla="*/ 0 w 892366"/>
              <a:gd name="T5" fmla="*/ 528810 h 749147"/>
              <a:gd name="T6" fmla="*/ 77118 w 892366"/>
              <a:gd name="T7" fmla="*/ 0 h 749147"/>
              <a:gd name="T8" fmla="*/ 0 60000 65536"/>
              <a:gd name="T9" fmla="*/ 0 60000 65536"/>
              <a:gd name="T10" fmla="*/ 0 60000 65536"/>
              <a:gd name="T11" fmla="*/ 0 60000 65536"/>
              <a:gd name="T12" fmla="*/ 0 w 892366"/>
              <a:gd name="T13" fmla="*/ 0 h 749147"/>
              <a:gd name="T14" fmla="*/ 892366 w 892366"/>
              <a:gd name="T15" fmla="*/ 749147 h 749147"/>
            </a:gdLst>
            <a:ahLst/>
            <a:cxnLst>
              <a:cxn ang="T8">
                <a:pos x="T0" y="T1"/>
              </a:cxn>
              <a:cxn ang="T9">
                <a:pos x="T2" y="T3"/>
              </a:cxn>
              <a:cxn ang="T10">
                <a:pos x="T4" y="T5"/>
              </a:cxn>
              <a:cxn ang="T11">
                <a:pos x="T6" y="T7"/>
              </a:cxn>
            </a:cxnLst>
            <a:rect l="T12" t="T13" r="T14" b="T15"/>
            <a:pathLst>
              <a:path w="892366" h="749147">
                <a:moveTo>
                  <a:pt x="77118" y="0"/>
                </a:moveTo>
                <a:lnTo>
                  <a:pt x="892366" y="749147"/>
                </a:lnTo>
                <a:lnTo>
                  <a:pt x="0" y="528810"/>
                </a:lnTo>
                <a:lnTo>
                  <a:pt x="77118" y="0"/>
                </a:lnTo>
                <a:close/>
              </a:path>
            </a:pathLst>
          </a:custGeom>
          <a:solidFill>
            <a:srgbClr val="1AA8B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5" name="任意多边形 83"/>
          <p:cNvSpPr>
            <a:spLocks noChangeArrowheads="1"/>
          </p:cNvSpPr>
          <p:nvPr userDrawn="1"/>
        </p:nvSpPr>
        <p:spPr bwMode="auto">
          <a:xfrm>
            <a:off x="5370513" y="1165225"/>
            <a:ext cx="396875" cy="619125"/>
          </a:xfrm>
          <a:custGeom>
            <a:avLst/>
            <a:gdLst>
              <a:gd name="T0" fmla="*/ 495759 w 495759"/>
              <a:gd name="T1" fmla="*/ 0 h 793214"/>
              <a:gd name="T2" fmla="*/ 88135 w 495759"/>
              <a:gd name="T3" fmla="*/ 793214 h 793214"/>
              <a:gd name="T4" fmla="*/ 0 w 495759"/>
              <a:gd name="T5" fmla="*/ 462708 h 793214"/>
              <a:gd name="T6" fmla="*/ 495759 w 495759"/>
              <a:gd name="T7" fmla="*/ 0 h 793214"/>
              <a:gd name="T8" fmla="*/ 0 60000 65536"/>
              <a:gd name="T9" fmla="*/ 0 60000 65536"/>
              <a:gd name="T10" fmla="*/ 0 60000 65536"/>
              <a:gd name="T11" fmla="*/ 0 60000 65536"/>
              <a:gd name="T12" fmla="*/ 0 w 495759"/>
              <a:gd name="T13" fmla="*/ 0 h 793214"/>
              <a:gd name="T14" fmla="*/ 495759 w 495759"/>
              <a:gd name="T15" fmla="*/ 793214 h 793214"/>
            </a:gdLst>
            <a:ahLst/>
            <a:cxnLst>
              <a:cxn ang="T8">
                <a:pos x="T0" y="T1"/>
              </a:cxn>
              <a:cxn ang="T9">
                <a:pos x="T2" y="T3"/>
              </a:cxn>
              <a:cxn ang="T10">
                <a:pos x="T4" y="T5"/>
              </a:cxn>
              <a:cxn ang="T11">
                <a:pos x="T6" y="T7"/>
              </a:cxn>
            </a:cxnLst>
            <a:rect l="T12" t="T13" r="T14" b="T15"/>
            <a:pathLst>
              <a:path w="495759" h="793214">
                <a:moveTo>
                  <a:pt x="495759" y="0"/>
                </a:moveTo>
                <a:lnTo>
                  <a:pt x="88135" y="793214"/>
                </a:lnTo>
                <a:lnTo>
                  <a:pt x="0" y="462708"/>
                </a:lnTo>
                <a:lnTo>
                  <a:pt x="495759" y="0"/>
                </a:lnTo>
                <a:close/>
              </a:path>
            </a:pathLst>
          </a:custGeom>
          <a:solidFill>
            <a:srgbClr val="49102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6" name="任意多边形 84"/>
          <p:cNvSpPr>
            <a:spLocks noChangeArrowheads="1"/>
          </p:cNvSpPr>
          <p:nvPr userDrawn="1"/>
        </p:nvSpPr>
        <p:spPr bwMode="auto">
          <a:xfrm>
            <a:off x="4651375" y="1768475"/>
            <a:ext cx="512763" cy="355600"/>
          </a:xfrm>
          <a:custGeom>
            <a:avLst/>
            <a:gdLst>
              <a:gd name="T0" fmla="*/ 0 w 683046"/>
              <a:gd name="T1" fmla="*/ 0 h 473725"/>
              <a:gd name="T2" fmla="*/ 683046 w 683046"/>
              <a:gd name="T3" fmla="*/ 0 h 473725"/>
              <a:gd name="T4" fmla="*/ 440675 w 683046"/>
              <a:gd name="T5" fmla="*/ 473725 h 473725"/>
              <a:gd name="T6" fmla="*/ 0 w 683046"/>
              <a:gd name="T7" fmla="*/ 0 h 473725"/>
              <a:gd name="T8" fmla="*/ 0 60000 65536"/>
              <a:gd name="T9" fmla="*/ 0 60000 65536"/>
              <a:gd name="T10" fmla="*/ 0 60000 65536"/>
              <a:gd name="T11" fmla="*/ 0 60000 65536"/>
              <a:gd name="T12" fmla="*/ 0 w 683046"/>
              <a:gd name="T13" fmla="*/ 0 h 473725"/>
              <a:gd name="T14" fmla="*/ 683046 w 683046"/>
              <a:gd name="T15" fmla="*/ 473725 h 473725"/>
            </a:gdLst>
            <a:ahLst/>
            <a:cxnLst>
              <a:cxn ang="T8">
                <a:pos x="T0" y="T1"/>
              </a:cxn>
              <a:cxn ang="T9">
                <a:pos x="T2" y="T3"/>
              </a:cxn>
              <a:cxn ang="T10">
                <a:pos x="T4" y="T5"/>
              </a:cxn>
              <a:cxn ang="T11">
                <a:pos x="T6" y="T7"/>
              </a:cxn>
            </a:cxnLst>
            <a:rect l="T12" t="T13" r="T14" b="T15"/>
            <a:pathLst>
              <a:path w="683046" h="473725">
                <a:moveTo>
                  <a:pt x="0" y="0"/>
                </a:moveTo>
                <a:lnTo>
                  <a:pt x="683046" y="0"/>
                </a:lnTo>
                <a:lnTo>
                  <a:pt x="440675" y="473725"/>
                </a:lnTo>
                <a:lnTo>
                  <a:pt x="0" y="0"/>
                </a:lnTo>
                <a:close/>
              </a:path>
            </a:pathLst>
          </a:custGeom>
          <a:solidFill>
            <a:srgbClr val="19B9D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7" name="任意多边形 86"/>
          <p:cNvSpPr>
            <a:spLocks noChangeArrowheads="1"/>
          </p:cNvSpPr>
          <p:nvPr userDrawn="1"/>
        </p:nvSpPr>
        <p:spPr bwMode="auto">
          <a:xfrm>
            <a:off x="4965700" y="1990725"/>
            <a:ext cx="528638" cy="703263"/>
          </a:xfrm>
          <a:custGeom>
            <a:avLst/>
            <a:gdLst>
              <a:gd name="T0" fmla="*/ 352540 w 705080"/>
              <a:gd name="T1" fmla="*/ 0 h 936434"/>
              <a:gd name="T2" fmla="*/ 705080 w 705080"/>
              <a:gd name="T3" fmla="*/ 936434 h 936434"/>
              <a:gd name="T4" fmla="*/ 0 w 705080"/>
              <a:gd name="T5" fmla="*/ 154236 h 936434"/>
              <a:gd name="T6" fmla="*/ 352540 w 705080"/>
              <a:gd name="T7" fmla="*/ 0 h 936434"/>
              <a:gd name="T8" fmla="*/ 0 60000 65536"/>
              <a:gd name="T9" fmla="*/ 0 60000 65536"/>
              <a:gd name="T10" fmla="*/ 0 60000 65536"/>
              <a:gd name="T11" fmla="*/ 0 60000 65536"/>
              <a:gd name="T12" fmla="*/ 0 w 705080"/>
              <a:gd name="T13" fmla="*/ 0 h 936434"/>
              <a:gd name="T14" fmla="*/ 705080 w 705080"/>
              <a:gd name="T15" fmla="*/ 936434 h 936434"/>
            </a:gdLst>
            <a:ahLst/>
            <a:cxnLst>
              <a:cxn ang="T8">
                <a:pos x="T0" y="T1"/>
              </a:cxn>
              <a:cxn ang="T9">
                <a:pos x="T2" y="T3"/>
              </a:cxn>
              <a:cxn ang="T10">
                <a:pos x="T4" y="T5"/>
              </a:cxn>
              <a:cxn ang="T11">
                <a:pos x="T6" y="T7"/>
              </a:cxn>
            </a:cxnLst>
            <a:rect l="T12" t="T13" r="T14" b="T15"/>
            <a:pathLst>
              <a:path w="705080" h="936434">
                <a:moveTo>
                  <a:pt x="352540" y="0"/>
                </a:moveTo>
                <a:lnTo>
                  <a:pt x="705080" y="936434"/>
                </a:lnTo>
                <a:lnTo>
                  <a:pt x="0" y="154236"/>
                </a:lnTo>
                <a:lnTo>
                  <a:pt x="352540" y="0"/>
                </a:lnTo>
                <a:close/>
              </a:path>
            </a:pathLst>
          </a:custGeom>
          <a:solidFill>
            <a:srgbClr val="1E797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8" name="任意多边形 87"/>
          <p:cNvSpPr>
            <a:spLocks noChangeArrowheads="1"/>
          </p:cNvSpPr>
          <p:nvPr userDrawn="1"/>
        </p:nvSpPr>
        <p:spPr bwMode="auto">
          <a:xfrm>
            <a:off x="5181600" y="1760538"/>
            <a:ext cx="263525" cy="230187"/>
          </a:xfrm>
          <a:custGeom>
            <a:avLst/>
            <a:gdLst>
              <a:gd name="T0" fmla="*/ 66101 w 352540"/>
              <a:gd name="T1" fmla="*/ 308472 h 308472"/>
              <a:gd name="T2" fmla="*/ 352540 w 352540"/>
              <a:gd name="T3" fmla="*/ 22034 h 308472"/>
              <a:gd name="T4" fmla="*/ 0 w 352540"/>
              <a:gd name="T5" fmla="*/ 0 h 308472"/>
              <a:gd name="T6" fmla="*/ 66101 w 352540"/>
              <a:gd name="T7" fmla="*/ 308472 h 308472"/>
              <a:gd name="T8" fmla="*/ 0 60000 65536"/>
              <a:gd name="T9" fmla="*/ 0 60000 65536"/>
              <a:gd name="T10" fmla="*/ 0 60000 65536"/>
              <a:gd name="T11" fmla="*/ 0 60000 65536"/>
              <a:gd name="T12" fmla="*/ 0 w 352540"/>
              <a:gd name="T13" fmla="*/ 0 h 308472"/>
              <a:gd name="T14" fmla="*/ 352540 w 352540"/>
              <a:gd name="T15" fmla="*/ 308472 h 308472"/>
            </a:gdLst>
            <a:ahLst/>
            <a:cxnLst>
              <a:cxn ang="T8">
                <a:pos x="T0" y="T1"/>
              </a:cxn>
              <a:cxn ang="T9">
                <a:pos x="T2" y="T3"/>
              </a:cxn>
              <a:cxn ang="T10">
                <a:pos x="T4" y="T5"/>
              </a:cxn>
              <a:cxn ang="T11">
                <a:pos x="T6" y="T7"/>
              </a:cxn>
            </a:cxnLst>
            <a:rect l="T12" t="T13" r="T14" b="T15"/>
            <a:pathLst>
              <a:path w="352540" h="308472">
                <a:moveTo>
                  <a:pt x="66101" y="308472"/>
                </a:moveTo>
                <a:lnTo>
                  <a:pt x="352540" y="22034"/>
                </a:lnTo>
                <a:lnTo>
                  <a:pt x="0" y="0"/>
                </a:lnTo>
                <a:lnTo>
                  <a:pt x="66101" y="308472"/>
                </a:lnTo>
                <a:close/>
              </a:path>
            </a:pathLst>
          </a:custGeom>
          <a:solidFill>
            <a:srgbClr val="104F7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9" name="任意多边形 88"/>
          <p:cNvSpPr>
            <a:spLocks noChangeArrowheads="1"/>
          </p:cNvSpPr>
          <p:nvPr userDrawn="1"/>
        </p:nvSpPr>
        <p:spPr bwMode="auto">
          <a:xfrm>
            <a:off x="5197475" y="1752600"/>
            <a:ext cx="884238" cy="244475"/>
          </a:xfrm>
          <a:custGeom>
            <a:avLst/>
            <a:gdLst>
              <a:gd name="T0" fmla="*/ 0 w 1178804"/>
              <a:gd name="T1" fmla="*/ 275421 h 275421"/>
              <a:gd name="T2" fmla="*/ 1178804 w 1178804"/>
              <a:gd name="T3" fmla="*/ 33050 h 275421"/>
              <a:gd name="T4" fmla="*/ 363556 w 1178804"/>
              <a:gd name="T5" fmla="*/ 0 h 275421"/>
              <a:gd name="T6" fmla="*/ 0 w 1178804"/>
              <a:gd name="T7" fmla="*/ 275421 h 275421"/>
              <a:gd name="T8" fmla="*/ 0 60000 65536"/>
              <a:gd name="T9" fmla="*/ 0 60000 65536"/>
              <a:gd name="T10" fmla="*/ 0 60000 65536"/>
              <a:gd name="T11" fmla="*/ 0 60000 65536"/>
              <a:gd name="T12" fmla="*/ 0 w 1178804"/>
              <a:gd name="T13" fmla="*/ 0 h 275421"/>
              <a:gd name="T14" fmla="*/ 1178804 w 1178804"/>
              <a:gd name="T15" fmla="*/ 275421 h 275421"/>
            </a:gdLst>
            <a:ahLst/>
            <a:cxnLst>
              <a:cxn ang="T8">
                <a:pos x="T0" y="T1"/>
              </a:cxn>
              <a:cxn ang="T9">
                <a:pos x="T2" y="T3"/>
              </a:cxn>
              <a:cxn ang="T10">
                <a:pos x="T4" y="T5"/>
              </a:cxn>
              <a:cxn ang="T11">
                <a:pos x="T6" y="T7"/>
              </a:cxn>
            </a:cxnLst>
            <a:rect l="T12" t="T13" r="T14" b="T15"/>
            <a:pathLst>
              <a:path w="1178804" h="275421">
                <a:moveTo>
                  <a:pt x="0" y="275421"/>
                </a:moveTo>
                <a:lnTo>
                  <a:pt x="1178804" y="33050"/>
                </a:lnTo>
                <a:lnTo>
                  <a:pt x="363556" y="0"/>
                </a:lnTo>
                <a:lnTo>
                  <a:pt x="0" y="275421"/>
                </a:lnTo>
                <a:close/>
              </a:path>
            </a:pathLst>
          </a:custGeom>
          <a:solidFill>
            <a:srgbClr val="0B859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0" name="任意多边形 90"/>
          <p:cNvSpPr>
            <a:spLocks noChangeArrowheads="1"/>
          </p:cNvSpPr>
          <p:nvPr userDrawn="1"/>
        </p:nvSpPr>
        <p:spPr bwMode="auto">
          <a:xfrm>
            <a:off x="5411788" y="1776413"/>
            <a:ext cx="735012" cy="727075"/>
          </a:xfrm>
          <a:custGeom>
            <a:avLst/>
            <a:gdLst>
              <a:gd name="T0" fmla="*/ 903383 w 980501"/>
              <a:gd name="T1" fmla="*/ 0 h 969484"/>
              <a:gd name="T2" fmla="*/ 980501 w 980501"/>
              <a:gd name="T3" fmla="*/ 341522 h 969484"/>
              <a:gd name="T4" fmla="*/ 0 w 980501"/>
              <a:gd name="T5" fmla="*/ 969484 h 969484"/>
              <a:gd name="T6" fmla="*/ 903383 w 980501"/>
              <a:gd name="T7" fmla="*/ 0 h 969484"/>
              <a:gd name="T8" fmla="*/ 0 60000 65536"/>
              <a:gd name="T9" fmla="*/ 0 60000 65536"/>
              <a:gd name="T10" fmla="*/ 0 60000 65536"/>
              <a:gd name="T11" fmla="*/ 0 60000 65536"/>
              <a:gd name="T12" fmla="*/ 0 w 980501"/>
              <a:gd name="T13" fmla="*/ 0 h 969484"/>
              <a:gd name="T14" fmla="*/ 980501 w 980501"/>
              <a:gd name="T15" fmla="*/ 969484 h 969484"/>
            </a:gdLst>
            <a:ahLst/>
            <a:cxnLst>
              <a:cxn ang="T8">
                <a:pos x="T0" y="T1"/>
              </a:cxn>
              <a:cxn ang="T9">
                <a:pos x="T2" y="T3"/>
              </a:cxn>
              <a:cxn ang="T10">
                <a:pos x="T4" y="T5"/>
              </a:cxn>
              <a:cxn ang="T11">
                <a:pos x="T6" y="T7"/>
              </a:cxn>
            </a:cxnLst>
            <a:rect l="T12" t="T13" r="T14" b="T15"/>
            <a:pathLst>
              <a:path w="980501" h="969484">
                <a:moveTo>
                  <a:pt x="903383" y="0"/>
                </a:moveTo>
                <a:lnTo>
                  <a:pt x="980501" y="341522"/>
                </a:lnTo>
                <a:lnTo>
                  <a:pt x="0" y="969484"/>
                </a:lnTo>
                <a:lnTo>
                  <a:pt x="903383" y="0"/>
                </a:lnTo>
                <a:close/>
              </a:path>
            </a:pathLst>
          </a:custGeom>
          <a:solidFill>
            <a:srgbClr val="14789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1" name="任意多边形 91"/>
          <p:cNvSpPr>
            <a:spLocks noChangeArrowheads="1"/>
          </p:cNvSpPr>
          <p:nvPr userDrawn="1"/>
        </p:nvSpPr>
        <p:spPr bwMode="auto">
          <a:xfrm>
            <a:off x="5403850" y="2279650"/>
            <a:ext cx="347663" cy="414338"/>
          </a:xfrm>
          <a:custGeom>
            <a:avLst/>
            <a:gdLst>
              <a:gd name="T0" fmla="*/ 462708 w 462708"/>
              <a:gd name="T1" fmla="*/ 0 h 550843"/>
              <a:gd name="T2" fmla="*/ 110169 w 462708"/>
              <a:gd name="T3" fmla="*/ 550843 h 550843"/>
              <a:gd name="T4" fmla="*/ 0 w 462708"/>
              <a:gd name="T5" fmla="*/ 264405 h 550843"/>
              <a:gd name="T6" fmla="*/ 462708 w 462708"/>
              <a:gd name="T7" fmla="*/ 0 h 550843"/>
              <a:gd name="T8" fmla="*/ 0 60000 65536"/>
              <a:gd name="T9" fmla="*/ 0 60000 65536"/>
              <a:gd name="T10" fmla="*/ 0 60000 65536"/>
              <a:gd name="T11" fmla="*/ 0 60000 65536"/>
              <a:gd name="T12" fmla="*/ 0 w 462708"/>
              <a:gd name="T13" fmla="*/ 0 h 550843"/>
              <a:gd name="T14" fmla="*/ 462708 w 462708"/>
              <a:gd name="T15" fmla="*/ 550843 h 550843"/>
            </a:gdLst>
            <a:ahLst/>
            <a:cxnLst>
              <a:cxn ang="T8">
                <a:pos x="T0" y="T1"/>
              </a:cxn>
              <a:cxn ang="T9">
                <a:pos x="T2" y="T3"/>
              </a:cxn>
              <a:cxn ang="T10">
                <a:pos x="T4" y="T5"/>
              </a:cxn>
              <a:cxn ang="T11">
                <a:pos x="T6" y="T7"/>
              </a:cxn>
            </a:cxnLst>
            <a:rect l="T12" t="T13" r="T14" b="T15"/>
            <a:pathLst>
              <a:path w="462708" h="550843">
                <a:moveTo>
                  <a:pt x="462708" y="0"/>
                </a:moveTo>
                <a:lnTo>
                  <a:pt x="110169" y="550843"/>
                </a:lnTo>
                <a:lnTo>
                  <a:pt x="0" y="264405"/>
                </a:lnTo>
                <a:lnTo>
                  <a:pt x="462708" y="0"/>
                </a:lnTo>
                <a:close/>
              </a:path>
            </a:pathLst>
          </a:custGeom>
          <a:solidFill>
            <a:srgbClr val="1071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2" name="任意多边形 92"/>
          <p:cNvSpPr>
            <a:spLocks noChangeArrowheads="1"/>
          </p:cNvSpPr>
          <p:nvPr userDrawn="1"/>
        </p:nvSpPr>
        <p:spPr bwMode="auto">
          <a:xfrm rot="21328923">
            <a:off x="5470525" y="2305050"/>
            <a:ext cx="271463" cy="381000"/>
          </a:xfrm>
          <a:custGeom>
            <a:avLst/>
            <a:gdLst>
              <a:gd name="T0" fmla="*/ 363556 w 363556"/>
              <a:gd name="T1" fmla="*/ 0 h 506776"/>
              <a:gd name="T2" fmla="*/ 319489 w 363556"/>
              <a:gd name="T3" fmla="*/ 231354 h 506776"/>
              <a:gd name="T4" fmla="*/ 0 w 363556"/>
              <a:gd name="T5" fmla="*/ 506776 h 506776"/>
              <a:gd name="T6" fmla="*/ 363556 w 363556"/>
              <a:gd name="T7" fmla="*/ 0 h 506776"/>
              <a:gd name="T8" fmla="*/ 0 60000 65536"/>
              <a:gd name="T9" fmla="*/ 0 60000 65536"/>
              <a:gd name="T10" fmla="*/ 0 60000 65536"/>
              <a:gd name="T11" fmla="*/ 0 60000 65536"/>
              <a:gd name="T12" fmla="*/ 0 w 363556"/>
              <a:gd name="T13" fmla="*/ 0 h 506776"/>
              <a:gd name="T14" fmla="*/ 363556 w 363556"/>
              <a:gd name="T15" fmla="*/ 506776 h 506776"/>
            </a:gdLst>
            <a:ahLst/>
            <a:cxnLst>
              <a:cxn ang="T8">
                <a:pos x="T0" y="T1"/>
              </a:cxn>
              <a:cxn ang="T9">
                <a:pos x="T2" y="T3"/>
              </a:cxn>
              <a:cxn ang="T10">
                <a:pos x="T4" y="T5"/>
              </a:cxn>
              <a:cxn ang="T11">
                <a:pos x="T6" y="T7"/>
              </a:cxn>
            </a:cxnLst>
            <a:rect l="T12" t="T13" r="T14" b="T15"/>
            <a:pathLst>
              <a:path w="363556" h="506776">
                <a:moveTo>
                  <a:pt x="363556" y="0"/>
                </a:moveTo>
                <a:lnTo>
                  <a:pt x="319489" y="231354"/>
                </a:lnTo>
                <a:lnTo>
                  <a:pt x="0" y="506776"/>
                </a:lnTo>
                <a:lnTo>
                  <a:pt x="363556" y="0"/>
                </a:lnTo>
                <a:close/>
              </a:path>
            </a:pathLst>
          </a:custGeom>
          <a:solidFill>
            <a:srgbClr val="1D99B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3" name="任意多边形 94"/>
          <p:cNvSpPr>
            <a:spLocks noChangeArrowheads="1"/>
          </p:cNvSpPr>
          <p:nvPr userDrawn="1"/>
        </p:nvSpPr>
        <p:spPr bwMode="auto">
          <a:xfrm>
            <a:off x="4991100" y="296863"/>
            <a:ext cx="965200" cy="231775"/>
          </a:xfrm>
          <a:custGeom>
            <a:avLst/>
            <a:gdLst>
              <a:gd name="T0" fmla="*/ 0 w 1288973"/>
              <a:gd name="T1" fmla="*/ 308472 h 308472"/>
              <a:gd name="T2" fmla="*/ 1288973 w 1288973"/>
              <a:gd name="T3" fmla="*/ 0 h 308472"/>
              <a:gd name="T4" fmla="*/ 154236 w 1288973"/>
              <a:gd name="T5" fmla="*/ 11016 h 308472"/>
              <a:gd name="T6" fmla="*/ 0 w 1288973"/>
              <a:gd name="T7" fmla="*/ 308472 h 308472"/>
              <a:gd name="T8" fmla="*/ 0 60000 65536"/>
              <a:gd name="T9" fmla="*/ 0 60000 65536"/>
              <a:gd name="T10" fmla="*/ 0 60000 65536"/>
              <a:gd name="T11" fmla="*/ 0 60000 65536"/>
              <a:gd name="T12" fmla="*/ 0 w 1288973"/>
              <a:gd name="T13" fmla="*/ 0 h 308472"/>
              <a:gd name="T14" fmla="*/ 1288973 w 1288973"/>
              <a:gd name="T15" fmla="*/ 308472 h 308472"/>
            </a:gdLst>
            <a:ahLst/>
            <a:cxnLst>
              <a:cxn ang="T8">
                <a:pos x="T0" y="T1"/>
              </a:cxn>
              <a:cxn ang="T9">
                <a:pos x="T2" y="T3"/>
              </a:cxn>
              <a:cxn ang="T10">
                <a:pos x="T4" y="T5"/>
              </a:cxn>
              <a:cxn ang="T11">
                <a:pos x="T6" y="T7"/>
              </a:cxn>
            </a:cxnLst>
            <a:rect l="T12" t="T13" r="T14" b="T15"/>
            <a:pathLst>
              <a:path w="1288973" h="308472">
                <a:moveTo>
                  <a:pt x="0" y="308472"/>
                </a:moveTo>
                <a:lnTo>
                  <a:pt x="1288973" y="0"/>
                </a:lnTo>
                <a:lnTo>
                  <a:pt x="154236" y="11016"/>
                </a:lnTo>
                <a:lnTo>
                  <a:pt x="0" y="308472"/>
                </a:lnTo>
                <a:close/>
              </a:path>
            </a:pathLst>
          </a:custGeom>
          <a:solidFill>
            <a:srgbClr val="21BDE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4" name="任意多边形 95"/>
          <p:cNvSpPr>
            <a:spLocks noChangeArrowheads="1"/>
          </p:cNvSpPr>
          <p:nvPr userDrawn="1"/>
        </p:nvSpPr>
        <p:spPr bwMode="auto">
          <a:xfrm>
            <a:off x="5006975" y="430213"/>
            <a:ext cx="793750" cy="742950"/>
          </a:xfrm>
          <a:custGeom>
            <a:avLst/>
            <a:gdLst>
              <a:gd name="T0" fmla="*/ 0 w 1057619"/>
              <a:gd name="T1" fmla="*/ 121186 h 991518"/>
              <a:gd name="T2" fmla="*/ 440674 w 1057619"/>
              <a:gd name="T3" fmla="*/ 0 h 991518"/>
              <a:gd name="T4" fmla="*/ 1057619 w 1057619"/>
              <a:gd name="T5" fmla="*/ 991518 h 991518"/>
              <a:gd name="T6" fmla="*/ 0 w 1057619"/>
              <a:gd name="T7" fmla="*/ 121186 h 991518"/>
              <a:gd name="T8" fmla="*/ 0 60000 65536"/>
              <a:gd name="T9" fmla="*/ 0 60000 65536"/>
              <a:gd name="T10" fmla="*/ 0 60000 65536"/>
              <a:gd name="T11" fmla="*/ 0 60000 65536"/>
              <a:gd name="T12" fmla="*/ 0 w 1057619"/>
              <a:gd name="T13" fmla="*/ 0 h 991518"/>
              <a:gd name="T14" fmla="*/ 1057619 w 1057619"/>
              <a:gd name="T15" fmla="*/ 991518 h 991518"/>
            </a:gdLst>
            <a:ahLst/>
            <a:cxnLst>
              <a:cxn ang="T8">
                <a:pos x="T0" y="T1"/>
              </a:cxn>
              <a:cxn ang="T9">
                <a:pos x="T2" y="T3"/>
              </a:cxn>
              <a:cxn ang="T10">
                <a:pos x="T4" y="T5"/>
              </a:cxn>
              <a:cxn ang="T11">
                <a:pos x="T6" y="T7"/>
              </a:cxn>
            </a:cxnLst>
            <a:rect l="T12" t="T13" r="T14" b="T15"/>
            <a:pathLst>
              <a:path w="1057619" h="991518">
                <a:moveTo>
                  <a:pt x="0" y="121186"/>
                </a:moveTo>
                <a:lnTo>
                  <a:pt x="440674" y="0"/>
                </a:lnTo>
                <a:lnTo>
                  <a:pt x="1057619" y="991518"/>
                </a:lnTo>
                <a:lnTo>
                  <a:pt x="0" y="121186"/>
                </a:lnTo>
                <a:close/>
              </a:path>
            </a:pathLst>
          </a:custGeom>
          <a:solidFill>
            <a:srgbClr val="06AAC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5" name="任意多边形 98"/>
          <p:cNvSpPr>
            <a:spLocks noChangeArrowheads="1"/>
          </p:cNvSpPr>
          <p:nvPr userDrawn="1"/>
        </p:nvSpPr>
        <p:spPr bwMode="auto">
          <a:xfrm>
            <a:off x="5767388" y="296863"/>
            <a:ext cx="1701800" cy="868362"/>
          </a:xfrm>
          <a:custGeom>
            <a:avLst/>
            <a:gdLst>
              <a:gd name="T0" fmla="*/ 286439 w 2269475"/>
              <a:gd name="T1" fmla="*/ 0 h 1156772"/>
              <a:gd name="T2" fmla="*/ 2269475 w 2269475"/>
              <a:gd name="T3" fmla="*/ 0 h 1156772"/>
              <a:gd name="T4" fmla="*/ 0 w 2269475"/>
              <a:gd name="T5" fmla="*/ 1156772 h 1156772"/>
              <a:gd name="T6" fmla="*/ 286439 w 2269475"/>
              <a:gd name="T7" fmla="*/ 0 h 1156772"/>
              <a:gd name="T8" fmla="*/ 0 60000 65536"/>
              <a:gd name="T9" fmla="*/ 0 60000 65536"/>
              <a:gd name="T10" fmla="*/ 0 60000 65536"/>
              <a:gd name="T11" fmla="*/ 0 60000 65536"/>
              <a:gd name="T12" fmla="*/ 0 w 2269475"/>
              <a:gd name="T13" fmla="*/ 0 h 1156772"/>
              <a:gd name="T14" fmla="*/ 2269475 w 2269475"/>
              <a:gd name="T15" fmla="*/ 1156772 h 1156772"/>
            </a:gdLst>
            <a:ahLst/>
            <a:cxnLst>
              <a:cxn ang="T8">
                <a:pos x="T0" y="T1"/>
              </a:cxn>
              <a:cxn ang="T9">
                <a:pos x="T2" y="T3"/>
              </a:cxn>
              <a:cxn ang="T10">
                <a:pos x="T4" y="T5"/>
              </a:cxn>
              <a:cxn ang="T11">
                <a:pos x="T6" y="T7"/>
              </a:cxn>
            </a:cxnLst>
            <a:rect l="T12" t="T13" r="T14" b="T15"/>
            <a:pathLst>
              <a:path w="2269475" h="1156772">
                <a:moveTo>
                  <a:pt x="286439" y="0"/>
                </a:moveTo>
                <a:lnTo>
                  <a:pt x="2269475" y="0"/>
                </a:lnTo>
                <a:lnTo>
                  <a:pt x="0" y="1156772"/>
                </a:lnTo>
                <a:lnTo>
                  <a:pt x="286439" y="0"/>
                </a:lnTo>
                <a:close/>
              </a:path>
            </a:pathLst>
          </a:custGeom>
          <a:solidFill>
            <a:srgbClr val="4DC4C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6" name="任意多边形 99"/>
          <p:cNvSpPr>
            <a:spLocks noChangeArrowheads="1"/>
          </p:cNvSpPr>
          <p:nvPr userDrawn="1"/>
        </p:nvSpPr>
        <p:spPr bwMode="auto">
          <a:xfrm>
            <a:off x="5734050" y="280988"/>
            <a:ext cx="1709738" cy="900112"/>
          </a:xfrm>
          <a:custGeom>
            <a:avLst/>
            <a:gdLst>
              <a:gd name="T0" fmla="*/ 77118 w 2280492"/>
              <a:gd name="T1" fmla="*/ 1167788 h 1189822"/>
              <a:gd name="T2" fmla="*/ 771181 w 2280492"/>
              <a:gd name="T3" fmla="*/ 1090670 h 1189822"/>
              <a:gd name="T4" fmla="*/ 2280492 w 2280492"/>
              <a:gd name="T5" fmla="*/ 0 h 1189822"/>
              <a:gd name="T6" fmla="*/ 0 w 2280492"/>
              <a:gd name="T7" fmla="*/ 1189822 h 1189822"/>
              <a:gd name="T8" fmla="*/ 77118 w 2280492"/>
              <a:gd name="T9" fmla="*/ 1167788 h 1189822"/>
              <a:gd name="T10" fmla="*/ 0 60000 65536"/>
              <a:gd name="T11" fmla="*/ 0 60000 65536"/>
              <a:gd name="T12" fmla="*/ 0 60000 65536"/>
              <a:gd name="T13" fmla="*/ 0 60000 65536"/>
              <a:gd name="T14" fmla="*/ 0 60000 65536"/>
              <a:gd name="T15" fmla="*/ 0 w 2280492"/>
              <a:gd name="T16" fmla="*/ 0 h 1189822"/>
              <a:gd name="T17" fmla="*/ 2280492 w 2280492"/>
              <a:gd name="T18" fmla="*/ 1189822 h 1189822"/>
            </a:gdLst>
            <a:ahLst/>
            <a:cxnLst>
              <a:cxn ang="T10">
                <a:pos x="T0" y="T1"/>
              </a:cxn>
              <a:cxn ang="T11">
                <a:pos x="T2" y="T3"/>
              </a:cxn>
              <a:cxn ang="T12">
                <a:pos x="T4" y="T5"/>
              </a:cxn>
              <a:cxn ang="T13">
                <a:pos x="T6" y="T7"/>
              </a:cxn>
              <a:cxn ang="T14">
                <a:pos x="T8" y="T9"/>
              </a:cxn>
            </a:cxnLst>
            <a:rect l="T15" t="T16" r="T17" b="T18"/>
            <a:pathLst>
              <a:path w="2280492" h="1189822">
                <a:moveTo>
                  <a:pt x="77118" y="1167788"/>
                </a:moveTo>
                <a:lnTo>
                  <a:pt x="771181" y="1090670"/>
                </a:lnTo>
                <a:lnTo>
                  <a:pt x="2280492" y="0"/>
                </a:lnTo>
                <a:lnTo>
                  <a:pt x="0" y="1189822"/>
                </a:lnTo>
                <a:lnTo>
                  <a:pt x="77118" y="1167788"/>
                </a:lnTo>
                <a:close/>
              </a:path>
            </a:pathLst>
          </a:custGeom>
          <a:solidFill>
            <a:srgbClr val="0BA7C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7" name="任意多边形 103"/>
          <p:cNvSpPr>
            <a:spLocks noChangeArrowheads="1"/>
          </p:cNvSpPr>
          <p:nvPr userDrawn="1"/>
        </p:nvSpPr>
        <p:spPr bwMode="auto">
          <a:xfrm>
            <a:off x="5437188" y="1438275"/>
            <a:ext cx="569912" cy="361950"/>
          </a:xfrm>
          <a:custGeom>
            <a:avLst/>
            <a:gdLst>
              <a:gd name="T0" fmla="*/ 176270 w 760164"/>
              <a:gd name="T1" fmla="*/ 88135 h 440675"/>
              <a:gd name="T2" fmla="*/ 760164 w 760164"/>
              <a:gd name="T3" fmla="*/ 0 h 440675"/>
              <a:gd name="T4" fmla="*/ 0 w 760164"/>
              <a:gd name="T5" fmla="*/ 440675 h 440675"/>
              <a:gd name="T6" fmla="*/ 176270 w 760164"/>
              <a:gd name="T7" fmla="*/ 88135 h 440675"/>
              <a:gd name="T8" fmla="*/ 0 60000 65536"/>
              <a:gd name="T9" fmla="*/ 0 60000 65536"/>
              <a:gd name="T10" fmla="*/ 0 60000 65536"/>
              <a:gd name="T11" fmla="*/ 0 60000 65536"/>
              <a:gd name="T12" fmla="*/ 0 w 760164"/>
              <a:gd name="T13" fmla="*/ 0 h 440675"/>
              <a:gd name="T14" fmla="*/ 760164 w 760164"/>
              <a:gd name="T15" fmla="*/ 440675 h 440675"/>
            </a:gdLst>
            <a:ahLst/>
            <a:cxnLst>
              <a:cxn ang="T8">
                <a:pos x="T0" y="T1"/>
              </a:cxn>
              <a:cxn ang="T9">
                <a:pos x="T2" y="T3"/>
              </a:cxn>
              <a:cxn ang="T10">
                <a:pos x="T4" y="T5"/>
              </a:cxn>
              <a:cxn ang="T11">
                <a:pos x="T6" y="T7"/>
              </a:cxn>
            </a:cxnLst>
            <a:rect l="T12" t="T13" r="T14" b="T15"/>
            <a:pathLst>
              <a:path w="760164" h="440675">
                <a:moveTo>
                  <a:pt x="176270" y="88135"/>
                </a:moveTo>
                <a:lnTo>
                  <a:pt x="760164" y="0"/>
                </a:lnTo>
                <a:lnTo>
                  <a:pt x="0" y="440675"/>
                </a:lnTo>
                <a:lnTo>
                  <a:pt x="176270" y="88135"/>
                </a:lnTo>
                <a:close/>
              </a:path>
            </a:pathLst>
          </a:custGeom>
          <a:solidFill>
            <a:srgbClr val="0A73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8" name="任意多边形 105"/>
          <p:cNvSpPr>
            <a:spLocks noChangeArrowheads="1"/>
          </p:cNvSpPr>
          <p:nvPr userDrawn="1"/>
        </p:nvSpPr>
        <p:spPr bwMode="auto">
          <a:xfrm>
            <a:off x="5445125" y="1627188"/>
            <a:ext cx="438150" cy="165100"/>
          </a:xfrm>
          <a:custGeom>
            <a:avLst/>
            <a:gdLst>
              <a:gd name="T0" fmla="*/ 0 w 583894"/>
              <a:gd name="T1" fmla="*/ 198304 h 220337"/>
              <a:gd name="T2" fmla="*/ 583894 w 583894"/>
              <a:gd name="T3" fmla="*/ 220337 h 220337"/>
              <a:gd name="T4" fmla="*/ 341522 w 583894"/>
              <a:gd name="T5" fmla="*/ 0 h 220337"/>
              <a:gd name="T6" fmla="*/ 0 w 583894"/>
              <a:gd name="T7" fmla="*/ 198304 h 220337"/>
              <a:gd name="T8" fmla="*/ 0 60000 65536"/>
              <a:gd name="T9" fmla="*/ 0 60000 65536"/>
              <a:gd name="T10" fmla="*/ 0 60000 65536"/>
              <a:gd name="T11" fmla="*/ 0 60000 65536"/>
              <a:gd name="T12" fmla="*/ 0 w 583894"/>
              <a:gd name="T13" fmla="*/ 0 h 220337"/>
              <a:gd name="T14" fmla="*/ 583894 w 583894"/>
              <a:gd name="T15" fmla="*/ 220337 h 220337"/>
            </a:gdLst>
            <a:ahLst/>
            <a:cxnLst>
              <a:cxn ang="T8">
                <a:pos x="T0" y="T1"/>
              </a:cxn>
              <a:cxn ang="T9">
                <a:pos x="T2" y="T3"/>
              </a:cxn>
              <a:cxn ang="T10">
                <a:pos x="T4" y="T5"/>
              </a:cxn>
              <a:cxn ang="T11">
                <a:pos x="T6" y="T7"/>
              </a:cxn>
            </a:cxnLst>
            <a:rect l="T12" t="T13" r="T14" b="T15"/>
            <a:pathLst>
              <a:path w="583894" h="220337">
                <a:moveTo>
                  <a:pt x="0" y="198304"/>
                </a:moveTo>
                <a:lnTo>
                  <a:pt x="583894" y="220337"/>
                </a:lnTo>
                <a:lnTo>
                  <a:pt x="341522" y="0"/>
                </a:lnTo>
                <a:lnTo>
                  <a:pt x="0" y="198304"/>
                </a:lnTo>
                <a:close/>
              </a:path>
            </a:pathLst>
          </a:custGeom>
          <a:solidFill>
            <a:srgbClr val="14667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9" name="任意多边形 107"/>
          <p:cNvSpPr>
            <a:spLocks noChangeArrowheads="1"/>
          </p:cNvSpPr>
          <p:nvPr userDrawn="1"/>
        </p:nvSpPr>
        <p:spPr bwMode="auto">
          <a:xfrm>
            <a:off x="5908675" y="1346200"/>
            <a:ext cx="355600" cy="430213"/>
          </a:xfrm>
          <a:custGeom>
            <a:avLst/>
            <a:gdLst>
              <a:gd name="T0" fmla="*/ 77118 w 473725"/>
              <a:gd name="T1" fmla="*/ 165253 h 572878"/>
              <a:gd name="T2" fmla="*/ 473725 w 473725"/>
              <a:gd name="T3" fmla="*/ 0 h 572878"/>
              <a:gd name="T4" fmla="*/ 0 w 473725"/>
              <a:gd name="T5" fmla="*/ 572878 h 572878"/>
              <a:gd name="T6" fmla="*/ 77118 w 473725"/>
              <a:gd name="T7" fmla="*/ 165253 h 572878"/>
              <a:gd name="T8" fmla="*/ 0 60000 65536"/>
              <a:gd name="T9" fmla="*/ 0 60000 65536"/>
              <a:gd name="T10" fmla="*/ 0 60000 65536"/>
              <a:gd name="T11" fmla="*/ 0 60000 65536"/>
              <a:gd name="T12" fmla="*/ 0 w 473725"/>
              <a:gd name="T13" fmla="*/ 0 h 572878"/>
              <a:gd name="T14" fmla="*/ 473725 w 473725"/>
              <a:gd name="T15" fmla="*/ 572878 h 572878"/>
            </a:gdLst>
            <a:ahLst/>
            <a:cxnLst>
              <a:cxn ang="T8">
                <a:pos x="T0" y="T1"/>
              </a:cxn>
              <a:cxn ang="T9">
                <a:pos x="T2" y="T3"/>
              </a:cxn>
              <a:cxn ang="T10">
                <a:pos x="T4" y="T5"/>
              </a:cxn>
              <a:cxn ang="T11">
                <a:pos x="T6" y="T7"/>
              </a:cxn>
            </a:cxnLst>
            <a:rect l="T12" t="T13" r="T14" b="T15"/>
            <a:pathLst>
              <a:path w="473725" h="572878">
                <a:moveTo>
                  <a:pt x="77118" y="165253"/>
                </a:moveTo>
                <a:lnTo>
                  <a:pt x="473725" y="0"/>
                </a:lnTo>
                <a:lnTo>
                  <a:pt x="0" y="572878"/>
                </a:lnTo>
                <a:lnTo>
                  <a:pt x="77118" y="165253"/>
                </a:lnTo>
                <a:close/>
              </a:path>
            </a:pathLst>
          </a:custGeom>
          <a:solidFill>
            <a:srgbClr val="133E4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0" name="任意多边形 110"/>
          <p:cNvSpPr>
            <a:spLocks noChangeArrowheads="1"/>
          </p:cNvSpPr>
          <p:nvPr userDrawn="1"/>
        </p:nvSpPr>
        <p:spPr bwMode="auto">
          <a:xfrm>
            <a:off x="5916613" y="-73025"/>
            <a:ext cx="1684337" cy="387350"/>
          </a:xfrm>
          <a:custGeom>
            <a:avLst/>
            <a:gdLst>
              <a:gd name="T0" fmla="*/ 0 w 2247441"/>
              <a:gd name="T1" fmla="*/ 495759 h 495759"/>
              <a:gd name="T2" fmla="*/ 991518 w 2247441"/>
              <a:gd name="T3" fmla="*/ 0 h 495759"/>
              <a:gd name="T4" fmla="*/ 2247441 w 2247441"/>
              <a:gd name="T5" fmla="*/ 0 h 495759"/>
              <a:gd name="T6" fmla="*/ 2060154 w 2247441"/>
              <a:gd name="T7" fmla="*/ 473725 h 495759"/>
              <a:gd name="T8" fmla="*/ 0 w 2247441"/>
              <a:gd name="T9" fmla="*/ 495759 h 495759"/>
              <a:gd name="T10" fmla="*/ 0 60000 65536"/>
              <a:gd name="T11" fmla="*/ 0 60000 65536"/>
              <a:gd name="T12" fmla="*/ 0 60000 65536"/>
              <a:gd name="T13" fmla="*/ 0 60000 65536"/>
              <a:gd name="T14" fmla="*/ 0 60000 65536"/>
              <a:gd name="T15" fmla="*/ 0 w 2247441"/>
              <a:gd name="T16" fmla="*/ 0 h 495759"/>
              <a:gd name="T17" fmla="*/ 2247441 w 2247441"/>
              <a:gd name="T18" fmla="*/ 495759 h 495759"/>
            </a:gdLst>
            <a:ahLst/>
            <a:cxnLst>
              <a:cxn ang="T10">
                <a:pos x="T0" y="T1"/>
              </a:cxn>
              <a:cxn ang="T11">
                <a:pos x="T2" y="T3"/>
              </a:cxn>
              <a:cxn ang="T12">
                <a:pos x="T4" y="T5"/>
              </a:cxn>
              <a:cxn ang="T13">
                <a:pos x="T6" y="T7"/>
              </a:cxn>
              <a:cxn ang="T14">
                <a:pos x="T8" y="T9"/>
              </a:cxn>
            </a:cxnLst>
            <a:rect l="T15" t="T16" r="T17" b="T18"/>
            <a:pathLst>
              <a:path w="2247441" h="495759">
                <a:moveTo>
                  <a:pt x="0" y="495759"/>
                </a:moveTo>
                <a:lnTo>
                  <a:pt x="991518" y="0"/>
                </a:lnTo>
                <a:lnTo>
                  <a:pt x="2247441" y="0"/>
                </a:lnTo>
                <a:lnTo>
                  <a:pt x="2060154" y="473725"/>
                </a:lnTo>
                <a:lnTo>
                  <a:pt x="0" y="495759"/>
                </a:lnTo>
                <a:close/>
              </a:path>
            </a:pathLst>
          </a:custGeom>
          <a:solidFill>
            <a:srgbClr val="1C96B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1" name="任意多边形 111"/>
          <p:cNvSpPr>
            <a:spLocks noChangeArrowheads="1"/>
          </p:cNvSpPr>
          <p:nvPr userDrawn="1"/>
        </p:nvSpPr>
        <p:spPr bwMode="auto">
          <a:xfrm>
            <a:off x="5957888" y="-123825"/>
            <a:ext cx="850900" cy="422275"/>
          </a:xfrm>
          <a:custGeom>
            <a:avLst/>
            <a:gdLst>
              <a:gd name="T0" fmla="*/ 0 w 1134738"/>
              <a:gd name="T1" fmla="*/ 561861 h 561861"/>
              <a:gd name="T2" fmla="*/ 870333 w 1134738"/>
              <a:gd name="T3" fmla="*/ 0 h 561861"/>
              <a:gd name="T4" fmla="*/ 1134738 w 1134738"/>
              <a:gd name="T5" fmla="*/ 22034 h 561861"/>
              <a:gd name="T6" fmla="*/ 0 w 1134738"/>
              <a:gd name="T7" fmla="*/ 561861 h 561861"/>
              <a:gd name="T8" fmla="*/ 0 60000 65536"/>
              <a:gd name="T9" fmla="*/ 0 60000 65536"/>
              <a:gd name="T10" fmla="*/ 0 60000 65536"/>
              <a:gd name="T11" fmla="*/ 0 60000 65536"/>
              <a:gd name="T12" fmla="*/ 0 w 1134738"/>
              <a:gd name="T13" fmla="*/ 0 h 561861"/>
              <a:gd name="T14" fmla="*/ 1134738 w 1134738"/>
              <a:gd name="T15" fmla="*/ 561861 h 561861"/>
            </a:gdLst>
            <a:ahLst/>
            <a:cxnLst>
              <a:cxn ang="T8">
                <a:pos x="T0" y="T1"/>
              </a:cxn>
              <a:cxn ang="T9">
                <a:pos x="T2" y="T3"/>
              </a:cxn>
              <a:cxn ang="T10">
                <a:pos x="T4" y="T5"/>
              </a:cxn>
              <a:cxn ang="T11">
                <a:pos x="T6" y="T7"/>
              </a:cxn>
            </a:cxnLst>
            <a:rect l="T12" t="T13" r="T14" b="T15"/>
            <a:pathLst>
              <a:path w="1134738" h="561861">
                <a:moveTo>
                  <a:pt x="0" y="561861"/>
                </a:moveTo>
                <a:lnTo>
                  <a:pt x="870333" y="0"/>
                </a:lnTo>
                <a:lnTo>
                  <a:pt x="1134738" y="22034"/>
                </a:lnTo>
                <a:lnTo>
                  <a:pt x="0" y="561861"/>
                </a:lnTo>
                <a:close/>
              </a:path>
            </a:pathLst>
          </a:custGeom>
          <a:solidFill>
            <a:srgbClr val="11A7B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2" name="任意多边形 112"/>
          <p:cNvSpPr>
            <a:spLocks noChangeArrowheads="1"/>
          </p:cNvSpPr>
          <p:nvPr userDrawn="1"/>
        </p:nvSpPr>
        <p:spPr bwMode="auto">
          <a:xfrm>
            <a:off x="7461250" y="0"/>
            <a:ext cx="330200" cy="273050"/>
          </a:xfrm>
          <a:custGeom>
            <a:avLst/>
            <a:gdLst>
              <a:gd name="T0" fmla="*/ 121186 w 440675"/>
              <a:gd name="T1" fmla="*/ 0 h 363557"/>
              <a:gd name="T2" fmla="*/ 440675 w 440675"/>
              <a:gd name="T3" fmla="*/ 0 h 363557"/>
              <a:gd name="T4" fmla="*/ 0 w 440675"/>
              <a:gd name="T5" fmla="*/ 363557 h 363557"/>
              <a:gd name="T6" fmla="*/ 121186 w 440675"/>
              <a:gd name="T7" fmla="*/ 0 h 363557"/>
              <a:gd name="T8" fmla="*/ 0 60000 65536"/>
              <a:gd name="T9" fmla="*/ 0 60000 65536"/>
              <a:gd name="T10" fmla="*/ 0 60000 65536"/>
              <a:gd name="T11" fmla="*/ 0 60000 65536"/>
              <a:gd name="T12" fmla="*/ 0 w 440675"/>
              <a:gd name="T13" fmla="*/ 0 h 363557"/>
              <a:gd name="T14" fmla="*/ 440675 w 440675"/>
              <a:gd name="T15" fmla="*/ 363557 h 363557"/>
            </a:gdLst>
            <a:ahLst/>
            <a:cxnLst>
              <a:cxn ang="T8">
                <a:pos x="T0" y="T1"/>
              </a:cxn>
              <a:cxn ang="T9">
                <a:pos x="T2" y="T3"/>
              </a:cxn>
              <a:cxn ang="T10">
                <a:pos x="T4" y="T5"/>
              </a:cxn>
              <a:cxn ang="T11">
                <a:pos x="T6" y="T7"/>
              </a:cxn>
            </a:cxnLst>
            <a:rect l="T12" t="T13" r="T14" b="T15"/>
            <a:pathLst>
              <a:path w="440675" h="363557">
                <a:moveTo>
                  <a:pt x="121186" y="0"/>
                </a:moveTo>
                <a:lnTo>
                  <a:pt x="440675" y="0"/>
                </a:lnTo>
                <a:lnTo>
                  <a:pt x="0" y="363557"/>
                </a:lnTo>
                <a:lnTo>
                  <a:pt x="121186" y="0"/>
                </a:lnTo>
                <a:close/>
              </a:path>
            </a:pathLst>
          </a:custGeom>
          <a:solidFill>
            <a:srgbClr val="10597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3" name="任意多边形 114"/>
          <p:cNvSpPr>
            <a:spLocks noChangeArrowheads="1"/>
          </p:cNvSpPr>
          <p:nvPr userDrawn="1"/>
        </p:nvSpPr>
        <p:spPr bwMode="auto">
          <a:xfrm>
            <a:off x="7427913" y="-139700"/>
            <a:ext cx="611187" cy="446088"/>
          </a:xfrm>
          <a:custGeom>
            <a:avLst/>
            <a:gdLst>
              <a:gd name="T0" fmla="*/ 0 w 815248"/>
              <a:gd name="T1" fmla="*/ 550844 h 550844"/>
              <a:gd name="T2" fmla="*/ 638978 w 815248"/>
              <a:gd name="T3" fmla="*/ 0 h 550844"/>
              <a:gd name="T4" fmla="*/ 815248 w 815248"/>
              <a:gd name="T5" fmla="*/ 341523 h 550844"/>
              <a:gd name="T6" fmla="*/ 0 w 815248"/>
              <a:gd name="T7" fmla="*/ 550844 h 550844"/>
              <a:gd name="T8" fmla="*/ 0 60000 65536"/>
              <a:gd name="T9" fmla="*/ 0 60000 65536"/>
              <a:gd name="T10" fmla="*/ 0 60000 65536"/>
              <a:gd name="T11" fmla="*/ 0 60000 65536"/>
              <a:gd name="T12" fmla="*/ 0 w 815248"/>
              <a:gd name="T13" fmla="*/ 0 h 550844"/>
              <a:gd name="T14" fmla="*/ 815248 w 815248"/>
              <a:gd name="T15" fmla="*/ 550844 h 550844"/>
            </a:gdLst>
            <a:ahLst/>
            <a:cxnLst>
              <a:cxn ang="T8">
                <a:pos x="T0" y="T1"/>
              </a:cxn>
              <a:cxn ang="T9">
                <a:pos x="T2" y="T3"/>
              </a:cxn>
              <a:cxn ang="T10">
                <a:pos x="T4" y="T5"/>
              </a:cxn>
              <a:cxn ang="T11">
                <a:pos x="T6" y="T7"/>
              </a:cxn>
            </a:cxnLst>
            <a:rect l="T12" t="T13" r="T14" b="T15"/>
            <a:pathLst>
              <a:path w="815248" h="550844">
                <a:moveTo>
                  <a:pt x="0" y="550844"/>
                </a:moveTo>
                <a:lnTo>
                  <a:pt x="638978" y="0"/>
                </a:lnTo>
                <a:lnTo>
                  <a:pt x="815248" y="341523"/>
                </a:lnTo>
                <a:lnTo>
                  <a:pt x="0" y="550844"/>
                </a:lnTo>
                <a:close/>
              </a:path>
            </a:pathLst>
          </a:custGeom>
          <a:solidFill>
            <a:srgbClr val="6FC4C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4" name="任意多边形 39"/>
          <p:cNvSpPr>
            <a:spLocks noChangeArrowheads="1"/>
          </p:cNvSpPr>
          <p:nvPr userDrawn="1"/>
        </p:nvSpPr>
        <p:spPr bwMode="auto">
          <a:xfrm>
            <a:off x="1892300" y="1139825"/>
            <a:ext cx="1644650" cy="595313"/>
          </a:xfrm>
          <a:custGeom>
            <a:avLst/>
            <a:gdLst>
              <a:gd name="T0" fmla="*/ 0 w 2192356"/>
              <a:gd name="T1" fmla="*/ 782197 h 782197"/>
              <a:gd name="T2" fmla="*/ 727113 w 2192356"/>
              <a:gd name="T3" fmla="*/ 649995 h 782197"/>
              <a:gd name="T4" fmla="*/ 2192356 w 2192356"/>
              <a:gd name="T5" fmla="*/ 0 h 782197"/>
              <a:gd name="T6" fmla="*/ 0 w 2192356"/>
              <a:gd name="T7" fmla="*/ 782197 h 782197"/>
              <a:gd name="T8" fmla="*/ 0 60000 65536"/>
              <a:gd name="T9" fmla="*/ 0 60000 65536"/>
              <a:gd name="T10" fmla="*/ 0 60000 65536"/>
              <a:gd name="T11" fmla="*/ 0 60000 65536"/>
              <a:gd name="T12" fmla="*/ 0 w 2192356"/>
              <a:gd name="T13" fmla="*/ 0 h 782197"/>
              <a:gd name="T14" fmla="*/ 2192356 w 2192356"/>
              <a:gd name="T15" fmla="*/ 782197 h 782197"/>
            </a:gdLst>
            <a:ahLst/>
            <a:cxnLst>
              <a:cxn ang="T8">
                <a:pos x="T0" y="T1"/>
              </a:cxn>
              <a:cxn ang="T9">
                <a:pos x="T2" y="T3"/>
              </a:cxn>
              <a:cxn ang="T10">
                <a:pos x="T4" y="T5"/>
              </a:cxn>
              <a:cxn ang="T11">
                <a:pos x="T6" y="T7"/>
              </a:cxn>
            </a:cxnLst>
            <a:rect l="T12" t="T13" r="T14" b="T15"/>
            <a:pathLst>
              <a:path w="2192356" h="782197">
                <a:moveTo>
                  <a:pt x="0" y="782197"/>
                </a:moveTo>
                <a:lnTo>
                  <a:pt x="727113" y="649995"/>
                </a:lnTo>
                <a:lnTo>
                  <a:pt x="2192356" y="0"/>
                </a:lnTo>
                <a:lnTo>
                  <a:pt x="0" y="782197"/>
                </a:lnTo>
                <a:close/>
              </a:path>
            </a:pathLst>
          </a:custGeom>
          <a:solidFill>
            <a:srgbClr val="FBB61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5" name="任意多边形 82"/>
          <p:cNvSpPr>
            <a:spLocks noChangeArrowheads="1"/>
          </p:cNvSpPr>
          <p:nvPr userDrawn="1"/>
        </p:nvSpPr>
        <p:spPr bwMode="auto">
          <a:xfrm>
            <a:off x="5222875" y="1198563"/>
            <a:ext cx="520700" cy="487362"/>
          </a:xfrm>
          <a:custGeom>
            <a:avLst/>
            <a:gdLst>
              <a:gd name="T0" fmla="*/ 672029 w 672029"/>
              <a:gd name="T1" fmla="*/ 0 h 649995"/>
              <a:gd name="T2" fmla="*/ 0 w 672029"/>
              <a:gd name="T3" fmla="*/ 649995 h 649995"/>
              <a:gd name="T4" fmla="*/ 154236 w 672029"/>
              <a:gd name="T5" fmla="*/ 231354 h 649995"/>
              <a:gd name="T6" fmla="*/ 672029 w 672029"/>
              <a:gd name="T7" fmla="*/ 0 h 649995"/>
              <a:gd name="T8" fmla="*/ 0 60000 65536"/>
              <a:gd name="T9" fmla="*/ 0 60000 65536"/>
              <a:gd name="T10" fmla="*/ 0 60000 65536"/>
              <a:gd name="T11" fmla="*/ 0 60000 65536"/>
              <a:gd name="T12" fmla="*/ 0 w 672029"/>
              <a:gd name="T13" fmla="*/ 0 h 649995"/>
              <a:gd name="T14" fmla="*/ 672029 w 672029"/>
              <a:gd name="T15" fmla="*/ 649995 h 649995"/>
            </a:gdLst>
            <a:ahLst/>
            <a:cxnLst>
              <a:cxn ang="T8">
                <a:pos x="T0" y="T1"/>
              </a:cxn>
              <a:cxn ang="T9">
                <a:pos x="T2" y="T3"/>
              </a:cxn>
              <a:cxn ang="T10">
                <a:pos x="T4" y="T5"/>
              </a:cxn>
              <a:cxn ang="T11">
                <a:pos x="T6" y="T7"/>
              </a:cxn>
            </a:cxnLst>
            <a:rect l="T12" t="T13" r="T14" b="T15"/>
            <a:pathLst>
              <a:path w="672029" h="649995">
                <a:moveTo>
                  <a:pt x="672029" y="0"/>
                </a:moveTo>
                <a:lnTo>
                  <a:pt x="0" y="649995"/>
                </a:lnTo>
                <a:lnTo>
                  <a:pt x="154236" y="231354"/>
                </a:lnTo>
                <a:lnTo>
                  <a:pt x="672029" y="0"/>
                </a:lnTo>
                <a:close/>
              </a:path>
            </a:pathLst>
          </a:custGeom>
          <a:solidFill>
            <a:srgbClr val="AA1D2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6" name="任意多边形 119"/>
          <p:cNvSpPr>
            <a:spLocks noChangeArrowheads="1"/>
          </p:cNvSpPr>
          <p:nvPr userDrawn="1"/>
        </p:nvSpPr>
        <p:spPr bwMode="auto">
          <a:xfrm>
            <a:off x="2279650" y="1536700"/>
            <a:ext cx="2281238" cy="701675"/>
          </a:xfrm>
          <a:custGeom>
            <a:avLst/>
            <a:gdLst>
              <a:gd name="T0" fmla="*/ 0 w 2974555"/>
              <a:gd name="T1" fmla="*/ 925417 h 925417"/>
              <a:gd name="T2" fmla="*/ 2974555 w 2974555"/>
              <a:gd name="T3" fmla="*/ 0 h 925417"/>
              <a:gd name="T4" fmla="*/ 2500829 w 2974555"/>
              <a:gd name="T5" fmla="*/ 484742 h 925417"/>
              <a:gd name="T6" fmla="*/ 0 w 2974555"/>
              <a:gd name="T7" fmla="*/ 925417 h 925417"/>
              <a:gd name="T8" fmla="*/ 0 60000 65536"/>
              <a:gd name="T9" fmla="*/ 0 60000 65536"/>
              <a:gd name="T10" fmla="*/ 0 60000 65536"/>
              <a:gd name="T11" fmla="*/ 0 60000 65536"/>
              <a:gd name="T12" fmla="*/ 0 w 2974555"/>
              <a:gd name="T13" fmla="*/ 0 h 925417"/>
              <a:gd name="T14" fmla="*/ 2974555 w 2974555"/>
              <a:gd name="T15" fmla="*/ 925417 h 925417"/>
            </a:gdLst>
            <a:ahLst/>
            <a:cxnLst>
              <a:cxn ang="T8">
                <a:pos x="T0" y="T1"/>
              </a:cxn>
              <a:cxn ang="T9">
                <a:pos x="T2" y="T3"/>
              </a:cxn>
              <a:cxn ang="T10">
                <a:pos x="T4" y="T5"/>
              </a:cxn>
              <a:cxn ang="T11">
                <a:pos x="T6" y="T7"/>
              </a:cxn>
            </a:cxnLst>
            <a:rect l="T12" t="T13" r="T14" b="T15"/>
            <a:pathLst>
              <a:path w="2974555" h="925417">
                <a:moveTo>
                  <a:pt x="0" y="925417"/>
                </a:moveTo>
                <a:lnTo>
                  <a:pt x="2974555" y="0"/>
                </a:lnTo>
                <a:lnTo>
                  <a:pt x="2500829" y="484742"/>
                </a:lnTo>
                <a:lnTo>
                  <a:pt x="0" y="925417"/>
                </a:lnTo>
                <a:close/>
              </a:path>
            </a:pathLst>
          </a:custGeom>
          <a:solidFill>
            <a:srgbClr val="EB263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7" name="任意多边形 120"/>
          <p:cNvSpPr>
            <a:spLocks noChangeArrowheads="1"/>
          </p:cNvSpPr>
          <p:nvPr userDrawn="1"/>
        </p:nvSpPr>
        <p:spPr bwMode="auto">
          <a:xfrm>
            <a:off x="-139700" y="4246563"/>
            <a:ext cx="255588" cy="265112"/>
          </a:xfrm>
          <a:custGeom>
            <a:avLst/>
            <a:gdLst>
              <a:gd name="T0" fmla="*/ 44068 w 341523"/>
              <a:gd name="T1" fmla="*/ 0 h 352540"/>
              <a:gd name="T2" fmla="*/ 341523 w 341523"/>
              <a:gd name="T3" fmla="*/ 352540 h 352540"/>
              <a:gd name="T4" fmla="*/ 0 w 341523"/>
              <a:gd name="T5" fmla="*/ 253388 h 352540"/>
              <a:gd name="T6" fmla="*/ 33051 w 341523"/>
              <a:gd name="T7" fmla="*/ 55084 h 352540"/>
              <a:gd name="T8" fmla="*/ 44068 w 341523"/>
              <a:gd name="T9" fmla="*/ 0 h 352540"/>
              <a:gd name="T10" fmla="*/ 0 60000 65536"/>
              <a:gd name="T11" fmla="*/ 0 60000 65536"/>
              <a:gd name="T12" fmla="*/ 0 60000 65536"/>
              <a:gd name="T13" fmla="*/ 0 60000 65536"/>
              <a:gd name="T14" fmla="*/ 0 60000 65536"/>
              <a:gd name="T15" fmla="*/ 0 w 341523"/>
              <a:gd name="T16" fmla="*/ 0 h 352540"/>
              <a:gd name="T17" fmla="*/ 341523 w 341523"/>
              <a:gd name="T18" fmla="*/ 352540 h 352540"/>
            </a:gdLst>
            <a:ahLst/>
            <a:cxnLst>
              <a:cxn ang="T10">
                <a:pos x="T0" y="T1"/>
              </a:cxn>
              <a:cxn ang="T11">
                <a:pos x="T2" y="T3"/>
              </a:cxn>
              <a:cxn ang="T12">
                <a:pos x="T4" y="T5"/>
              </a:cxn>
              <a:cxn ang="T13">
                <a:pos x="T6" y="T7"/>
              </a:cxn>
              <a:cxn ang="T14">
                <a:pos x="T8" y="T9"/>
              </a:cxn>
            </a:cxnLst>
            <a:rect l="T15" t="T16" r="T17" b="T18"/>
            <a:pathLst>
              <a:path w="341523" h="352540">
                <a:moveTo>
                  <a:pt x="44068" y="0"/>
                </a:moveTo>
                <a:lnTo>
                  <a:pt x="341523" y="352540"/>
                </a:lnTo>
                <a:lnTo>
                  <a:pt x="0" y="253388"/>
                </a:lnTo>
                <a:lnTo>
                  <a:pt x="33051" y="55084"/>
                </a:lnTo>
                <a:lnTo>
                  <a:pt x="44068" y="0"/>
                </a:lnTo>
                <a:close/>
              </a:path>
            </a:pathLst>
          </a:custGeom>
          <a:solidFill>
            <a:srgbClr val="E0345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8" name="任意多边形 122"/>
          <p:cNvSpPr>
            <a:spLocks noChangeArrowheads="1"/>
          </p:cNvSpPr>
          <p:nvPr userDrawn="1"/>
        </p:nvSpPr>
        <p:spPr bwMode="auto">
          <a:xfrm>
            <a:off x="1438275" y="3722688"/>
            <a:ext cx="279400" cy="214312"/>
          </a:xfrm>
          <a:custGeom>
            <a:avLst/>
            <a:gdLst>
              <a:gd name="T0" fmla="*/ 33051 w 374574"/>
              <a:gd name="T1" fmla="*/ 55085 h 286439"/>
              <a:gd name="T2" fmla="*/ 374574 w 374574"/>
              <a:gd name="T3" fmla="*/ 0 h 286439"/>
              <a:gd name="T4" fmla="*/ 0 w 374574"/>
              <a:gd name="T5" fmla="*/ 286439 h 286439"/>
              <a:gd name="T6" fmla="*/ 33051 w 374574"/>
              <a:gd name="T7" fmla="*/ 55085 h 286439"/>
              <a:gd name="T8" fmla="*/ 0 60000 65536"/>
              <a:gd name="T9" fmla="*/ 0 60000 65536"/>
              <a:gd name="T10" fmla="*/ 0 60000 65536"/>
              <a:gd name="T11" fmla="*/ 0 60000 65536"/>
              <a:gd name="T12" fmla="*/ 0 w 374574"/>
              <a:gd name="T13" fmla="*/ 0 h 286439"/>
              <a:gd name="T14" fmla="*/ 374574 w 374574"/>
              <a:gd name="T15" fmla="*/ 286439 h 286439"/>
            </a:gdLst>
            <a:ahLst/>
            <a:cxnLst>
              <a:cxn ang="T8">
                <a:pos x="T0" y="T1"/>
              </a:cxn>
              <a:cxn ang="T9">
                <a:pos x="T2" y="T3"/>
              </a:cxn>
              <a:cxn ang="T10">
                <a:pos x="T4" y="T5"/>
              </a:cxn>
              <a:cxn ang="T11">
                <a:pos x="T6" y="T7"/>
              </a:cxn>
            </a:cxnLst>
            <a:rect l="T12" t="T13" r="T14" b="T15"/>
            <a:pathLst>
              <a:path w="374574" h="286439">
                <a:moveTo>
                  <a:pt x="33051" y="55085"/>
                </a:moveTo>
                <a:lnTo>
                  <a:pt x="374574" y="0"/>
                </a:lnTo>
                <a:lnTo>
                  <a:pt x="0" y="286439"/>
                </a:lnTo>
                <a:lnTo>
                  <a:pt x="33051" y="55085"/>
                </a:lnTo>
                <a:close/>
              </a:path>
            </a:pathLst>
          </a:custGeom>
          <a:solidFill>
            <a:srgbClr val="CB428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9" name="任意多边形 126"/>
          <p:cNvSpPr>
            <a:spLocks noChangeArrowheads="1"/>
          </p:cNvSpPr>
          <p:nvPr userDrawn="1"/>
        </p:nvSpPr>
        <p:spPr bwMode="auto">
          <a:xfrm rot="6756059">
            <a:off x="4123532" y="4880769"/>
            <a:ext cx="173037"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EF5C5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0" name="任意多边形 135"/>
          <p:cNvSpPr>
            <a:spLocks noChangeArrowheads="1"/>
          </p:cNvSpPr>
          <p:nvPr userDrawn="1"/>
        </p:nvSpPr>
        <p:spPr bwMode="auto">
          <a:xfrm>
            <a:off x="6138863" y="2495550"/>
            <a:ext cx="206375" cy="214313"/>
          </a:xfrm>
          <a:custGeom>
            <a:avLst/>
            <a:gdLst>
              <a:gd name="T0" fmla="*/ 0 w 275421"/>
              <a:gd name="T1" fmla="*/ 33051 h 286439"/>
              <a:gd name="T2" fmla="*/ 275421 w 275421"/>
              <a:gd name="T3" fmla="*/ 0 h 286439"/>
              <a:gd name="T4" fmla="*/ 88135 w 275421"/>
              <a:gd name="T5" fmla="*/ 286439 h 286439"/>
              <a:gd name="T6" fmla="*/ 0 w 275421"/>
              <a:gd name="T7" fmla="*/ 33051 h 286439"/>
              <a:gd name="T8" fmla="*/ 0 60000 65536"/>
              <a:gd name="T9" fmla="*/ 0 60000 65536"/>
              <a:gd name="T10" fmla="*/ 0 60000 65536"/>
              <a:gd name="T11" fmla="*/ 0 60000 65536"/>
              <a:gd name="T12" fmla="*/ 0 w 275421"/>
              <a:gd name="T13" fmla="*/ 0 h 286439"/>
              <a:gd name="T14" fmla="*/ 275421 w 275421"/>
              <a:gd name="T15" fmla="*/ 286439 h 286439"/>
            </a:gdLst>
            <a:ahLst/>
            <a:cxnLst>
              <a:cxn ang="T8">
                <a:pos x="T0" y="T1"/>
              </a:cxn>
              <a:cxn ang="T9">
                <a:pos x="T2" y="T3"/>
              </a:cxn>
              <a:cxn ang="T10">
                <a:pos x="T4" y="T5"/>
              </a:cxn>
              <a:cxn ang="T11">
                <a:pos x="T6" y="T7"/>
              </a:cxn>
            </a:cxnLst>
            <a:rect l="T12" t="T13" r="T14" b="T15"/>
            <a:pathLst>
              <a:path w="275421" h="286439">
                <a:moveTo>
                  <a:pt x="0" y="33051"/>
                </a:moveTo>
                <a:lnTo>
                  <a:pt x="275421" y="0"/>
                </a:lnTo>
                <a:lnTo>
                  <a:pt x="88135" y="286439"/>
                </a:lnTo>
                <a:lnTo>
                  <a:pt x="0" y="33051"/>
                </a:lnTo>
                <a:close/>
              </a:path>
            </a:pathLst>
          </a:custGeom>
          <a:solidFill>
            <a:srgbClr val="3FC0F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1" name="任意多边形 136"/>
          <p:cNvSpPr>
            <a:spLocks noChangeArrowheads="1"/>
          </p:cNvSpPr>
          <p:nvPr userDrawn="1"/>
        </p:nvSpPr>
        <p:spPr bwMode="auto">
          <a:xfrm>
            <a:off x="8788400" y="2698750"/>
            <a:ext cx="174625"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F4594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2" name="任意多边形 137"/>
          <p:cNvSpPr>
            <a:spLocks noChangeArrowheads="1"/>
          </p:cNvSpPr>
          <p:nvPr userDrawn="1"/>
        </p:nvSpPr>
        <p:spPr bwMode="auto">
          <a:xfrm>
            <a:off x="7840663" y="1833563"/>
            <a:ext cx="247650" cy="198437"/>
          </a:xfrm>
          <a:custGeom>
            <a:avLst/>
            <a:gdLst>
              <a:gd name="T0" fmla="*/ 187286 w 330506"/>
              <a:gd name="T1" fmla="*/ 33050 h 264405"/>
              <a:gd name="T2" fmla="*/ 0 w 330506"/>
              <a:gd name="T3" fmla="*/ 264405 h 264405"/>
              <a:gd name="T4" fmla="*/ 330506 w 330506"/>
              <a:gd name="T5" fmla="*/ 0 h 264405"/>
              <a:gd name="T6" fmla="*/ 187286 w 330506"/>
              <a:gd name="T7" fmla="*/ 33050 h 264405"/>
              <a:gd name="T8" fmla="*/ 0 60000 65536"/>
              <a:gd name="T9" fmla="*/ 0 60000 65536"/>
              <a:gd name="T10" fmla="*/ 0 60000 65536"/>
              <a:gd name="T11" fmla="*/ 0 60000 65536"/>
              <a:gd name="T12" fmla="*/ 0 w 330506"/>
              <a:gd name="T13" fmla="*/ 0 h 264405"/>
              <a:gd name="T14" fmla="*/ 330506 w 330506"/>
              <a:gd name="T15" fmla="*/ 264405 h 264405"/>
            </a:gdLst>
            <a:ahLst/>
            <a:cxnLst>
              <a:cxn ang="T8">
                <a:pos x="T0" y="T1"/>
              </a:cxn>
              <a:cxn ang="T9">
                <a:pos x="T2" y="T3"/>
              </a:cxn>
              <a:cxn ang="T10">
                <a:pos x="T4" y="T5"/>
              </a:cxn>
              <a:cxn ang="T11">
                <a:pos x="T6" y="T7"/>
              </a:cxn>
            </a:cxnLst>
            <a:rect l="T12" t="T13" r="T14" b="T15"/>
            <a:pathLst>
              <a:path w="330506" h="264405">
                <a:moveTo>
                  <a:pt x="187286" y="33050"/>
                </a:moveTo>
                <a:lnTo>
                  <a:pt x="0" y="264405"/>
                </a:lnTo>
                <a:lnTo>
                  <a:pt x="330506" y="0"/>
                </a:lnTo>
                <a:lnTo>
                  <a:pt x="187286" y="33050"/>
                </a:lnTo>
                <a:close/>
              </a:path>
            </a:pathLst>
          </a:custGeom>
          <a:solidFill>
            <a:srgbClr val="1080B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3" name="任意多边形 138"/>
          <p:cNvSpPr>
            <a:spLocks noChangeArrowheads="1"/>
          </p:cNvSpPr>
          <p:nvPr userDrawn="1"/>
        </p:nvSpPr>
        <p:spPr bwMode="auto">
          <a:xfrm>
            <a:off x="6759575" y="1033463"/>
            <a:ext cx="279400" cy="214312"/>
          </a:xfrm>
          <a:custGeom>
            <a:avLst/>
            <a:gdLst>
              <a:gd name="T0" fmla="*/ 33051 w 374574"/>
              <a:gd name="T1" fmla="*/ 55085 h 286439"/>
              <a:gd name="T2" fmla="*/ 374574 w 374574"/>
              <a:gd name="T3" fmla="*/ 0 h 286439"/>
              <a:gd name="T4" fmla="*/ 0 w 374574"/>
              <a:gd name="T5" fmla="*/ 286439 h 286439"/>
              <a:gd name="T6" fmla="*/ 33051 w 374574"/>
              <a:gd name="T7" fmla="*/ 55085 h 286439"/>
              <a:gd name="T8" fmla="*/ 0 60000 65536"/>
              <a:gd name="T9" fmla="*/ 0 60000 65536"/>
              <a:gd name="T10" fmla="*/ 0 60000 65536"/>
              <a:gd name="T11" fmla="*/ 0 60000 65536"/>
              <a:gd name="T12" fmla="*/ 0 w 374574"/>
              <a:gd name="T13" fmla="*/ 0 h 286439"/>
              <a:gd name="T14" fmla="*/ 374574 w 374574"/>
              <a:gd name="T15" fmla="*/ 286439 h 286439"/>
            </a:gdLst>
            <a:ahLst/>
            <a:cxnLst>
              <a:cxn ang="T8">
                <a:pos x="T0" y="T1"/>
              </a:cxn>
              <a:cxn ang="T9">
                <a:pos x="T2" y="T3"/>
              </a:cxn>
              <a:cxn ang="T10">
                <a:pos x="T4" y="T5"/>
              </a:cxn>
              <a:cxn ang="T11">
                <a:pos x="T6" y="T7"/>
              </a:cxn>
            </a:cxnLst>
            <a:rect l="T12" t="T13" r="T14" b="T15"/>
            <a:pathLst>
              <a:path w="374574" h="286439">
                <a:moveTo>
                  <a:pt x="33051" y="55085"/>
                </a:moveTo>
                <a:lnTo>
                  <a:pt x="374574" y="0"/>
                </a:lnTo>
                <a:lnTo>
                  <a:pt x="0" y="286439"/>
                </a:lnTo>
                <a:lnTo>
                  <a:pt x="33051" y="55085"/>
                </a:lnTo>
                <a:close/>
              </a:path>
            </a:pathLst>
          </a:custGeom>
          <a:solidFill>
            <a:srgbClr val="045A8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4" name="任意多边形 139"/>
          <p:cNvSpPr>
            <a:spLocks noChangeArrowheads="1"/>
          </p:cNvSpPr>
          <p:nvPr userDrawn="1"/>
        </p:nvSpPr>
        <p:spPr bwMode="auto">
          <a:xfrm>
            <a:off x="508000" y="657225"/>
            <a:ext cx="173038"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A11D2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5" name="任意多边形 140"/>
          <p:cNvSpPr>
            <a:spLocks noChangeArrowheads="1"/>
          </p:cNvSpPr>
          <p:nvPr userDrawn="1"/>
        </p:nvSpPr>
        <p:spPr bwMode="auto">
          <a:xfrm>
            <a:off x="1970088" y="962025"/>
            <a:ext cx="247650" cy="198438"/>
          </a:xfrm>
          <a:custGeom>
            <a:avLst/>
            <a:gdLst>
              <a:gd name="T0" fmla="*/ 187286 w 330506"/>
              <a:gd name="T1" fmla="*/ 33050 h 264405"/>
              <a:gd name="T2" fmla="*/ 0 w 330506"/>
              <a:gd name="T3" fmla="*/ 264405 h 264405"/>
              <a:gd name="T4" fmla="*/ 330506 w 330506"/>
              <a:gd name="T5" fmla="*/ 0 h 264405"/>
              <a:gd name="T6" fmla="*/ 187286 w 330506"/>
              <a:gd name="T7" fmla="*/ 33050 h 264405"/>
              <a:gd name="T8" fmla="*/ 0 60000 65536"/>
              <a:gd name="T9" fmla="*/ 0 60000 65536"/>
              <a:gd name="T10" fmla="*/ 0 60000 65536"/>
              <a:gd name="T11" fmla="*/ 0 60000 65536"/>
              <a:gd name="T12" fmla="*/ 0 w 330506"/>
              <a:gd name="T13" fmla="*/ 0 h 264405"/>
              <a:gd name="T14" fmla="*/ 330506 w 330506"/>
              <a:gd name="T15" fmla="*/ 264405 h 264405"/>
            </a:gdLst>
            <a:ahLst/>
            <a:cxnLst>
              <a:cxn ang="T8">
                <a:pos x="T0" y="T1"/>
              </a:cxn>
              <a:cxn ang="T9">
                <a:pos x="T2" y="T3"/>
              </a:cxn>
              <a:cxn ang="T10">
                <a:pos x="T4" y="T5"/>
              </a:cxn>
              <a:cxn ang="T11">
                <a:pos x="T6" y="T7"/>
              </a:cxn>
            </a:cxnLst>
            <a:rect l="T12" t="T13" r="T14" b="T15"/>
            <a:pathLst>
              <a:path w="330506" h="264405">
                <a:moveTo>
                  <a:pt x="187286" y="33050"/>
                </a:moveTo>
                <a:lnTo>
                  <a:pt x="0" y="264405"/>
                </a:lnTo>
                <a:lnTo>
                  <a:pt x="330506" y="0"/>
                </a:lnTo>
                <a:lnTo>
                  <a:pt x="187286" y="33050"/>
                </a:lnTo>
                <a:close/>
              </a:path>
            </a:pathLst>
          </a:custGeom>
          <a:solidFill>
            <a:srgbClr val="F5942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6" name="任意多边形 142"/>
          <p:cNvSpPr>
            <a:spLocks noChangeArrowheads="1"/>
          </p:cNvSpPr>
          <p:nvPr userDrawn="1"/>
        </p:nvSpPr>
        <p:spPr bwMode="auto">
          <a:xfrm>
            <a:off x="3990975" y="639763"/>
            <a:ext cx="280988" cy="214312"/>
          </a:xfrm>
          <a:custGeom>
            <a:avLst/>
            <a:gdLst>
              <a:gd name="T0" fmla="*/ 33051 w 374574"/>
              <a:gd name="T1" fmla="*/ 55085 h 286439"/>
              <a:gd name="T2" fmla="*/ 374574 w 374574"/>
              <a:gd name="T3" fmla="*/ 0 h 286439"/>
              <a:gd name="T4" fmla="*/ 0 w 374574"/>
              <a:gd name="T5" fmla="*/ 286439 h 286439"/>
              <a:gd name="T6" fmla="*/ 33051 w 374574"/>
              <a:gd name="T7" fmla="*/ 55085 h 286439"/>
              <a:gd name="T8" fmla="*/ 0 60000 65536"/>
              <a:gd name="T9" fmla="*/ 0 60000 65536"/>
              <a:gd name="T10" fmla="*/ 0 60000 65536"/>
              <a:gd name="T11" fmla="*/ 0 60000 65536"/>
              <a:gd name="T12" fmla="*/ 0 w 374574"/>
              <a:gd name="T13" fmla="*/ 0 h 286439"/>
              <a:gd name="T14" fmla="*/ 374574 w 374574"/>
              <a:gd name="T15" fmla="*/ 286439 h 286439"/>
            </a:gdLst>
            <a:ahLst/>
            <a:cxnLst>
              <a:cxn ang="T8">
                <a:pos x="T0" y="T1"/>
              </a:cxn>
              <a:cxn ang="T9">
                <a:pos x="T2" y="T3"/>
              </a:cxn>
              <a:cxn ang="T10">
                <a:pos x="T4" y="T5"/>
              </a:cxn>
              <a:cxn ang="T11">
                <a:pos x="T6" y="T7"/>
              </a:cxn>
            </a:cxnLst>
            <a:rect l="T12" t="T13" r="T14" b="T15"/>
            <a:pathLst>
              <a:path w="374574" h="286439">
                <a:moveTo>
                  <a:pt x="33051" y="55085"/>
                </a:moveTo>
                <a:lnTo>
                  <a:pt x="374574" y="0"/>
                </a:lnTo>
                <a:lnTo>
                  <a:pt x="0" y="286439"/>
                </a:lnTo>
                <a:lnTo>
                  <a:pt x="33051" y="55085"/>
                </a:lnTo>
                <a:close/>
              </a:path>
            </a:pathLst>
          </a:custGeom>
          <a:solidFill>
            <a:srgbClr val="4DC3C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7" name="任意多边形 144"/>
          <p:cNvSpPr>
            <a:spLocks noChangeArrowheads="1"/>
          </p:cNvSpPr>
          <p:nvPr userDrawn="1"/>
        </p:nvSpPr>
        <p:spPr bwMode="auto">
          <a:xfrm>
            <a:off x="2786063" y="4511675"/>
            <a:ext cx="173037"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34110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8" name="TextBox 11"/>
          <p:cNvSpPr>
            <a:spLocks noChangeArrowheads="1"/>
          </p:cNvSpPr>
          <p:nvPr userDrawn="1"/>
        </p:nvSpPr>
        <p:spPr bwMode="auto">
          <a:xfrm>
            <a:off x="4195763" y="3276600"/>
            <a:ext cx="500062"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r"/>
            <a:r>
              <a:rPr lang="zh-CN" altLang="en-US" sz="1200">
                <a:solidFill>
                  <a:schemeClr val="bg1"/>
                </a:solidFill>
                <a:latin typeface="Yuanti SC Regular" charset="0"/>
                <a:ea typeface="微软雅黑" panose="020B0503020204020204" pitchFamily="34" charset="-122"/>
                <a:sym typeface="Yuanti SC Regular" charset="0"/>
              </a:rPr>
              <a:t>案</a:t>
            </a:r>
            <a:endParaRPr lang="en-US" altLang="zh-CN" sz="1200">
              <a:solidFill>
                <a:schemeClr val="bg1"/>
              </a:solidFill>
              <a:latin typeface="Yuanti SC Regular" charset="0"/>
              <a:ea typeface="微软雅黑" panose="020B0503020204020204" pitchFamily="34" charset="-122"/>
              <a:sym typeface="Yuanti SC Regular" charset="0"/>
            </a:endParaRPr>
          </a:p>
          <a:p>
            <a:pPr algn="r"/>
            <a:r>
              <a:rPr lang="zh-CN" altLang="en-US" sz="1200">
                <a:solidFill>
                  <a:schemeClr val="bg1"/>
                </a:solidFill>
                <a:latin typeface="Yuanti SC Regular" charset="0"/>
                <a:ea typeface="微软雅黑" panose="020B0503020204020204" pitchFamily="34" charset="-122"/>
                <a:sym typeface="Yuanti SC Regular" charset="0"/>
              </a:rPr>
              <a:t>例</a:t>
            </a:r>
            <a:endPar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grpSp>
        <p:nvGrpSpPr>
          <p:cNvPr id="3" name="组合 1"/>
          <p:cNvGrpSpPr/>
          <p:nvPr userDrawn="1"/>
        </p:nvGrpSpPr>
        <p:grpSpPr bwMode="auto">
          <a:xfrm>
            <a:off x="253769" y="-19938"/>
            <a:ext cx="674786" cy="646331"/>
            <a:chOff x="2506532" y="465192"/>
            <a:chExt cx="675190" cy="646231"/>
          </a:xfrm>
        </p:grpSpPr>
        <p:sp>
          <p:nvSpPr>
            <p:cNvPr id="4" name="文本框 2"/>
            <p:cNvSpPr txBox="1">
              <a:spLocks noChangeArrowheads="1"/>
            </p:cNvSpPr>
            <p:nvPr/>
          </p:nvSpPr>
          <p:spPr bwMode="auto">
            <a:xfrm>
              <a:off x="2506532" y="465192"/>
              <a:ext cx="236653" cy="646231"/>
            </a:xfrm>
            <a:prstGeom prst="rect">
              <a:avLst/>
            </a:prstGeom>
            <a:noFill/>
            <a:ln w="9525">
              <a:noFill/>
              <a:miter lim="800000"/>
            </a:ln>
          </p:spPr>
          <p:txBody>
            <a:bodyPr>
              <a:spAutoFit/>
            </a:bodyPr>
            <a:lstStyle/>
            <a:p>
              <a:r>
                <a:rPr lang="en-US" altLang="zh-CN" sz="3600" dirty="0">
                  <a:solidFill>
                    <a:srgbClr val="005292"/>
                  </a:solidFill>
                  <a:latin typeface="Impact" panose="020B0806030902050204" pitchFamily="34" charset="0"/>
                </a:rPr>
                <a:t>5</a:t>
              </a:r>
              <a:endParaRPr lang="zh-CN" altLang="en-US" sz="3600" dirty="0">
                <a:solidFill>
                  <a:srgbClr val="005292"/>
                </a:solidFill>
                <a:latin typeface="Impact" panose="020B0806030902050204"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572146"/>
            <a:ext cx="9138050" cy="34281"/>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91411" tIns="45705" rIns="91411" bIns="45705"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4AF190-E6C3-4F71-9AD4-820770AEF1A8}" type="datetimeFigureOut">
              <a:rPr lang="zh-CN" altLang="en-US" smtClean="0"/>
              <a:pPr/>
              <a:t>2017/10/23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24AF190-E6C3-4F71-9AD4-820770AEF1A8}" type="datetimeFigureOut">
              <a:rPr lang="zh-CN" altLang="en-US" smtClean="0"/>
              <a:pPr/>
              <a:t>2017/10/23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5B5BF9F-75C6-42BD-8363-2F606FE0B60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2"/>
          <p:cNvSpPr>
            <a:spLocks noChangeArrowheads="1"/>
          </p:cNvSpPr>
          <p:nvPr/>
        </p:nvSpPr>
        <p:spPr bwMode="auto">
          <a:xfrm>
            <a:off x="4399280" y="3305810"/>
            <a:ext cx="4763770" cy="1198245"/>
          </a:xfrm>
          <a:prstGeom prst="rect">
            <a:avLst/>
          </a:prstGeom>
          <a:solidFill>
            <a:srgbClr val="14688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1D97BC"/>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1"/>
          <p:cNvSpPr>
            <a:spLocks noChangeArrowheads="1"/>
          </p:cNvSpPr>
          <p:nvPr/>
        </p:nvSpPr>
        <p:spPr bwMode="auto">
          <a:xfrm>
            <a:off x="4909820" y="3387725"/>
            <a:ext cx="3455035"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defTabSz="685800" fontAlgn="base">
              <a:spcBef>
                <a:spcPct val="0"/>
              </a:spcBef>
              <a:spcAft>
                <a:spcPct val="0"/>
              </a:spcAft>
              <a:buFont typeface="Arial" panose="020B0604020202020204" pitchFamily="34" charset="0"/>
              <a:buNone/>
            </a:pPr>
            <a:r>
              <a:rPr lang="zh-CN" sz="4400" b="1" dirty="0">
                <a:solidFill>
                  <a:srgbClr val="FFFFFF"/>
                </a:solidFill>
                <a:latin typeface="Arial" panose="020B0604020202020204" pitchFamily="34" charset="0"/>
                <a:ea typeface="微软雅黑" panose="020B0503020204020204" pitchFamily="34" charset="-122"/>
                <a:sym typeface="Arial" panose="020B0604020202020204" pitchFamily="34" charset="0"/>
              </a:rPr>
              <a:t>设 计 素 描</a:t>
            </a:r>
          </a:p>
        </p:txBody>
      </p:sp>
      <p:sp>
        <p:nvSpPr>
          <p:cNvPr id="2" name="文本框 1"/>
          <p:cNvSpPr txBox="1"/>
          <p:nvPr/>
        </p:nvSpPr>
        <p:spPr>
          <a:xfrm>
            <a:off x="5581650" y="4043680"/>
            <a:ext cx="2663825" cy="460375"/>
          </a:xfrm>
          <a:prstGeom prst="rect">
            <a:avLst/>
          </a:prstGeom>
          <a:noFill/>
        </p:spPr>
        <p:txBody>
          <a:bodyPr wrap="square" rtlCol="0">
            <a:spAutoFit/>
          </a:bodyPr>
          <a:lstStyle/>
          <a:p>
            <a:pPr algn="dist"/>
            <a:r>
              <a:rPr lang="en-US" altLang="zh-CN" sz="2400">
                <a:solidFill>
                  <a:schemeClr val="bg1"/>
                </a:solidFill>
                <a:latin typeface="High Tower Text" panose="02040502050506030303" charset="0"/>
              </a:rPr>
              <a:t>Design sketch</a:t>
            </a:r>
          </a:p>
        </p:txBody>
      </p:sp>
      <p:sp>
        <p:nvSpPr>
          <p:cNvPr id="5" name="矩形 4"/>
          <p:cNvSpPr/>
          <p:nvPr/>
        </p:nvSpPr>
        <p:spPr>
          <a:xfrm>
            <a:off x="5143998" y="4577695"/>
            <a:ext cx="3413114" cy="400110"/>
          </a:xfrm>
          <a:prstGeom prst="rect">
            <a:avLst/>
          </a:prstGeom>
        </p:spPr>
        <p:txBody>
          <a:bodyPr wrap="none">
            <a:spAutoFit/>
          </a:bodyPr>
          <a:lstStyle/>
          <a:p>
            <a:r>
              <a:rPr lang="zh-CN" altLang="en-US" sz="2000" dirty="0" smtClean="0">
                <a:solidFill>
                  <a:srgbClr val="03A9F3"/>
                </a:solidFill>
                <a:latin typeface="微软雅黑" panose="020B0503020204020204" pitchFamily="34" charset="-122"/>
                <a:ea typeface="微软雅黑" panose="020B0503020204020204" pitchFamily="34" charset="-122"/>
              </a:rPr>
              <a:t>第三章  设计素描的创新思维</a:t>
            </a:r>
            <a:endParaRPr lang="zh-CN" altLang="en-US" sz="2000" dirty="0">
              <a:solidFill>
                <a:srgbClr val="03A9F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174115" y="401955"/>
            <a:ext cx="6971030" cy="3692525"/>
          </a:xfrm>
          <a:prstGeom prst="rect">
            <a:avLst/>
          </a:prstGeom>
          <a:noFill/>
        </p:spPr>
        <p:txBody>
          <a:bodyPr wrap="square" rtlCol="0">
            <a:spAutoFit/>
          </a:bodyPr>
          <a:lstStyle/>
          <a:p>
            <a:pPr fontAlgn="auto">
              <a:lnSpc>
                <a:spcPct val="150000"/>
              </a:lnSpc>
            </a:pPr>
            <a:endParaRPr lang="zh-CN" altLang="en-US" sz="1400">
              <a:latin typeface="宋体" panose="02010600030101010101" pitchFamily="2" charset="-122"/>
              <a:ea typeface="宋体" panose="02010600030101010101" pitchFamily="2" charset="-122"/>
            </a:endParaRPr>
          </a:p>
          <a:p>
            <a:pPr fontAlgn="auto">
              <a:lnSpc>
                <a:spcPct val="150000"/>
              </a:lnSpc>
            </a:pPr>
            <a:r>
              <a:rPr lang="en-US" altLang="zh-CN" sz="1600">
                <a:solidFill>
                  <a:srgbClr val="03A9F3"/>
                </a:solidFill>
                <a:latin typeface="微软雅黑" panose="020B0503020204020204" pitchFamily="34" charset="-122"/>
                <a:ea typeface="微软雅黑" panose="020B0503020204020204" pitchFamily="34" charset="-122"/>
              </a:rPr>
              <a:t>3.</a:t>
            </a:r>
            <a:r>
              <a:rPr lang="zh-CN" altLang="en-US" sz="1600">
                <a:solidFill>
                  <a:srgbClr val="03A9F3"/>
                </a:solidFill>
                <a:latin typeface="微软雅黑" panose="020B0503020204020204" pitchFamily="34" charset="-122"/>
                <a:ea typeface="微软雅黑" panose="020B0503020204020204" pitchFamily="34" charset="-122"/>
              </a:rPr>
              <a:t>2  分析与变体</a:t>
            </a:r>
          </a:p>
          <a:p>
            <a:pPr fontAlgn="auto">
              <a:lnSpc>
                <a:spcPct val="100000"/>
              </a:lnSpc>
            </a:pPr>
            <a:endParaRPr lang="zh-CN" altLang="en-US" sz="1400">
              <a:latin typeface="宋体" panose="02010600030101010101" pitchFamily="2" charset="-122"/>
              <a:ea typeface="宋体" panose="02010600030101010101" pitchFamily="2" charset="-122"/>
            </a:endParaRPr>
          </a:p>
          <a:p>
            <a:pPr fontAlgn="auto">
              <a:lnSpc>
                <a:spcPct val="150000"/>
              </a:lnSpc>
            </a:pPr>
            <a:r>
              <a:rPr lang="zh-CN" altLang="en-US" sz="1400">
                <a:latin typeface="宋体" panose="02010600030101010101" pitchFamily="2" charset="-122"/>
                <a:ea typeface="宋体" panose="02010600030101010101" pitchFamily="2" charset="-122"/>
              </a:rPr>
              <a:t>    分析与变体包含了写生、分析、变体三个部分，写生是基础，分析是过程，变体是目的，三个部分相互影响，互相制约。</a:t>
            </a:r>
          </a:p>
          <a:p>
            <a:pPr fontAlgn="auto">
              <a:lnSpc>
                <a:spcPct val="100000"/>
              </a:lnSpc>
            </a:pPr>
            <a:endParaRPr lang="zh-CN" altLang="en-US" sz="1400">
              <a:latin typeface="宋体" panose="02010600030101010101" pitchFamily="2" charset="-122"/>
              <a:ea typeface="宋体" panose="02010600030101010101" pitchFamily="2" charset="-122"/>
            </a:endParaRPr>
          </a:p>
          <a:p>
            <a:pPr fontAlgn="auto">
              <a:lnSpc>
                <a:spcPct val="150000"/>
              </a:lnSpc>
            </a:pPr>
            <a:r>
              <a:rPr lang="en-US" altLang="zh-CN" sz="1400">
                <a:solidFill>
                  <a:srgbClr val="03A9F3"/>
                </a:solidFill>
                <a:latin typeface="微软雅黑" panose="020B0503020204020204" pitchFamily="34" charset="-122"/>
                <a:ea typeface="微软雅黑" panose="020B0503020204020204" pitchFamily="34" charset="-122"/>
              </a:rPr>
              <a:t>3.</a:t>
            </a:r>
            <a:r>
              <a:rPr lang="zh-CN" altLang="en-US" sz="1400">
                <a:solidFill>
                  <a:srgbClr val="03A9F3"/>
                </a:solidFill>
                <a:latin typeface="微软雅黑" panose="020B0503020204020204" pitchFamily="34" charset="-122"/>
                <a:ea typeface="微软雅黑" panose="020B0503020204020204" pitchFamily="34" charset="-122"/>
              </a:rPr>
              <a:t>2.1  写生</a:t>
            </a:r>
          </a:p>
          <a:p>
            <a:pPr fontAlgn="auto">
              <a:lnSpc>
                <a:spcPct val="100000"/>
              </a:lnSpc>
            </a:pPr>
            <a:endParaRPr lang="zh-CN" altLang="en-US" sz="1400">
              <a:latin typeface="宋体" panose="02010600030101010101" pitchFamily="2" charset="-122"/>
              <a:ea typeface="宋体" panose="02010600030101010101" pitchFamily="2" charset="-122"/>
            </a:endParaRPr>
          </a:p>
          <a:p>
            <a:pPr fontAlgn="auto">
              <a:lnSpc>
                <a:spcPct val="150000"/>
              </a:lnSpc>
            </a:pPr>
            <a:r>
              <a:rPr lang="zh-CN" altLang="en-US" sz="1400">
                <a:latin typeface="宋体" panose="02010600030101010101" pitchFamily="2" charset="-122"/>
                <a:ea typeface="宋体" panose="02010600030101010101" pitchFamily="2" charset="-122"/>
              </a:rPr>
              <a:t>    我们观察物体时，一般受其自身条件制约，很难一眼就看清内在的结构，只有通过解剖，帮助观察、理解。桔子、猕猴桃、花生、梨子、苹果、核桃等等，它们的内部形状也是很有趣的。</a:t>
            </a:r>
            <a:r>
              <a:rPr lang="en-US" altLang="zh-CN" sz="1400">
                <a:latin typeface="宋体" panose="02010600030101010101" pitchFamily="2" charset="-122"/>
                <a:ea typeface="宋体" panose="02010600030101010101" pitchFamily="2" charset="-122"/>
              </a:rPr>
              <a:t>同一物体内部、外部造型往往有所区别，写生正是要准确记录下这些区别的结构，为后面的分析、变体提供依据。</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4"/>
          <a:stretch>
            <a:fillRect/>
          </a:stretch>
        </p:blipFill>
        <p:spPr>
          <a:xfrm>
            <a:off x="1433195" y="104775"/>
            <a:ext cx="2910205" cy="2455545"/>
          </a:xfrm>
          <a:prstGeom prst="rect">
            <a:avLst/>
          </a:prstGeom>
        </p:spPr>
      </p:pic>
      <p:pic>
        <p:nvPicPr>
          <p:cNvPr id="5" name="图片 4"/>
          <p:cNvPicPr>
            <a:picLocks noChangeAspect="1"/>
          </p:cNvPicPr>
          <p:nvPr/>
        </p:nvPicPr>
        <p:blipFill>
          <a:blip r:embed="rId5"/>
          <a:stretch>
            <a:fillRect/>
          </a:stretch>
        </p:blipFill>
        <p:spPr>
          <a:xfrm>
            <a:off x="1351915" y="2562225"/>
            <a:ext cx="6440170" cy="2424430"/>
          </a:xfrm>
          <a:prstGeom prst="rect">
            <a:avLst/>
          </a:prstGeom>
        </p:spPr>
      </p:pic>
      <p:pic>
        <p:nvPicPr>
          <p:cNvPr id="6" name="图片 5"/>
          <p:cNvPicPr>
            <a:picLocks noChangeAspect="1"/>
          </p:cNvPicPr>
          <p:nvPr/>
        </p:nvPicPr>
        <p:blipFill>
          <a:blip r:embed="rId6"/>
          <a:stretch>
            <a:fillRect/>
          </a:stretch>
        </p:blipFill>
        <p:spPr>
          <a:xfrm>
            <a:off x="4624070" y="177165"/>
            <a:ext cx="2971165" cy="23622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400175" y="730250"/>
            <a:ext cx="6343650" cy="2568575"/>
          </a:xfrm>
          <a:prstGeom prst="rect">
            <a:avLst/>
          </a:prstGeom>
          <a:noFill/>
        </p:spPr>
        <p:txBody>
          <a:bodyPr wrap="square" rtlCol="0">
            <a:spAutoFit/>
          </a:bodyPr>
          <a:lstStyle/>
          <a:p>
            <a:pPr fontAlgn="auto">
              <a:lnSpc>
                <a:spcPct val="150000"/>
              </a:lnSpc>
            </a:pPr>
            <a:endParaRPr lang="zh-CN" altLang="en-US" sz="1400">
              <a:latin typeface="宋体" panose="02010600030101010101" pitchFamily="2" charset="-122"/>
              <a:ea typeface="宋体" panose="02010600030101010101" pitchFamily="2" charset="-122"/>
            </a:endParaRPr>
          </a:p>
          <a:p>
            <a:pPr fontAlgn="auto">
              <a:lnSpc>
                <a:spcPct val="150000"/>
              </a:lnSpc>
            </a:pPr>
            <a:r>
              <a:rPr lang="en-US" altLang="zh-CN" sz="1400">
                <a:solidFill>
                  <a:srgbClr val="03A9F3"/>
                </a:solidFill>
                <a:latin typeface="微软雅黑" panose="020B0503020204020204" pitchFamily="34" charset="-122"/>
                <a:ea typeface="微软雅黑" panose="020B0503020204020204" pitchFamily="34" charset="-122"/>
              </a:rPr>
              <a:t>3.</a:t>
            </a:r>
            <a:r>
              <a:rPr lang="zh-CN" altLang="en-US" sz="1400">
                <a:solidFill>
                  <a:srgbClr val="03A9F3"/>
                </a:solidFill>
                <a:latin typeface="微软雅黑" panose="020B0503020204020204" pitchFamily="34" charset="-122"/>
                <a:ea typeface="微软雅黑" panose="020B0503020204020204" pitchFamily="34" charset="-122"/>
              </a:rPr>
              <a:t>2.2  分析</a:t>
            </a:r>
          </a:p>
          <a:p>
            <a:pPr fontAlgn="auto">
              <a:lnSpc>
                <a:spcPct val="100000"/>
              </a:lnSpc>
            </a:pPr>
            <a:endParaRPr lang="zh-CN" altLang="en-US" sz="1400">
              <a:latin typeface="宋体" panose="02010600030101010101" pitchFamily="2" charset="-122"/>
              <a:ea typeface="宋体" panose="02010600030101010101" pitchFamily="2" charset="-122"/>
            </a:endParaRPr>
          </a:p>
          <a:p>
            <a:pPr fontAlgn="auto">
              <a:lnSpc>
                <a:spcPct val="150000"/>
              </a:lnSpc>
            </a:pPr>
            <a:r>
              <a:rPr lang="zh-CN" altLang="en-US" sz="1400">
                <a:latin typeface="宋体" panose="02010600030101010101" pitchFamily="2" charset="-122"/>
                <a:ea typeface="宋体" panose="02010600030101010101" pitchFamily="2" charset="-122"/>
              </a:rPr>
              <a:t>    是把分门别类的、局部的分析与整体性的把握结合起来，分析形态与形态间的关系、肌理、生长机制、形态多重性以及形态内在层面所隐含的各种要素，做成视觉笔记。在这些分析中，所提取的并不仅仅是形态，还要有更为刺激的视觉表现要素，整个训练强调的是形式训练，不强调主题，其他所有元素都是为形式而服务。这些分析的结果将作为变体的依据。</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4"/>
          <a:stretch>
            <a:fillRect/>
          </a:stretch>
        </p:blipFill>
        <p:spPr>
          <a:xfrm>
            <a:off x="1576705" y="443230"/>
            <a:ext cx="5990590" cy="425704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080770" y="630555"/>
            <a:ext cx="7143115" cy="3538220"/>
          </a:xfrm>
          <a:prstGeom prst="rect">
            <a:avLst/>
          </a:prstGeom>
          <a:noFill/>
        </p:spPr>
        <p:txBody>
          <a:bodyPr wrap="square" rtlCol="0">
            <a:spAutoFit/>
          </a:bodyPr>
          <a:lstStyle/>
          <a:p>
            <a:pPr fontAlgn="auto">
              <a:lnSpc>
                <a:spcPct val="150000"/>
              </a:lnSpc>
            </a:pPr>
            <a:endParaRPr lang="zh-CN" altLang="en-US" sz="1400"/>
          </a:p>
          <a:p>
            <a:pPr fontAlgn="auto">
              <a:lnSpc>
                <a:spcPct val="150000"/>
              </a:lnSpc>
            </a:pPr>
            <a:r>
              <a:rPr lang="zh-CN" altLang="en-US" sz="1400">
                <a:solidFill>
                  <a:srgbClr val="03A9F3"/>
                </a:solidFill>
                <a:latin typeface="微软雅黑" panose="020B0503020204020204" pitchFamily="34" charset="-122"/>
                <a:ea typeface="微软雅黑" panose="020B0503020204020204" pitchFamily="34" charset="-122"/>
              </a:rPr>
              <a:t>2.3  变体</a:t>
            </a:r>
          </a:p>
          <a:p>
            <a:pPr fontAlgn="auto">
              <a:lnSpc>
                <a:spcPct val="100000"/>
              </a:lnSpc>
            </a:pPr>
            <a:endParaRPr lang="zh-CN" altLang="en-US" sz="1400"/>
          </a:p>
          <a:p>
            <a:pPr fontAlgn="auto">
              <a:lnSpc>
                <a:spcPct val="150000"/>
              </a:lnSpc>
            </a:pPr>
            <a:r>
              <a:rPr lang="zh-CN" altLang="en-US" sz="1400"/>
              <a:t>         对分析的形态加以综合与变化形成一幅完整的画面。</a:t>
            </a:r>
          </a:p>
          <a:p>
            <a:pPr fontAlgn="auto">
              <a:lnSpc>
                <a:spcPct val="150000"/>
              </a:lnSpc>
            </a:pPr>
            <a:r>
              <a:rPr lang="zh-CN" altLang="en-US" sz="1400"/>
              <a:t>         变体表现的一种方式是在四开纸上画出网格寻找形态秩序并进行理性分析，我们起初是比较感性的表现结构规律，往往知其然却不知其所以然，打上网格就可以使这种表现秩序化，从而得出内部种种关系交错、结构紧密的物体形态。在此基础上加以调整，使之更加清晰。</a:t>
            </a:r>
          </a:p>
          <a:p>
            <a:pPr fontAlgn="auto">
              <a:lnSpc>
                <a:spcPct val="150000"/>
              </a:lnSpc>
            </a:pPr>
            <a:r>
              <a:rPr lang="zh-CN" altLang="en-US" sz="1400"/>
              <a:t>         还有一种方式是通过透叠、交错、切割、局部放大、缩小等手法将分析的结果发展成一张或组合画面，或将积累的形态单元组合成一幅完整的画面，画面可以借用肌理语言来传达。</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709930" y="256540"/>
            <a:ext cx="5485130" cy="306705"/>
          </a:xfrm>
          <a:prstGeom prst="rect">
            <a:avLst/>
          </a:prstGeom>
          <a:noFill/>
        </p:spPr>
        <p:txBody>
          <a:bodyPr wrap="square" rtlCol="0">
            <a:spAutoFit/>
          </a:bodyPr>
          <a:lstStyle/>
          <a:p>
            <a:r>
              <a:rPr lang="zh-CN" altLang="en-US" sz="1400" b="1">
                <a:solidFill>
                  <a:srgbClr val="03A9F3"/>
                </a:solidFill>
              </a:rPr>
              <a:t>从写生、分析到变体的一个完整的分析变体流程</a:t>
            </a:r>
          </a:p>
        </p:txBody>
      </p:sp>
      <p:pic>
        <p:nvPicPr>
          <p:cNvPr id="3" name="图片 2"/>
          <p:cNvPicPr>
            <a:picLocks noChangeAspect="1"/>
          </p:cNvPicPr>
          <p:nvPr/>
        </p:nvPicPr>
        <p:blipFill>
          <a:blip r:embed="rId4"/>
          <a:stretch>
            <a:fillRect/>
          </a:stretch>
        </p:blipFill>
        <p:spPr>
          <a:xfrm>
            <a:off x="310515" y="730250"/>
            <a:ext cx="4678680" cy="3876675"/>
          </a:xfrm>
          <a:prstGeom prst="rect">
            <a:avLst/>
          </a:prstGeom>
        </p:spPr>
      </p:pic>
      <p:pic>
        <p:nvPicPr>
          <p:cNvPr id="4" name="图片 3"/>
          <p:cNvPicPr>
            <a:picLocks noChangeAspect="1"/>
          </p:cNvPicPr>
          <p:nvPr/>
        </p:nvPicPr>
        <p:blipFill>
          <a:blip r:embed="rId5"/>
          <a:stretch>
            <a:fillRect/>
          </a:stretch>
        </p:blipFill>
        <p:spPr>
          <a:xfrm>
            <a:off x="5058410" y="521970"/>
            <a:ext cx="3378835" cy="3860165"/>
          </a:xfrm>
          <a:prstGeom prst="rect">
            <a:avLst/>
          </a:prstGeom>
        </p:spPr>
      </p:pic>
      <p:pic>
        <p:nvPicPr>
          <p:cNvPr id="5" name="图片 4"/>
          <p:cNvPicPr>
            <a:picLocks noChangeAspect="1"/>
          </p:cNvPicPr>
          <p:nvPr/>
        </p:nvPicPr>
        <p:blipFill>
          <a:blip r:embed="rId6"/>
          <a:stretch>
            <a:fillRect/>
          </a:stretch>
        </p:blipFill>
        <p:spPr>
          <a:xfrm>
            <a:off x="5490845" y="4382135"/>
            <a:ext cx="2514600" cy="5238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139825" y="630555"/>
            <a:ext cx="7108825" cy="3692525"/>
          </a:xfrm>
          <a:prstGeom prst="rect">
            <a:avLst/>
          </a:prstGeom>
          <a:noFill/>
        </p:spPr>
        <p:txBody>
          <a:bodyPr wrap="square" rtlCol="0">
            <a:spAutoFit/>
          </a:bodyPr>
          <a:lstStyle/>
          <a:p>
            <a:pPr fontAlgn="auto">
              <a:lnSpc>
                <a:spcPct val="150000"/>
              </a:lnSpc>
            </a:pPr>
            <a:r>
              <a:rPr lang="en-US" altLang="zh-CN" sz="1600">
                <a:solidFill>
                  <a:srgbClr val="03A9F3"/>
                </a:solidFill>
                <a:latin typeface="微软雅黑" panose="020B0503020204020204" pitchFamily="34" charset="-122"/>
                <a:ea typeface="微软雅黑" panose="020B0503020204020204" pitchFamily="34" charset="-122"/>
              </a:rPr>
              <a:t>4.</a:t>
            </a:r>
            <a:r>
              <a:rPr lang="zh-CN" altLang="en-US" sz="1600">
                <a:solidFill>
                  <a:srgbClr val="03A9F3"/>
                </a:solidFill>
                <a:latin typeface="微软雅黑" panose="020B0503020204020204" pitchFamily="34" charset="-122"/>
                <a:ea typeface="微软雅黑" panose="020B0503020204020204" pitchFamily="34" charset="-122"/>
              </a:rPr>
              <a:t>3  意象与联想</a:t>
            </a:r>
          </a:p>
          <a:p>
            <a:pPr fontAlgn="auto">
              <a:lnSpc>
                <a:spcPct val="100000"/>
              </a:lnSpc>
            </a:pPr>
            <a:endParaRPr lang="en-US" altLang="zh-CN" sz="1400">
              <a:solidFill>
                <a:srgbClr val="03A9F3"/>
              </a:solidFill>
            </a:endParaRPr>
          </a:p>
          <a:p>
            <a:pPr fontAlgn="auto">
              <a:lnSpc>
                <a:spcPct val="150000"/>
              </a:lnSpc>
            </a:pPr>
            <a:r>
              <a:rPr lang="en-US" altLang="zh-CN" sz="1400">
                <a:solidFill>
                  <a:srgbClr val="03A9F3"/>
                </a:solidFill>
              </a:rPr>
              <a:t>4.</a:t>
            </a:r>
            <a:r>
              <a:rPr lang="zh-CN" altLang="en-US" sz="1400">
                <a:solidFill>
                  <a:srgbClr val="03A9F3"/>
                </a:solidFill>
              </a:rPr>
              <a:t>3.1  基本概念</a:t>
            </a:r>
          </a:p>
          <a:p>
            <a:pPr fontAlgn="auto">
              <a:lnSpc>
                <a:spcPct val="100000"/>
              </a:lnSpc>
            </a:pPr>
            <a:r>
              <a:rPr lang="zh-CN" altLang="en-US" sz="1400"/>
              <a:t>        </a:t>
            </a:r>
          </a:p>
          <a:p>
            <a:pPr fontAlgn="auto">
              <a:lnSpc>
                <a:spcPct val="150000"/>
              </a:lnSpc>
            </a:pPr>
            <a:r>
              <a:rPr lang="zh-CN" altLang="en-US" sz="1400"/>
              <a:t>        意象——表象的一种，是由记忆表象和现有知觉形象改造而成的想象性表象。在创作过程中意象也称“审美意象”，是创作者想象力对实际生活所提供的经验材料进行加工处理后在头脑中所形成的形象显现。中国古代文艺理论术语中意象是指主观情意和外在物象相融合的心像。</a:t>
            </a:r>
          </a:p>
          <a:p>
            <a:pPr fontAlgn="auto">
              <a:lnSpc>
                <a:spcPct val="100000"/>
              </a:lnSpc>
            </a:pPr>
            <a:endParaRPr lang="zh-CN" altLang="en-US" sz="1400"/>
          </a:p>
          <a:p>
            <a:pPr fontAlgn="auto">
              <a:lnSpc>
                <a:spcPct val="150000"/>
              </a:lnSpc>
            </a:pPr>
            <a:r>
              <a:rPr lang="zh-CN" altLang="en-US" sz="1400"/>
              <a:t>      联想——人的一种思维活动，是人接触事物而刺激大脑，联想起相关的人或物。从造型角度可以把联想看成一种形象思维方法，它有三个层面：一是由一物联想到生活中其他相关的内容，二是受一物的启发想出另一种形象，三是创造出让观众产生联想的形象。</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915035" y="349250"/>
            <a:ext cx="7314565" cy="4231005"/>
          </a:xfrm>
          <a:prstGeom prst="rect">
            <a:avLst/>
          </a:prstGeom>
          <a:noFill/>
        </p:spPr>
        <p:txBody>
          <a:bodyPr wrap="square" rtlCol="0">
            <a:spAutoFit/>
          </a:bodyPr>
          <a:lstStyle/>
          <a:p>
            <a:pPr fontAlgn="auto">
              <a:lnSpc>
                <a:spcPct val="150000"/>
              </a:lnSpc>
            </a:pPr>
            <a:r>
              <a:rPr lang="en-US" altLang="zh-CN" sz="1600">
                <a:solidFill>
                  <a:srgbClr val="03A9F3"/>
                </a:solidFill>
                <a:latin typeface="微软雅黑" panose="020B0503020204020204" pitchFamily="34" charset="-122"/>
                <a:ea typeface="微软雅黑" panose="020B0503020204020204" pitchFamily="34" charset="-122"/>
              </a:rPr>
              <a:t>3.</a:t>
            </a:r>
            <a:r>
              <a:rPr lang="zh-CN" altLang="en-US" sz="1600">
                <a:solidFill>
                  <a:srgbClr val="03A9F3"/>
                </a:solidFill>
                <a:latin typeface="微软雅黑" panose="020B0503020204020204" pitchFamily="34" charset="-122"/>
                <a:ea typeface="微软雅黑" panose="020B0503020204020204" pitchFamily="34" charset="-122"/>
              </a:rPr>
              <a:t>3.2  意象造型的表现方法</a:t>
            </a:r>
          </a:p>
          <a:p>
            <a:pPr fontAlgn="auto">
              <a:lnSpc>
                <a:spcPct val="100000"/>
              </a:lnSpc>
            </a:pPr>
            <a:endParaRPr lang="zh-CN" altLang="en-US" sz="1400"/>
          </a:p>
          <a:p>
            <a:pPr fontAlgn="auto">
              <a:lnSpc>
                <a:spcPct val="150000"/>
              </a:lnSpc>
            </a:pPr>
            <a:r>
              <a:rPr lang="zh-CN" altLang="en-US" sz="1400"/>
              <a:t>        意象造型，即对生活中的自然物象或记忆中的形象，经过想象、意念、情感的融合，赋予其新的寓意或改造成新的形象。客观物象的意象组合是创作者根据其特点，结合自身感受及造型观念进行的再创造，实现主观认识与客观物体相统一。主要有以下几种方法：</a:t>
            </a:r>
          </a:p>
          <a:p>
            <a:pPr fontAlgn="auto">
              <a:lnSpc>
                <a:spcPct val="150000"/>
              </a:lnSpc>
            </a:pPr>
            <a:endParaRPr lang="zh-CN" altLang="en-US" sz="1400"/>
          </a:p>
          <a:p>
            <a:pPr fontAlgn="auto">
              <a:lnSpc>
                <a:spcPct val="150000"/>
              </a:lnSpc>
            </a:pPr>
            <a:r>
              <a:rPr lang="zh-CN" altLang="en-US" sz="1400" b="1">
                <a:sym typeface="+mn-ea"/>
              </a:rPr>
              <a:t>（1）强调主观认识</a:t>
            </a:r>
          </a:p>
          <a:p>
            <a:pPr fontAlgn="auto">
              <a:lnSpc>
                <a:spcPct val="150000"/>
              </a:lnSpc>
            </a:pPr>
            <a:r>
              <a:rPr lang="zh-CN" altLang="en-US" sz="1400">
                <a:sym typeface="+mn-ea"/>
              </a:rPr>
              <a:t>         不同的人有不同的经历，对待事物会就会有不同的感知差异，即使同一个人对待同一事物由于时间不同也会存在主观差异，我们就是要借用这种主观的差异来进行意象表现。比如一个基督徒和一个穆斯林他们对于绿色的认识差异极其明显，有基督教信仰的人认为绿色象征背叛和嫉妒，而伊斯兰教徒则认为绿色体现诚实和朴素，这就是人的主观认识差异性，它影响我们的思维和行动。在设计素描中，越是主观的形象越具有特点，越能吸引人们的注意。</a:t>
            </a:r>
            <a:endParaRPr lang="zh-CN" altLang="en-US" sz="1400"/>
          </a:p>
          <a:p>
            <a:pPr fontAlgn="auto">
              <a:lnSpc>
                <a:spcPct val="150000"/>
              </a:lnSpc>
            </a:pPr>
            <a:endParaRPr lang="zh-CN" altLang="en-US" sz="1400"/>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4"/>
          <a:stretch>
            <a:fillRect/>
          </a:stretch>
        </p:blipFill>
        <p:spPr>
          <a:xfrm>
            <a:off x="1062355" y="88900"/>
            <a:ext cx="4509135" cy="4896485"/>
          </a:xfrm>
          <a:prstGeom prst="rect">
            <a:avLst/>
          </a:prstGeom>
        </p:spPr>
      </p:pic>
      <p:pic>
        <p:nvPicPr>
          <p:cNvPr id="4" name="图片 3"/>
          <p:cNvPicPr>
            <a:picLocks noChangeAspect="1"/>
          </p:cNvPicPr>
          <p:nvPr/>
        </p:nvPicPr>
        <p:blipFill>
          <a:blip r:embed="rId5"/>
          <a:stretch>
            <a:fillRect/>
          </a:stretch>
        </p:blipFill>
        <p:spPr>
          <a:xfrm>
            <a:off x="5743575" y="1003300"/>
            <a:ext cx="2343150" cy="293306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153795" y="706120"/>
            <a:ext cx="7109460" cy="3538220"/>
          </a:xfrm>
          <a:prstGeom prst="rect">
            <a:avLst/>
          </a:prstGeom>
          <a:noFill/>
        </p:spPr>
        <p:txBody>
          <a:bodyPr wrap="square" rtlCol="0">
            <a:spAutoFit/>
          </a:bodyPr>
          <a:lstStyle/>
          <a:p>
            <a:pPr fontAlgn="auto">
              <a:lnSpc>
                <a:spcPct val="150000"/>
              </a:lnSpc>
            </a:pPr>
            <a:r>
              <a:rPr lang="zh-CN" altLang="en-US" sz="1400" b="1"/>
              <a:t>（2）添加艺术想象</a:t>
            </a:r>
          </a:p>
          <a:p>
            <a:pPr fontAlgn="auto">
              <a:lnSpc>
                <a:spcPct val="100000"/>
              </a:lnSpc>
            </a:pPr>
            <a:endParaRPr lang="zh-CN" altLang="en-US" sz="1400" b="1"/>
          </a:p>
          <a:p>
            <a:pPr fontAlgn="auto">
              <a:lnSpc>
                <a:spcPct val="150000"/>
              </a:lnSpc>
            </a:pPr>
            <a:r>
              <a:rPr lang="zh-CN" altLang="en-US" sz="1400"/>
              <a:t>         创作者可以依据自身的需求、理想和意义对客观事物做适当的艺术想象，添加某些理想化的成分。我们在考察美洲图案时发现，居住在阿拉斯加一带的印第安人，即习惯称为“爱斯基摩人”，在他们描绘的图案中重复出现太阳、鸟和鱼。有的图案群鸟环绕着太阳雀跃飞舞，还有密密麻麻的鱼群等等。显然在这些图案中爱斯基摩人添加了他们的想象，通过添加艺术想象来表达他们美好的意愿。因为他们所居的地区气候寒冷、夏季短暂，故而在他们的艺术中常常表现出对太阳的眷恋之情，太阳可以带来温暖，消除严寒；而鱼和鸟的出现则意味着有了食物，鱼是他们赖以生存的物质资料，群鸟出现的地方就标志着那里会有鱼群。在意象造型中我们要善于挖掘内心的渴望，并通过添加某些艺术想象塑造出表达我们意愿的新形象。</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708025" y="706120"/>
            <a:ext cx="4896485" cy="3384550"/>
          </a:xfrm>
          <a:prstGeom prst="rect">
            <a:avLst/>
          </a:prstGeom>
          <a:noFill/>
        </p:spPr>
        <p:txBody>
          <a:bodyPr wrap="square" rtlCol="0">
            <a:spAutoFit/>
          </a:bodyPr>
          <a:lstStyle/>
          <a:p>
            <a:r>
              <a:rPr lang="zh-CN" altLang="en-US" sz="2400" dirty="0">
                <a:solidFill>
                  <a:srgbClr val="03A9F3"/>
                </a:solidFill>
                <a:latin typeface="微软雅黑" panose="020B0503020204020204" pitchFamily="34" charset="-122"/>
                <a:ea typeface="微软雅黑" panose="020B0503020204020204" pitchFamily="34" charset="-122"/>
              </a:rPr>
              <a:t>第三章  设计素描的创新思维</a:t>
            </a:r>
          </a:p>
          <a:p>
            <a:endParaRPr lang="zh-CN" altLang="en-US" dirty="0"/>
          </a:p>
          <a:p>
            <a:r>
              <a:rPr lang="en-US" altLang="zh-CN" sz="1400" dirty="0">
                <a:solidFill>
                  <a:srgbClr val="03A9F3"/>
                </a:solidFill>
                <a:latin typeface="微软雅黑" panose="020B0503020204020204" pitchFamily="34" charset="-122"/>
                <a:ea typeface="微软雅黑" panose="020B0503020204020204" pitchFamily="34" charset="-122"/>
              </a:rPr>
              <a:t>3.</a:t>
            </a:r>
            <a:r>
              <a:rPr lang="zh-CN" altLang="en-US" sz="1400" dirty="0">
                <a:solidFill>
                  <a:srgbClr val="03A9F3"/>
                </a:solidFill>
                <a:latin typeface="微软雅黑" panose="020B0503020204020204" pitchFamily="34" charset="-122"/>
                <a:ea typeface="微软雅黑" panose="020B0503020204020204" pitchFamily="34" charset="-122"/>
              </a:rPr>
              <a:t>1</a:t>
            </a:r>
            <a:r>
              <a:rPr lang="en-US" altLang="zh-CN" sz="1400" dirty="0">
                <a:solidFill>
                  <a:srgbClr val="03A9F3"/>
                </a:solidFill>
                <a:latin typeface="微软雅黑" panose="020B0503020204020204" pitchFamily="34" charset="-122"/>
                <a:ea typeface="微软雅黑" panose="020B0503020204020204" pitchFamily="34" charset="-122"/>
              </a:rPr>
              <a:t>.1  </a:t>
            </a:r>
            <a:r>
              <a:rPr lang="zh-CN" altLang="en-US" sz="1400" dirty="0">
                <a:solidFill>
                  <a:srgbClr val="03A9F3"/>
                </a:solidFill>
                <a:latin typeface="微软雅黑" panose="020B0503020204020204" pitchFamily="34" charset="-122"/>
                <a:ea typeface="微软雅黑" panose="020B0503020204020204" pitchFamily="34" charset="-122"/>
              </a:rPr>
              <a:t>简化与概括</a:t>
            </a:r>
          </a:p>
          <a:p>
            <a:endParaRPr lang="zh-CN" altLang="en-US" dirty="0"/>
          </a:p>
          <a:p>
            <a:pPr fontAlgn="auto">
              <a:lnSpc>
                <a:spcPct val="150000"/>
              </a:lnSpc>
            </a:pPr>
            <a:r>
              <a:rPr lang="zh-CN" altLang="en-US" sz="1400" dirty="0"/>
              <a:t>         简化是指使用减少或精简的手段、在保持物体原有特征的基础上使该物体简单明了的处理方法。简化是在融入了个体感知后对物体所做的“外科手术”，是对物体外在、表面形态的处理，它不等于简单或泛化。</a:t>
            </a:r>
          </a:p>
          <a:p>
            <a:pPr fontAlgn="auto">
              <a:lnSpc>
                <a:spcPct val="100000"/>
              </a:lnSpc>
            </a:pPr>
            <a:endParaRPr lang="zh-CN" altLang="en-US" sz="1400" dirty="0"/>
          </a:p>
          <a:p>
            <a:pPr fontAlgn="auto">
              <a:lnSpc>
                <a:spcPct val="150000"/>
              </a:lnSpc>
            </a:pPr>
            <a:r>
              <a:rPr lang="zh-CN" altLang="en-US" sz="1400" dirty="0"/>
              <a:t>         概括是指针对物体的内在特征对其所做的条理化、秩序化的处理方法，它抽取物体一般程式和规律，进而普遍运用。</a:t>
            </a:r>
          </a:p>
        </p:txBody>
      </p:sp>
      <p:pic>
        <p:nvPicPr>
          <p:cNvPr id="2" name="图片 1"/>
          <p:cNvPicPr>
            <a:picLocks noChangeAspect="1"/>
          </p:cNvPicPr>
          <p:nvPr/>
        </p:nvPicPr>
        <p:blipFill>
          <a:blip r:embed="rId4"/>
          <a:stretch>
            <a:fillRect/>
          </a:stretch>
        </p:blipFill>
        <p:spPr>
          <a:xfrm>
            <a:off x="5604510" y="0"/>
            <a:ext cx="2209800" cy="498094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4"/>
          <a:stretch>
            <a:fillRect/>
          </a:stretch>
        </p:blipFill>
        <p:spPr>
          <a:xfrm>
            <a:off x="1311910" y="150495"/>
            <a:ext cx="2668905" cy="2334895"/>
          </a:xfrm>
          <a:prstGeom prst="rect">
            <a:avLst/>
          </a:prstGeom>
        </p:spPr>
      </p:pic>
      <p:pic>
        <p:nvPicPr>
          <p:cNvPr id="4" name="图片 3"/>
          <p:cNvPicPr>
            <a:picLocks noChangeAspect="1"/>
          </p:cNvPicPr>
          <p:nvPr/>
        </p:nvPicPr>
        <p:blipFill>
          <a:blip r:embed="rId5"/>
          <a:stretch>
            <a:fillRect/>
          </a:stretch>
        </p:blipFill>
        <p:spPr>
          <a:xfrm>
            <a:off x="4603750" y="150495"/>
            <a:ext cx="3101975" cy="4873625"/>
          </a:xfrm>
          <a:prstGeom prst="rect">
            <a:avLst/>
          </a:prstGeom>
        </p:spPr>
      </p:pic>
      <p:pic>
        <p:nvPicPr>
          <p:cNvPr id="5" name="图片 4"/>
          <p:cNvPicPr>
            <a:picLocks noChangeAspect="1"/>
          </p:cNvPicPr>
          <p:nvPr/>
        </p:nvPicPr>
        <p:blipFill>
          <a:blip r:embed="rId6"/>
          <a:stretch>
            <a:fillRect/>
          </a:stretch>
        </p:blipFill>
        <p:spPr>
          <a:xfrm>
            <a:off x="1220470" y="2586990"/>
            <a:ext cx="2905125" cy="242506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890905" y="269240"/>
            <a:ext cx="7398385" cy="2030095"/>
          </a:xfrm>
          <a:prstGeom prst="rect">
            <a:avLst/>
          </a:prstGeom>
          <a:noFill/>
        </p:spPr>
        <p:txBody>
          <a:bodyPr wrap="square" rtlCol="0">
            <a:spAutoFit/>
          </a:bodyPr>
          <a:lstStyle/>
          <a:p>
            <a:pPr fontAlgn="auto">
              <a:lnSpc>
                <a:spcPct val="150000"/>
              </a:lnSpc>
            </a:pPr>
            <a:r>
              <a:rPr lang="zh-CN" altLang="en-US" sz="1400" b="1"/>
              <a:t>（3）随形就势无定法</a:t>
            </a:r>
          </a:p>
          <a:p>
            <a:pPr fontAlgn="auto">
              <a:lnSpc>
                <a:spcPct val="150000"/>
              </a:lnSpc>
            </a:pPr>
            <a:endParaRPr lang="zh-CN" altLang="en-US" sz="1400"/>
          </a:p>
          <a:p>
            <a:pPr fontAlgn="auto">
              <a:lnSpc>
                <a:spcPct val="150000"/>
              </a:lnSpc>
            </a:pPr>
            <a:r>
              <a:rPr lang="zh-CN" altLang="en-US" sz="1400"/>
              <a:t>         这种手法在民间艺术中经常使用。很多民间剪纸艺人在创作剪纸过程中并不依据某种固定方式，而是随手就来、随形就势，体现出极大的自由，任意剪成方形、圆形、三角形等图案，充分体现民间艺术的纯朴之风。我们在造型中也应当吸受这些宝贵养料，为意象造型提供帮助。</a:t>
            </a:r>
            <a:endParaRPr lang="en-US" altLang="zh-CN" sz="1400"/>
          </a:p>
        </p:txBody>
      </p:sp>
      <p:pic>
        <p:nvPicPr>
          <p:cNvPr id="3" name="图片 2"/>
          <p:cNvPicPr>
            <a:picLocks noChangeAspect="1"/>
          </p:cNvPicPr>
          <p:nvPr/>
        </p:nvPicPr>
        <p:blipFill>
          <a:blip r:embed="rId4"/>
          <a:stretch>
            <a:fillRect/>
          </a:stretch>
        </p:blipFill>
        <p:spPr>
          <a:xfrm>
            <a:off x="1450975" y="2299335"/>
            <a:ext cx="2355850" cy="2649855"/>
          </a:xfrm>
          <a:prstGeom prst="rect">
            <a:avLst/>
          </a:prstGeom>
        </p:spPr>
      </p:pic>
      <p:pic>
        <p:nvPicPr>
          <p:cNvPr id="4" name="图片 3"/>
          <p:cNvPicPr>
            <a:picLocks noChangeAspect="1"/>
          </p:cNvPicPr>
          <p:nvPr/>
        </p:nvPicPr>
        <p:blipFill>
          <a:blip r:embed="rId5"/>
          <a:stretch>
            <a:fillRect/>
          </a:stretch>
        </p:blipFill>
        <p:spPr>
          <a:xfrm>
            <a:off x="3924300" y="2299335"/>
            <a:ext cx="3923665" cy="26473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097280" y="706120"/>
            <a:ext cx="7155180" cy="2830195"/>
          </a:xfrm>
          <a:prstGeom prst="rect">
            <a:avLst/>
          </a:prstGeom>
          <a:noFill/>
        </p:spPr>
        <p:txBody>
          <a:bodyPr wrap="square" rtlCol="0">
            <a:spAutoFit/>
          </a:bodyPr>
          <a:lstStyle/>
          <a:p>
            <a:pPr fontAlgn="auto">
              <a:lnSpc>
                <a:spcPct val="150000"/>
              </a:lnSpc>
            </a:pPr>
            <a:r>
              <a:rPr lang="zh-CN" altLang="en-US" sz="1600">
                <a:solidFill>
                  <a:srgbClr val="03A9F3"/>
                </a:solidFill>
                <a:latin typeface="微软雅黑" panose="020B0503020204020204" pitchFamily="34" charset="-122"/>
                <a:ea typeface="微软雅黑" panose="020B0503020204020204" pitchFamily="34" charset="-122"/>
              </a:rPr>
              <a:t>3.3</a:t>
            </a:r>
            <a:r>
              <a:rPr lang="en-US" altLang="zh-CN" sz="1600">
                <a:solidFill>
                  <a:srgbClr val="03A9F3"/>
                </a:solidFill>
                <a:latin typeface="微软雅黑" panose="020B0503020204020204" pitchFamily="34" charset="-122"/>
                <a:ea typeface="微软雅黑" panose="020B0503020204020204" pitchFamily="34" charset="-122"/>
              </a:rPr>
              <a:t>.3  </a:t>
            </a:r>
            <a:r>
              <a:rPr lang="zh-CN" altLang="en-US" sz="1600">
                <a:solidFill>
                  <a:srgbClr val="03A9F3"/>
                </a:solidFill>
                <a:latin typeface="微软雅黑" panose="020B0503020204020204" pitchFamily="34" charset="-122"/>
                <a:ea typeface="微软雅黑" panose="020B0503020204020204" pitchFamily="34" charset="-122"/>
              </a:rPr>
              <a:t>联想造型的表现方法</a:t>
            </a:r>
          </a:p>
          <a:p>
            <a:pPr fontAlgn="auto">
              <a:lnSpc>
                <a:spcPct val="100000"/>
              </a:lnSpc>
            </a:pPr>
            <a:endParaRPr lang="zh-CN" altLang="en-US" sz="1400"/>
          </a:p>
          <a:p>
            <a:pPr fontAlgn="auto">
              <a:lnSpc>
                <a:spcPct val="150000"/>
              </a:lnSpc>
            </a:pPr>
            <a:r>
              <a:rPr lang="zh-CN" altLang="en-US" sz="1400" b="1"/>
              <a:t>（1）因果联想式</a:t>
            </a:r>
          </a:p>
          <a:p>
            <a:pPr fontAlgn="auto">
              <a:lnSpc>
                <a:spcPct val="100000"/>
              </a:lnSpc>
            </a:pPr>
            <a:endParaRPr lang="zh-CN" altLang="en-US" sz="1400"/>
          </a:p>
          <a:p>
            <a:pPr fontAlgn="auto">
              <a:lnSpc>
                <a:spcPct val="150000"/>
              </a:lnSpc>
            </a:pPr>
            <a:r>
              <a:rPr lang="zh-CN" altLang="en-US" sz="1400"/>
              <a:t>         凭借事物两者之间存在的因果关系，由一事物联想到另一事物。如由下雨想到雨伞、雨衣或潮湿的路面等。生活中原因在前，结果在后，因果之间存在一个过程，不同时间段的过程内容不同，形象也不同。一般画面仅传达一个瞬间的内容，或取其原因、或取其过程、或取其结果，观众会凭生活经验来联想其原因或结果，具体对生活片段必须依据所构思的形象确定取舍。</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981710" y="372110"/>
            <a:ext cx="7369810" cy="4399915"/>
          </a:xfrm>
          <a:prstGeom prst="rect">
            <a:avLst/>
          </a:prstGeom>
          <a:noFill/>
        </p:spPr>
        <p:txBody>
          <a:bodyPr wrap="square" rtlCol="0">
            <a:spAutoFit/>
          </a:bodyPr>
          <a:lstStyle/>
          <a:p>
            <a:pPr fontAlgn="auto">
              <a:lnSpc>
                <a:spcPct val="150000"/>
              </a:lnSpc>
            </a:pPr>
            <a:r>
              <a:rPr lang="zh-CN" altLang="en-US" sz="1400" b="1"/>
              <a:t>（2）近似联想式</a:t>
            </a:r>
          </a:p>
          <a:p>
            <a:pPr fontAlgn="auto">
              <a:lnSpc>
                <a:spcPct val="100000"/>
              </a:lnSpc>
            </a:pPr>
            <a:endParaRPr lang="zh-CN" altLang="en-US" sz="1400"/>
          </a:p>
          <a:p>
            <a:pPr fontAlgn="auto">
              <a:lnSpc>
                <a:spcPct val="150000"/>
              </a:lnSpc>
            </a:pPr>
            <a:r>
              <a:rPr lang="zh-CN" altLang="en-US" sz="1400"/>
              <a:t>         凭借事物的本质、现象及功能等存在的近似关系，由一事物联想到另一事物。如由老鼠想到小偷等等。</a:t>
            </a:r>
          </a:p>
          <a:p>
            <a:pPr fontAlgn="auto">
              <a:lnSpc>
                <a:spcPct val="100000"/>
              </a:lnSpc>
            </a:pPr>
            <a:endParaRPr lang="zh-CN" altLang="en-US" sz="1400"/>
          </a:p>
          <a:p>
            <a:pPr fontAlgn="auto">
              <a:lnSpc>
                <a:spcPct val="150000"/>
              </a:lnSpc>
            </a:pPr>
            <a:r>
              <a:rPr lang="zh-CN" altLang="en-US" sz="1400" b="1"/>
              <a:t>（3）接近联想式</a:t>
            </a:r>
          </a:p>
          <a:p>
            <a:pPr fontAlgn="auto">
              <a:lnSpc>
                <a:spcPct val="100000"/>
              </a:lnSpc>
            </a:pPr>
            <a:endParaRPr lang="zh-CN" altLang="en-US" sz="1400"/>
          </a:p>
          <a:p>
            <a:pPr fontAlgn="auto">
              <a:lnSpc>
                <a:spcPct val="150000"/>
              </a:lnSpc>
            </a:pPr>
            <a:r>
              <a:rPr lang="zh-CN" altLang="en-US" sz="1400"/>
              <a:t>         凭借事物时间和空间上存在的接近关系，由一事物联想到另一事物。如由湖水联想到船，由灯联想到星星，从桌上覆盖的一只碗儿联想到天空悬吊的半圆的月亮，从一根根随风飘荡的树枝联想到人身上的体毛等等。</a:t>
            </a:r>
          </a:p>
          <a:p>
            <a:pPr fontAlgn="auto">
              <a:lnSpc>
                <a:spcPct val="100000"/>
              </a:lnSpc>
            </a:pPr>
            <a:endParaRPr lang="zh-CN" altLang="en-US" sz="1400"/>
          </a:p>
          <a:p>
            <a:pPr fontAlgn="auto">
              <a:lnSpc>
                <a:spcPct val="150000"/>
              </a:lnSpc>
            </a:pPr>
            <a:r>
              <a:rPr lang="zh-CN" altLang="en-US" sz="1400" b="1"/>
              <a:t>（4）对比联想式</a:t>
            </a:r>
          </a:p>
          <a:p>
            <a:pPr fontAlgn="auto">
              <a:lnSpc>
                <a:spcPct val="100000"/>
              </a:lnSpc>
            </a:pPr>
            <a:endParaRPr lang="zh-CN" altLang="en-US" sz="1400"/>
          </a:p>
          <a:p>
            <a:pPr fontAlgn="auto">
              <a:lnSpc>
                <a:spcPct val="150000"/>
              </a:lnSpc>
            </a:pPr>
            <a:r>
              <a:rPr lang="zh-CN" altLang="en-US" sz="1400"/>
              <a:t>         凭借一事物与另一事物之间存在的相反性质而展开联想，如由白色想到黑色，由好想到坏。</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8"/>
          <p:cNvSpPr>
            <a:spLocks noChangeArrowheads="1"/>
          </p:cNvSpPr>
          <p:nvPr/>
        </p:nvSpPr>
        <p:spPr bwMode="auto">
          <a:xfrm>
            <a:off x="1443328" y="730010"/>
            <a:ext cx="1451610" cy="397510"/>
          </a:xfrm>
          <a:prstGeom prst="rect">
            <a:avLst/>
          </a:prstGeom>
          <a:noFill/>
          <a:ln w="9525">
            <a:noFill/>
            <a:bevel/>
          </a:ln>
        </p:spPr>
        <p:txBody>
          <a:bodyPr wrap="none" lIns="91419" tIns="45709" rIns="91419" bIns="45709">
            <a:spAutoFit/>
          </a:bodyPr>
          <a:lstStyle/>
          <a:p>
            <a:pPr algn="l" defTabSz="913765" fontAlgn="auto">
              <a:spcBef>
                <a:spcPts val="0"/>
              </a:spcBef>
              <a:spcAft>
                <a:spcPts val="0"/>
              </a:spcAft>
              <a:defRPr/>
            </a:pPr>
            <a:r>
              <a:rPr lang="zh-CN" altLang="en-US" sz="2000" kern="0" dirty="0">
                <a:solidFill>
                  <a:srgbClr val="03A9F5"/>
                </a:solidFill>
                <a:latin typeface="Arial" panose="020B0604020202020204" pitchFamily="34" charset="0"/>
                <a:ea typeface="微软雅黑" panose="020B0503020204020204" pitchFamily="34" charset="-122"/>
                <a:sym typeface="Arial" panose="020B0604020202020204" pitchFamily="34" charset="0"/>
              </a:rPr>
              <a:t>思考与练习</a:t>
            </a:r>
          </a:p>
        </p:txBody>
      </p:sp>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任意多边形 24"/>
          <p:cNvSpPr>
            <a:spLocks noChangeArrowheads="1"/>
          </p:cNvSpPr>
          <p:nvPr/>
        </p:nvSpPr>
        <p:spPr bwMode="auto">
          <a:xfrm>
            <a:off x="-117475" y="-55563"/>
            <a:ext cx="317500" cy="280988"/>
          </a:xfrm>
          <a:custGeom>
            <a:avLst/>
            <a:gdLst>
              <a:gd name="T0" fmla="*/ 37322 w 317241"/>
              <a:gd name="T1" fmla="*/ 255036 h 279918"/>
              <a:gd name="T2" fmla="*/ 118188 w 317241"/>
              <a:gd name="T3" fmla="*/ 279918 h 279918"/>
              <a:gd name="T4" fmla="*/ 317241 w 317241"/>
              <a:gd name="T5" fmla="*/ 0 h 279918"/>
              <a:gd name="T6" fmla="*/ 0 w 317241"/>
              <a:gd name="T7" fmla="*/ 6220 h 279918"/>
              <a:gd name="T8" fmla="*/ 37322 w 317241"/>
              <a:gd name="T9" fmla="*/ 255036 h 279918"/>
              <a:gd name="T10" fmla="*/ 0 60000 65536"/>
              <a:gd name="T11" fmla="*/ 0 60000 65536"/>
              <a:gd name="T12" fmla="*/ 0 60000 65536"/>
              <a:gd name="T13" fmla="*/ 0 60000 65536"/>
              <a:gd name="T14" fmla="*/ 0 60000 65536"/>
              <a:gd name="T15" fmla="*/ 0 w 317241"/>
              <a:gd name="T16" fmla="*/ 0 h 279918"/>
              <a:gd name="T17" fmla="*/ 317241 w 317241"/>
              <a:gd name="T18" fmla="*/ 279918 h 279918"/>
            </a:gdLst>
            <a:ahLst/>
            <a:cxnLst>
              <a:cxn ang="T10">
                <a:pos x="T0" y="T1"/>
              </a:cxn>
              <a:cxn ang="T11">
                <a:pos x="T2" y="T3"/>
              </a:cxn>
              <a:cxn ang="T12">
                <a:pos x="T4" y="T5"/>
              </a:cxn>
              <a:cxn ang="T13">
                <a:pos x="T6" y="T7"/>
              </a:cxn>
              <a:cxn ang="T14">
                <a:pos x="T8" y="T9"/>
              </a:cxn>
            </a:cxnLst>
            <a:rect l="T15" t="T16" r="T17" b="T18"/>
            <a:pathLst>
              <a:path w="317241" h="279918">
                <a:moveTo>
                  <a:pt x="37322" y="255036"/>
                </a:moveTo>
                <a:lnTo>
                  <a:pt x="118188" y="279918"/>
                </a:lnTo>
                <a:lnTo>
                  <a:pt x="317241" y="0"/>
                </a:lnTo>
                <a:lnTo>
                  <a:pt x="0" y="6220"/>
                </a:lnTo>
                <a:lnTo>
                  <a:pt x="37322" y="255036"/>
                </a:lnTo>
                <a:close/>
              </a:path>
            </a:pathLst>
          </a:custGeom>
          <a:solidFill>
            <a:srgbClr val="07AAC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任意多边形 39"/>
          <p:cNvSpPr>
            <a:spLocks noChangeArrowheads="1"/>
          </p:cNvSpPr>
          <p:nvPr/>
        </p:nvSpPr>
        <p:spPr bwMode="auto">
          <a:xfrm>
            <a:off x="2289175" y="-12700"/>
            <a:ext cx="696913" cy="908050"/>
          </a:xfrm>
          <a:custGeom>
            <a:avLst/>
            <a:gdLst>
              <a:gd name="T0" fmla="*/ 12441 w 690466"/>
              <a:gd name="T1" fmla="*/ 883298 h 883298"/>
              <a:gd name="T2" fmla="*/ 690466 w 690466"/>
              <a:gd name="T3" fmla="*/ 298579 h 883298"/>
              <a:gd name="T4" fmla="*/ 155511 w 690466"/>
              <a:gd name="T5" fmla="*/ 0 h 883298"/>
              <a:gd name="T6" fmla="*/ 0 w 690466"/>
              <a:gd name="T7" fmla="*/ 6220 h 883298"/>
              <a:gd name="T8" fmla="*/ 12441 w 690466"/>
              <a:gd name="T9" fmla="*/ 883298 h 883298"/>
              <a:gd name="T10" fmla="*/ 0 60000 65536"/>
              <a:gd name="T11" fmla="*/ 0 60000 65536"/>
              <a:gd name="T12" fmla="*/ 0 60000 65536"/>
              <a:gd name="T13" fmla="*/ 0 60000 65536"/>
              <a:gd name="T14" fmla="*/ 0 60000 65536"/>
              <a:gd name="T15" fmla="*/ 0 w 690466"/>
              <a:gd name="T16" fmla="*/ 0 h 883298"/>
              <a:gd name="T17" fmla="*/ 690466 w 690466"/>
              <a:gd name="T18" fmla="*/ 883298 h 883298"/>
            </a:gdLst>
            <a:ahLst/>
            <a:cxnLst>
              <a:cxn ang="T10">
                <a:pos x="T0" y="T1"/>
              </a:cxn>
              <a:cxn ang="T11">
                <a:pos x="T2" y="T3"/>
              </a:cxn>
              <a:cxn ang="T12">
                <a:pos x="T4" y="T5"/>
              </a:cxn>
              <a:cxn ang="T13">
                <a:pos x="T6" y="T7"/>
              </a:cxn>
              <a:cxn ang="T14">
                <a:pos x="T8" y="T9"/>
              </a:cxn>
            </a:cxnLst>
            <a:rect l="T15" t="T16" r="T17" b="T18"/>
            <a:pathLst>
              <a:path w="690466" h="883298">
                <a:moveTo>
                  <a:pt x="12441" y="883298"/>
                </a:moveTo>
                <a:lnTo>
                  <a:pt x="690466" y="298579"/>
                </a:lnTo>
                <a:lnTo>
                  <a:pt x="155511" y="0"/>
                </a:lnTo>
                <a:lnTo>
                  <a:pt x="0" y="6220"/>
                </a:lnTo>
                <a:lnTo>
                  <a:pt x="12441" y="883298"/>
                </a:lnTo>
                <a:close/>
              </a:path>
            </a:pathLst>
          </a:custGeom>
          <a:solidFill>
            <a:srgbClr val="17B7D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任意多边形 31"/>
          <p:cNvSpPr>
            <a:spLocks noChangeArrowheads="1"/>
          </p:cNvSpPr>
          <p:nvPr/>
        </p:nvSpPr>
        <p:spPr bwMode="auto">
          <a:xfrm>
            <a:off x="1221963" y="2369373"/>
            <a:ext cx="771525" cy="2214563"/>
          </a:xfrm>
          <a:custGeom>
            <a:avLst/>
            <a:gdLst>
              <a:gd name="T0" fmla="*/ 0 w 765110"/>
              <a:gd name="T1" fmla="*/ 1816359 h 2202024"/>
              <a:gd name="T2" fmla="*/ 765110 w 765110"/>
              <a:gd name="T3" fmla="*/ 0 h 2202024"/>
              <a:gd name="T4" fmla="*/ 485192 w 765110"/>
              <a:gd name="T5" fmla="*/ 2202024 h 2202024"/>
              <a:gd name="T6" fmla="*/ 0 w 765110"/>
              <a:gd name="T7" fmla="*/ 1816359 h 2202024"/>
              <a:gd name="T8" fmla="*/ 0 60000 65536"/>
              <a:gd name="T9" fmla="*/ 0 60000 65536"/>
              <a:gd name="T10" fmla="*/ 0 60000 65536"/>
              <a:gd name="T11" fmla="*/ 0 60000 65536"/>
              <a:gd name="T12" fmla="*/ 0 w 765110"/>
              <a:gd name="T13" fmla="*/ 0 h 2202024"/>
              <a:gd name="T14" fmla="*/ 765110 w 765110"/>
              <a:gd name="T15" fmla="*/ 2202024 h 2202024"/>
            </a:gdLst>
            <a:ahLst/>
            <a:cxnLst>
              <a:cxn ang="T8">
                <a:pos x="T0" y="T1"/>
              </a:cxn>
              <a:cxn ang="T9">
                <a:pos x="T2" y="T3"/>
              </a:cxn>
              <a:cxn ang="T10">
                <a:pos x="T4" y="T5"/>
              </a:cxn>
              <a:cxn ang="T11">
                <a:pos x="T6" y="T7"/>
              </a:cxn>
            </a:cxnLst>
            <a:rect l="T12" t="T13" r="T14" b="T15"/>
            <a:pathLst>
              <a:path w="765110" h="2202024">
                <a:moveTo>
                  <a:pt x="0" y="1816359"/>
                </a:moveTo>
                <a:lnTo>
                  <a:pt x="765110" y="0"/>
                </a:lnTo>
                <a:lnTo>
                  <a:pt x="485192" y="2202024"/>
                </a:lnTo>
                <a:lnTo>
                  <a:pt x="0" y="1816359"/>
                </a:lnTo>
                <a:close/>
              </a:path>
            </a:pathLst>
          </a:custGeom>
          <a:solidFill>
            <a:srgbClr val="F5942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任意多边形 13"/>
          <p:cNvSpPr>
            <a:spLocks noChangeArrowheads="1"/>
          </p:cNvSpPr>
          <p:nvPr/>
        </p:nvSpPr>
        <p:spPr bwMode="auto">
          <a:xfrm>
            <a:off x="1741488" y="1717675"/>
            <a:ext cx="447675" cy="2070100"/>
          </a:xfrm>
          <a:custGeom>
            <a:avLst/>
            <a:gdLst>
              <a:gd name="T0" fmla="*/ 404327 w 404327"/>
              <a:gd name="T1" fmla="*/ 1897225 h 1897225"/>
              <a:gd name="T2" fmla="*/ 0 w 404327"/>
              <a:gd name="T3" fmla="*/ 1281404 h 1897225"/>
              <a:gd name="T4" fmla="*/ 311021 w 404327"/>
              <a:gd name="T5" fmla="*/ 0 h 1897225"/>
              <a:gd name="T6" fmla="*/ 404327 w 404327"/>
              <a:gd name="T7" fmla="*/ 1897225 h 1897225"/>
              <a:gd name="T8" fmla="*/ 0 60000 65536"/>
              <a:gd name="T9" fmla="*/ 0 60000 65536"/>
              <a:gd name="T10" fmla="*/ 0 60000 65536"/>
              <a:gd name="T11" fmla="*/ 0 60000 65536"/>
              <a:gd name="T12" fmla="*/ 0 w 404327"/>
              <a:gd name="T13" fmla="*/ 0 h 1897225"/>
              <a:gd name="T14" fmla="*/ 404327 w 404327"/>
              <a:gd name="T15" fmla="*/ 1897225 h 1897225"/>
            </a:gdLst>
            <a:ahLst/>
            <a:cxnLst>
              <a:cxn ang="T8">
                <a:pos x="T0" y="T1"/>
              </a:cxn>
              <a:cxn ang="T9">
                <a:pos x="T2" y="T3"/>
              </a:cxn>
              <a:cxn ang="T10">
                <a:pos x="T4" y="T5"/>
              </a:cxn>
              <a:cxn ang="T11">
                <a:pos x="T6" y="T7"/>
              </a:cxn>
            </a:cxnLst>
            <a:rect l="T12" t="T13" r="T14" b="T15"/>
            <a:pathLst>
              <a:path w="404327" h="1897225">
                <a:moveTo>
                  <a:pt x="404327" y="1897225"/>
                </a:moveTo>
                <a:lnTo>
                  <a:pt x="0" y="1281404"/>
                </a:lnTo>
                <a:lnTo>
                  <a:pt x="311021" y="0"/>
                </a:lnTo>
                <a:lnTo>
                  <a:pt x="404327" y="1897225"/>
                </a:lnTo>
                <a:close/>
              </a:path>
            </a:pathLst>
          </a:custGeom>
          <a:solidFill>
            <a:srgbClr val="EC254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7"/>
          <p:cNvSpPr>
            <a:spLocks noChangeArrowheads="1"/>
          </p:cNvSpPr>
          <p:nvPr/>
        </p:nvSpPr>
        <p:spPr bwMode="auto">
          <a:xfrm>
            <a:off x="-85725" y="428625"/>
            <a:ext cx="3146425" cy="4740275"/>
          </a:xfrm>
          <a:custGeom>
            <a:avLst/>
            <a:gdLst>
              <a:gd name="T0" fmla="*/ 0 w 3147527"/>
              <a:gd name="T1" fmla="*/ 0 h 4708849"/>
              <a:gd name="T2" fmla="*/ 1219200 w 3147527"/>
              <a:gd name="T3" fmla="*/ 1324947 h 4708849"/>
              <a:gd name="T4" fmla="*/ 1175657 w 3147527"/>
              <a:gd name="T5" fmla="*/ 2481943 h 4708849"/>
              <a:gd name="T6" fmla="*/ 2233127 w 3147527"/>
              <a:gd name="T7" fmla="*/ 3228392 h 4708849"/>
              <a:gd name="T8" fmla="*/ 3147527 w 3147527"/>
              <a:gd name="T9" fmla="*/ 4696408 h 4708849"/>
              <a:gd name="T10" fmla="*/ 18662 w 3147527"/>
              <a:gd name="T11" fmla="*/ 4708849 h 4708849"/>
              <a:gd name="T12" fmla="*/ 0 w 3147527"/>
              <a:gd name="T13" fmla="*/ 0 h 4708849"/>
              <a:gd name="T14" fmla="*/ 0 60000 65536"/>
              <a:gd name="T15" fmla="*/ 0 60000 65536"/>
              <a:gd name="T16" fmla="*/ 0 60000 65536"/>
              <a:gd name="T17" fmla="*/ 0 60000 65536"/>
              <a:gd name="T18" fmla="*/ 0 60000 65536"/>
              <a:gd name="T19" fmla="*/ 0 60000 65536"/>
              <a:gd name="T20" fmla="*/ 0 60000 65536"/>
              <a:gd name="T21" fmla="*/ 0 w 3147527"/>
              <a:gd name="T22" fmla="*/ 0 h 4708849"/>
              <a:gd name="T23" fmla="*/ 3147527 w 3147527"/>
              <a:gd name="T24" fmla="*/ 4708849 h 47088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47527" h="4708849">
                <a:moveTo>
                  <a:pt x="0" y="0"/>
                </a:moveTo>
                <a:lnTo>
                  <a:pt x="1219200" y="1324947"/>
                </a:lnTo>
                <a:lnTo>
                  <a:pt x="1175657" y="2481943"/>
                </a:lnTo>
                <a:lnTo>
                  <a:pt x="2233127" y="3228392"/>
                </a:lnTo>
                <a:lnTo>
                  <a:pt x="3147527" y="4696408"/>
                </a:lnTo>
                <a:lnTo>
                  <a:pt x="18662" y="4708849"/>
                </a:lnTo>
                <a:cubicBezTo>
                  <a:pt x="12441" y="3139233"/>
                  <a:pt x="6221" y="1569616"/>
                  <a:pt x="0" y="0"/>
                </a:cubicBezTo>
                <a:close/>
              </a:path>
            </a:pathLst>
          </a:custGeom>
          <a:solidFill>
            <a:srgbClr val="FCB71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8"/>
          <p:cNvSpPr>
            <a:spLocks noChangeArrowheads="1"/>
          </p:cNvSpPr>
          <p:nvPr/>
        </p:nvSpPr>
        <p:spPr bwMode="auto">
          <a:xfrm>
            <a:off x="1965325" y="3683000"/>
            <a:ext cx="1108075" cy="1473200"/>
          </a:xfrm>
          <a:custGeom>
            <a:avLst/>
            <a:gdLst>
              <a:gd name="T0" fmla="*/ 174171 w 1076131"/>
              <a:gd name="T1" fmla="*/ 0 h 1474237"/>
              <a:gd name="T2" fmla="*/ 0 w 1076131"/>
              <a:gd name="T3" fmla="*/ 1474237 h 1474237"/>
              <a:gd name="T4" fmla="*/ 1076131 w 1076131"/>
              <a:gd name="T5" fmla="*/ 1474237 h 1474237"/>
              <a:gd name="T6" fmla="*/ 174171 w 1076131"/>
              <a:gd name="T7" fmla="*/ 0 h 1474237"/>
              <a:gd name="T8" fmla="*/ 0 60000 65536"/>
              <a:gd name="T9" fmla="*/ 0 60000 65536"/>
              <a:gd name="T10" fmla="*/ 0 60000 65536"/>
              <a:gd name="T11" fmla="*/ 0 60000 65536"/>
              <a:gd name="T12" fmla="*/ 0 w 1076131"/>
              <a:gd name="T13" fmla="*/ 0 h 1474237"/>
              <a:gd name="T14" fmla="*/ 1076131 w 1076131"/>
              <a:gd name="T15" fmla="*/ 1474237 h 1474237"/>
            </a:gdLst>
            <a:ahLst/>
            <a:cxnLst>
              <a:cxn ang="T8">
                <a:pos x="T0" y="T1"/>
              </a:cxn>
              <a:cxn ang="T9">
                <a:pos x="T2" y="T3"/>
              </a:cxn>
              <a:cxn ang="T10">
                <a:pos x="T4" y="T5"/>
              </a:cxn>
              <a:cxn ang="T11">
                <a:pos x="T6" y="T7"/>
              </a:cxn>
            </a:cxnLst>
            <a:rect l="T12" t="T13" r="T14" b="T15"/>
            <a:pathLst>
              <a:path w="1076131" h="1474237">
                <a:moveTo>
                  <a:pt x="174171" y="0"/>
                </a:moveTo>
                <a:lnTo>
                  <a:pt x="0" y="1474237"/>
                </a:lnTo>
                <a:lnTo>
                  <a:pt x="1076131" y="1474237"/>
                </a:lnTo>
                <a:lnTo>
                  <a:pt x="174171" y="0"/>
                </a:lnTo>
                <a:close/>
              </a:path>
            </a:pathLst>
          </a:custGeom>
          <a:solidFill>
            <a:srgbClr val="F8A11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任意多边形 9"/>
          <p:cNvSpPr>
            <a:spLocks noChangeArrowheads="1"/>
          </p:cNvSpPr>
          <p:nvPr/>
        </p:nvSpPr>
        <p:spPr bwMode="auto">
          <a:xfrm>
            <a:off x="814388" y="3241675"/>
            <a:ext cx="1331912" cy="1920875"/>
          </a:xfrm>
          <a:custGeom>
            <a:avLst/>
            <a:gdLst>
              <a:gd name="T0" fmla="*/ 1337388 w 1337388"/>
              <a:gd name="T1" fmla="*/ 454090 h 1909666"/>
              <a:gd name="T2" fmla="*/ 0 w 1337388"/>
              <a:gd name="T3" fmla="*/ 0 h 1909666"/>
              <a:gd name="T4" fmla="*/ 1169437 w 1337388"/>
              <a:gd name="T5" fmla="*/ 1909666 h 1909666"/>
              <a:gd name="T6" fmla="*/ 1337388 w 1337388"/>
              <a:gd name="T7" fmla="*/ 454090 h 1909666"/>
              <a:gd name="T8" fmla="*/ 0 60000 65536"/>
              <a:gd name="T9" fmla="*/ 0 60000 65536"/>
              <a:gd name="T10" fmla="*/ 0 60000 65536"/>
              <a:gd name="T11" fmla="*/ 0 60000 65536"/>
              <a:gd name="T12" fmla="*/ 0 w 1337388"/>
              <a:gd name="T13" fmla="*/ 0 h 1909666"/>
              <a:gd name="T14" fmla="*/ 1337388 w 1337388"/>
              <a:gd name="T15" fmla="*/ 1909666 h 1909666"/>
            </a:gdLst>
            <a:ahLst/>
            <a:cxnLst>
              <a:cxn ang="T8">
                <a:pos x="T0" y="T1"/>
              </a:cxn>
              <a:cxn ang="T9">
                <a:pos x="T2" y="T3"/>
              </a:cxn>
              <a:cxn ang="T10">
                <a:pos x="T4" y="T5"/>
              </a:cxn>
              <a:cxn ang="T11">
                <a:pos x="T6" y="T7"/>
              </a:cxn>
            </a:cxnLst>
            <a:rect l="T12" t="T13" r="T14" b="T15"/>
            <a:pathLst>
              <a:path w="1337388" h="1909666">
                <a:moveTo>
                  <a:pt x="1337388" y="454090"/>
                </a:moveTo>
                <a:lnTo>
                  <a:pt x="0" y="0"/>
                </a:lnTo>
                <a:lnTo>
                  <a:pt x="1169437" y="1909666"/>
                </a:lnTo>
                <a:lnTo>
                  <a:pt x="1337388" y="454090"/>
                </a:lnTo>
                <a:close/>
              </a:path>
            </a:pathLst>
          </a:custGeom>
          <a:solidFill>
            <a:srgbClr val="F4932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任意多边形 10"/>
          <p:cNvSpPr>
            <a:spLocks noChangeArrowheads="1"/>
          </p:cNvSpPr>
          <p:nvPr/>
        </p:nvSpPr>
        <p:spPr bwMode="auto">
          <a:xfrm>
            <a:off x="796925" y="3203575"/>
            <a:ext cx="938213" cy="1965325"/>
          </a:xfrm>
          <a:custGeom>
            <a:avLst/>
            <a:gdLst>
              <a:gd name="T0" fmla="*/ 0 w 920621"/>
              <a:gd name="T1" fmla="*/ 0 h 1922106"/>
              <a:gd name="T2" fmla="*/ 920621 w 920621"/>
              <a:gd name="T3" fmla="*/ 1922106 h 1922106"/>
              <a:gd name="T4" fmla="*/ 534955 w 920621"/>
              <a:gd name="T5" fmla="*/ 1922106 h 1922106"/>
              <a:gd name="T6" fmla="*/ 0 w 920621"/>
              <a:gd name="T7" fmla="*/ 0 h 1922106"/>
              <a:gd name="T8" fmla="*/ 0 60000 65536"/>
              <a:gd name="T9" fmla="*/ 0 60000 65536"/>
              <a:gd name="T10" fmla="*/ 0 60000 65536"/>
              <a:gd name="T11" fmla="*/ 0 60000 65536"/>
              <a:gd name="T12" fmla="*/ 0 w 920621"/>
              <a:gd name="T13" fmla="*/ 0 h 1922106"/>
              <a:gd name="T14" fmla="*/ 920621 w 920621"/>
              <a:gd name="T15" fmla="*/ 1922106 h 1922106"/>
            </a:gdLst>
            <a:ahLst/>
            <a:cxnLst>
              <a:cxn ang="T8">
                <a:pos x="T0" y="T1"/>
              </a:cxn>
              <a:cxn ang="T9">
                <a:pos x="T2" y="T3"/>
              </a:cxn>
              <a:cxn ang="T10">
                <a:pos x="T4" y="T5"/>
              </a:cxn>
              <a:cxn ang="T11">
                <a:pos x="T6" y="T7"/>
              </a:cxn>
            </a:cxnLst>
            <a:rect l="T12" t="T13" r="T14" b="T15"/>
            <a:pathLst>
              <a:path w="920621" h="1922106">
                <a:moveTo>
                  <a:pt x="0" y="0"/>
                </a:moveTo>
                <a:lnTo>
                  <a:pt x="920621" y="1922106"/>
                </a:lnTo>
                <a:lnTo>
                  <a:pt x="534955" y="1922106"/>
                </a:lnTo>
                <a:lnTo>
                  <a:pt x="0" y="0"/>
                </a:lnTo>
                <a:close/>
              </a:path>
            </a:pathLst>
          </a:custGeom>
          <a:solidFill>
            <a:srgbClr val="F9A819"/>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任意多边形 12"/>
          <p:cNvSpPr>
            <a:spLocks noChangeArrowheads="1"/>
          </p:cNvSpPr>
          <p:nvPr/>
        </p:nvSpPr>
        <p:spPr bwMode="auto">
          <a:xfrm>
            <a:off x="2089150" y="1784350"/>
            <a:ext cx="622300" cy="2035175"/>
          </a:xfrm>
          <a:custGeom>
            <a:avLst/>
            <a:gdLst>
              <a:gd name="T0" fmla="*/ 68425 w 609600"/>
              <a:gd name="T1" fmla="*/ 1884784 h 1996751"/>
              <a:gd name="T2" fmla="*/ 0 w 609600"/>
              <a:gd name="T3" fmla="*/ 0 h 1996751"/>
              <a:gd name="T4" fmla="*/ 609600 w 609600"/>
              <a:gd name="T5" fmla="*/ 1996751 h 1996751"/>
              <a:gd name="T6" fmla="*/ 68425 w 609600"/>
              <a:gd name="T7" fmla="*/ 1884784 h 1996751"/>
              <a:gd name="T8" fmla="*/ 0 60000 65536"/>
              <a:gd name="T9" fmla="*/ 0 60000 65536"/>
              <a:gd name="T10" fmla="*/ 0 60000 65536"/>
              <a:gd name="T11" fmla="*/ 0 60000 65536"/>
              <a:gd name="T12" fmla="*/ 0 w 609600"/>
              <a:gd name="T13" fmla="*/ 0 h 1996751"/>
              <a:gd name="T14" fmla="*/ 609600 w 609600"/>
              <a:gd name="T15" fmla="*/ 1996751 h 1996751"/>
            </a:gdLst>
            <a:ahLst/>
            <a:cxnLst>
              <a:cxn ang="T8">
                <a:pos x="T0" y="T1"/>
              </a:cxn>
              <a:cxn ang="T9">
                <a:pos x="T2" y="T3"/>
              </a:cxn>
              <a:cxn ang="T10">
                <a:pos x="T4" y="T5"/>
              </a:cxn>
              <a:cxn ang="T11">
                <a:pos x="T6" y="T7"/>
              </a:cxn>
            </a:cxnLst>
            <a:rect l="T12" t="T13" r="T14" b="T15"/>
            <a:pathLst>
              <a:path w="609600" h="1996751">
                <a:moveTo>
                  <a:pt x="68425" y="1884784"/>
                </a:moveTo>
                <a:lnTo>
                  <a:pt x="0" y="0"/>
                </a:lnTo>
                <a:lnTo>
                  <a:pt x="609600" y="1996751"/>
                </a:lnTo>
                <a:lnTo>
                  <a:pt x="68425" y="1884784"/>
                </a:lnTo>
                <a:close/>
              </a:path>
            </a:pathLst>
          </a:custGeom>
          <a:solidFill>
            <a:srgbClr val="BE203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任意多边形 15"/>
          <p:cNvSpPr>
            <a:spLocks noChangeArrowheads="1"/>
          </p:cNvSpPr>
          <p:nvPr/>
        </p:nvSpPr>
        <p:spPr bwMode="auto">
          <a:xfrm>
            <a:off x="1069975" y="2924175"/>
            <a:ext cx="1076325" cy="776288"/>
          </a:xfrm>
          <a:custGeom>
            <a:avLst/>
            <a:gdLst>
              <a:gd name="T0" fmla="*/ 0 w 1082351"/>
              <a:gd name="T1" fmla="*/ 0 h 777551"/>
              <a:gd name="T2" fmla="*/ 690465 w 1082351"/>
              <a:gd name="T3" fmla="*/ 149290 h 777551"/>
              <a:gd name="T4" fmla="*/ 1082351 w 1082351"/>
              <a:gd name="T5" fmla="*/ 777551 h 777551"/>
              <a:gd name="T6" fmla="*/ 0 w 1082351"/>
              <a:gd name="T7" fmla="*/ 0 h 777551"/>
              <a:gd name="T8" fmla="*/ 0 60000 65536"/>
              <a:gd name="T9" fmla="*/ 0 60000 65536"/>
              <a:gd name="T10" fmla="*/ 0 60000 65536"/>
              <a:gd name="T11" fmla="*/ 0 60000 65536"/>
              <a:gd name="T12" fmla="*/ 0 w 1082351"/>
              <a:gd name="T13" fmla="*/ 0 h 777551"/>
              <a:gd name="T14" fmla="*/ 1082351 w 1082351"/>
              <a:gd name="T15" fmla="*/ 777551 h 777551"/>
            </a:gdLst>
            <a:ahLst/>
            <a:cxnLst>
              <a:cxn ang="T8">
                <a:pos x="T0" y="T1"/>
              </a:cxn>
              <a:cxn ang="T9">
                <a:pos x="T2" y="T3"/>
              </a:cxn>
              <a:cxn ang="T10">
                <a:pos x="T4" y="T5"/>
              </a:cxn>
              <a:cxn ang="T11">
                <a:pos x="T6" y="T7"/>
              </a:cxn>
            </a:cxnLst>
            <a:rect l="T12" t="T13" r="T14" b="T15"/>
            <a:pathLst>
              <a:path w="1082351" h="777551">
                <a:moveTo>
                  <a:pt x="0" y="0"/>
                </a:moveTo>
                <a:lnTo>
                  <a:pt x="690465" y="149290"/>
                </a:lnTo>
                <a:lnTo>
                  <a:pt x="1082351" y="777551"/>
                </a:lnTo>
                <a:lnTo>
                  <a:pt x="0" y="0"/>
                </a:lnTo>
                <a:close/>
              </a:path>
            </a:pathLst>
          </a:custGeom>
          <a:solidFill>
            <a:srgbClr val="4EC1C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任意多边形 16"/>
          <p:cNvSpPr>
            <a:spLocks noChangeArrowheads="1"/>
          </p:cNvSpPr>
          <p:nvPr/>
        </p:nvSpPr>
        <p:spPr bwMode="auto">
          <a:xfrm>
            <a:off x="1076325" y="1784350"/>
            <a:ext cx="1001713" cy="1300163"/>
          </a:xfrm>
          <a:custGeom>
            <a:avLst/>
            <a:gdLst>
              <a:gd name="T0" fmla="*/ 0 w 976604"/>
              <a:gd name="T1" fmla="*/ 1132114 h 1287624"/>
              <a:gd name="T2" fmla="*/ 976604 w 976604"/>
              <a:gd name="T3" fmla="*/ 0 h 1287624"/>
              <a:gd name="T4" fmla="*/ 659363 w 976604"/>
              <a:gd name="T5" fmla="*/ 1287624 h 1287624"/>
              <a:gd name="T6" fmla="*/ 0 w 976604"/>
              <a:gd name="T7" fmla="*/ 1132114 h 1287624"/>
              <a:gd name="T8" fmla="*/ 0 60000 65536"/>
              <a:gd name="T9" fmla="*/ 0 60000 65536"/>
              <a:gd name="T10" fmla="*/ 0 60000 65536"/>
              <a:gd name="T11" fmla="*/ 0 60000 65536"/>
              <a:gd name="T12" fmla="*/ 0 w 976604"/>
              <a:gd name="T13" fmla="*/ 0 h 1287624"/>
              <a:gd name="T14" fmla="*/ 976604 w 976604"/>
              <a:gd name="T15" fmla="*/ 1287624 h 1287624"/>
            </a:gdLst>
            <a:ahLst/>
            <a:cxnLst>
              <a:cxn ang="T8">
                <a:pos x="T0" y="T1"/>
              </a:cxn>
              <a:cxn ang="T9">
                <a:pos x="T2" y="T3"/>
              </a:cxn>
              <a:cxn ang="T10">
                <a:pos x="T4" y="T5"/>
              </a:cxn>
              <a:cxn ang="T11">
                <a:pos x="T6" y="T7"/>
              </a:cxn>
            </a:cxnLst>
            <a:rect l="T12" t="T13" r="T14" b="T15"/>
            <a:pathLst>
              <a:path w="976604" h="1287624">
                <a:moveTo>
                  <a:pt x="0" y="1132114"/>
                </a:moveTo>
                <a:lnTo>
                  <a:pt x="976604" y="0"/>
                </a:lnTo>
                <a:lnTo>
                  <a:pt x="659363" y="1287624"/>
                </a:lnTo>
                <a:lnTo>
                  <a:pt x="0" y="1132114"/>
                </a:lnTo>
                <a:close/>
              </a:path>
            </a:pathLst>
          </a:custGeom>
          <a:solidFill>
            <a:srgbClr val="15A9B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任意多边形 17"/>
          <p:cNvSpPr>
            <a:spLocks noChangeArrowheads="1"/>
          </p:cNvSpPr>
          <p:nvPr/>
        </p:nvSpPr>
        <p:spPr bwMode="auto">
          <a:xfrm>
            <a:off x="1082675" y="1784350"/>
            <a:ext cx="1000125" cy="1144588"/>
          </a:xfrm>
          <a:custGeom>
            <a:avLst/>
            <a:gdLst>
              <a:gd name="T0" fmla="*/ 0 w 1001486"/>
              <a:gd name="T1" fmla="*/ 1144555 h 1144555"/>
              <a:gd name="T2" fmla="*/ 49763 w 1001486"/>
              <a:gd name="T3" fmla="*/ 6221 h 1144555"/>
              <a:gd name="T4" fmla="*/ 1001486 w 1001486"/>
              <a:gd name="T5" fmla="*/ 0 h 1144555"/>
              <a:gd name="T6" fmla="*/ 0 w 1001486"/>
              <a:gd name="T7" fmla="*/ 1144555 h 1144555"/>
              <a:gd name="T8" fmla="*/ 0 60000 65536"/>
              <a:gd name="T9" fmla="*/ 0 60000 65536"/>
              <a:gd name="T10" fmla="*/ 0 60000 65536"/>
              <a:gd name="T11" fmla="*/ 0 60000 65536"/>
              <a:gd name="T12" fmla="*/ 0 w 1001486"/>
              <a:gd name="T13" fmla="*/ 0 h 1144555"/>
              <a:gd name="T14" fmla="*/ 1001486 w 1001486"/>
              <a:gd name="T15" fmla="*/ 1144555 h 1144555"/>
            </a:gdLst>
            <a:ahLst/>
            <a:cxnLst>
              <a:cxn ang="T8">
                <a:pos x="T0" y="T1"/>
              </a:cxn>
              <a:cxn ang="T9">
                <a:pos x="T2" y="T3"/>
              </a:cxn>
              <a:cxn ang="T10">
                <a:pos x="T4" y="T5"/>
              </a:cxn>
              <a:cxn ang="T11">
                <a:pos x="T6" y="T7"/>
              </a:cxn>
            </a:cxnLst>
            <a:rect l="T12" t="T13" r="T14" b="T15"/>
            <a:pathLst>
              <a:path w="1001486" h="1144555">
                <a:moveTo>
                  <a:pt x="0" y="1144555"/>
                </a:moveTo>
                <a:lnTo>
                  <a:pt x="49763" y="6221"/>
                </a:lnTo>
                <a:lnTo>
                  <a:pt x="1001486" y="0"/>
                </a:lnTo>
                <a:lnTo>
                  <a:pt x="0" y="1144555"/>
                </a:lnTo>
                <a:close/>
              </a:path>
            </a:pathLst>
          </a:custGeom>
          <a:solidFill>
            <a:srgbClr val="17B6D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任意多边形 18"/>
          <p:cNvSpPr>
            <a:spLocks noChangeArrowheads="1"/>
          </p:cNvSpPr>
          <p:nvPr/>
        </p:nvSpPr>
        <p:spPr bwMode="auto">
          <a:xfrm>
            <a:off x="1112838" y="1250950"/>
            <a:ext cx="963612" cy="558800"/>
          </a:xfrm>
          <a:custGeom>
            <a:avLst/>
            <a:gdLst>
              <a:gd name="T0" fmla="*/ 0 w 933061"/>
              <a:gd name="T1" fmla="*/ 547396 h 559837"/>
              <a:gd name="T2" fmla="*/ 765110 w 933061"/>
              <a:gd name="T3" fmla="*/ 0 h 559837"/>
              <a:gd name="T4" fmla="*/ 933061 w 933061"/>
              <a:gd name="T5" fmla="*/ 559837 h 559837"/>
              <a:gd name="T6" fmla="*/ 0 w 933061"/>
              <a:gd name="T7" fmla="*/ 547396 h 559837"/>
              <a:gd name="T8" fmla="*/ 0 60000 65536"/>
              <a:gd name="T9" fmla="*/ 0 60000 65536"/>
              <a:gd name="T10" fmla="*/ 0 60000 65536"/>
              <a:gd name="T11" fmla="*/ 0 60000 65536"/>
              <a:gd name="T12" fmla="*/ 0 w 933061"/>
              <a:gd name="T13" fmla="*/ 0 h 559837"/>
              <a:gd name="T14" fmla="*/ 933061 w 933061"/>
              <a:gd name="T15" fmla="*/ 559837 h 559837"/>
            </a:gdLst>
            <a:ahLst/>
            <a:cxnLst>
              <a:cxn ang="T8">
                <a:pos x="T0" y="T1"/>
              </a:cxn>
              <a:cxn ang="T9">
                <a:pos x="T2" y="T3"/>
              </a:cxn>
              <a:cxn ang="T10">
                <a:pos x="T4" y="T5"/>
              </a:cxn>
              <a:cxn ang="T11">
                <a:pos x="T6" y="T7"/>
              </a:cxn>
            </a:cxnLst>
            <a:rect l="T12" t="T13" r="T14" b="T15"/>
            <a:pathLst>
              <a:path w="933061" h="559837">
                <a:moveTo>
                  <a:pt x="0" y="547396"/>
                </a:moveTo>
                <a:lnTo>
                  <a:pt x="765110" y="0"/>
                </a:lnTo>
                <a:lnTo>
                  <a:pt x="933061" y="559837"/>
                </a:lnTo>
                <a:lnTo>
                  <a:pt x="0" y="547396"/>
                </a:lnTo>
                <a:close/>
              </a:path>
            </a:pathLst>
          </a:custGeom>
          <a:solidFill>
            <a:srgbClr val="57C8E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任意多边形 19"/>
          <p:cNvSpPr>
            <a:spLocks noChangeArrowheads="1"/>
          </p:cNvSpPr>
          <p:nvPr/>
        </p:nvSpPr>
        <p:spPr bwMode="auto">
          <a:xfrm>
            <a:off x="1138238" y="995363"/>
            <a:ext cx="765175" cy="801687"/>
          </a:xfrm>
          <a:custGeom>
            <a:avLst/>
            <a:gdLst>
              <a:gd name="T0" fmla="*/ 236375 w 765110"/>
              <a:gd name="T1" fmla="*/ 0 h 802433"/>
              <a:gd name="T2" fmla="*/ 0 w 765110"/>
              <a:gd name="T3" fmla="*/ 802433 h 802433"/>
              <a:gd name="T4" fmla="*/ 765110 w 765110"/>
              <a:gd name="T5" fmla="*/ 255037 h 802433"/>
              <a:gd name="T6" fmla="*/ 236375 w 765110"/>
              <a:gd name="T7" fmla="*/ 0 h 802433"/>
              <a:gd name="T8" fmla="*/ 0 60000 65536"/>
              <a:gd name="T9" fmla="*/ 0 60000 65536"/>
              <a:gd name="T10" fmla="*/ 0 60000 65536"/>
              <a:gd name="T11" fmla="*/ 0 60000 65536"/>
              <a:gd name="T12" fmla="*/ 0 w 765110"/>
              <a:gd name="T13" fmla="*/ 0 h 802433"/>
              <a:gd name="T14" fmla="*/ 765110 w 765110"/>
              <a:gd name="T15" fmla="*/ 802433 h 802433"/>
            </a:gdLst>
            <a:ahLst/>
            <a:cxnLst>
              <a:cxn ang="T8">
                <a:pos x="T0" y="T1"/>
              </a:cxn>
              <a:cxn ang="T9">
                <a:pos x="T2" y="T3"/>
              </a:cxn>
              <a:cxn ang="T10">
                <a:pos x="T4" y="T5"/>
              </a:cxn>
              <a:cxn ang="T11">
                <a:pos x="T6" y="T7"/>
              </a:cxn>
            </a:cxnLst>
            <a:rect l="T12" t="T13" r="T14" b="T15"/>
            <a:pathLst>
              <a:path w="765110" h="802433">
                <a:moveTo>
                  <a:pt x="236375" y="0"/>
                </a:moveTo>
                <a:lnTo>
                  <a:pt x="0" y="802433"/>
                </a:lnTo>
                <a:lnTo>
                  <a:pt x="765110" y="255037"/>
                </a:lnTo>
                <a:lnTo>
                  <a:pt x="236375" y="0"/>
                </a:lnTo>
                <a:close/>
              </a:path>
            </a:pathLst>
          </a:custGeom>
          <a:solidFill>
            <a:srgbClr val="1AA7B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任意多边形 20"/>
          <p:cNvSpPr>
            <a:spLocks noChangeArrowheads="1"/>
          </p:cNvSpPr>
          <p:nvPr/>
        </p:nvSpPr>
        <p:spPr bwMode="auto">
          <a:xfrm>
            <a:off x="1268413" y="-74613"/>
            <a:ext cx="635000" cy="1357313"/>
          </a:xfrm>
          <a:custGeom>
            <a:avLst/>
            <a:gdLst>
              <a:gd name="T0" fmla="*/ 105747 w 634481"/>
              <a:gd name="T1" fmla="*/ 1069910 h 1356049"/>
              <a:gd name="T2" fmla="*/ 0 w 634481"/>
              <a:gd name="T3" fmla="*/ 12441 h 1356049"/>
              <a:gd name="T4" fmla="*/ 236375 w 634481"/>
              <a:gd name="T5" fmla="*/ 0 h 1356049"/>
              <a:gd name="T6" fmla="*/ 634481 w 634481"/>
              <a:gd name="T7" fmla="*/ 1356049 h 1356049"/>
              <a:gd name="T8" fmla="*/ 105747 w 634481"/>
              <a:gd name="T9" fmla="*/ 1069910 h 1356049"/>
              <a:gd name="T10" fmla="*/ 0 60000 65536"/>
              <a:gd name="T11" fmla="*/ 0 60000 65536"/>
              <a:gd name="T12" fmla="*/ 0 60000 65536"/>
              <a:gd name="T13" fmla="*/ 0 60000 65536"/>
              <a:gd name="T14" fmla="*/ 0 60000 65536"/>
              <a:gd name="T15" fmla="*/ 0 w 634481"/>
              <a:gd name="T16" fmla="*/ 0 h 1356049"/>
              <a:gd name="T17" fmla="*/ 634481 w 634481"/>
              <a:gd name="T18" fmla="*/ 1356049 h 1356049"/>
            </a:gdLst>
            <a:ahLst/>
            <a:cxnLst>
              <a:cxn ang="T10">
                <a:pos x="T0" y="T1"/>
              </a:cxn>
              <a:cxn ang="T11">
                <a:pos x="T2" y="T3"/>
              </a:cxn>
              <a:cxn ang="T12">
                <a:pos x="T4" y="T5"/>
              </a:cxn>
              <a:cxn ang="T13">
                <a:pos x="T6" y="T7"/>
              </a:cxn>
              <a:cxn ang="T14">
                <a:pos x="T8" y="T9"/>
              </a:cxn>
            </a:cxnLst>
            <a:rect l="T15" t="T16" r="T17" b="T18"/>
            <a:pathLst>
              <a:path w="634481" h="1356049">
                <a:moveTo>
                  <a:pt x="105747" y="1069910"/>
                </a:moveTo>
                <a:lnTo>
                  <a:pt x="0" y="12441"/>
                </a:lnTo>
                <a:lnTo>
                  <a:pt x="236375" y="0"/>
                </a:lnTo>
                <a:lnTo>
                  <a:pt x="634481" y="1356049"/>
                </a:lnTo>
                <a:lnTo>
                  <a:pt x="105747" y="1069910"/>
                </a:lnTo>
                <a:close/>
              </a:path>
            </a:pathLst>
          </a:custGeom>
          <a:solidFill>
            <a:srgbClr val="250D0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任意多边形 21"/>
          <p:cNvSpPr>
            <a:spLocks noChangeArrowheads="1"/>
          </p:cNvSpPr>
          <p:nvPr/>
        </p:nvSpPr>
        <p:spPr bwMode="auto">
          <a:xfrm>
            <a:off x="1498600" y="-79375"/>
            <a:ext cx="835025" cy="1343025"/>
          </a:xfrm>
          <a:custGeom>
            <a:avLst/>
            <a:gdLst>
              <a:gd name="T0" fmla="*/ 398106 w 833535"/>
              <a:gd name="T1" fmla="*/ 1343608 h 1343608"/>
              <a:gd name="T2" fmla="*/ 833535 w 833535"/>
              <a:gd name="T3" fmla="*/ 982824 h 1343608"/>
              <a:gd name="T4" fmla="*/ 279918 w 833535"/>
              <a:gd name="T5" fmla="*/ 0 h 1343608"/>
              <a:gd name="T6" fmla="*/ 0 w 833535"/>
              <a:gd name="T7" fmla="*/ 18661 h 1343608"/>
              <a:gd name="T8" fmla="*/ 398106 w 833535"/>
              <a:gd name="T9" fmla="*/ 1343608 h 1343608"/>
              <a:gd name="T10" fmla="*/ 0 60000 65536"/>
              <a:gd name="T11" fmla="*/ 0 60000 65536"/>
              <a:gd name="T12" fmla="*/ 0 60000 65536"/>
              <a:gd name="T13" fmla="*/ 0 60000 65536"/>
              <a:gd name="T14" fmla="*/ 0 60000 65536"/>
              <a:gd name="T15" fmla="*/ 0 w 833535"/>
              <a:gd name="T16" fmla="*/ 0 h 1343608"/>
              <a:gd name="T17" fmla="*/ 833535 w 833535"/>
              <a:gd name="T18" fmla="*/ 1343608 h 1343608"/>
            </a:gdLst>
            <a:ahLst/>
            <a:cxnLst>
              <a:cxn ang="T10">
                <a:pos x="T0" y="T1"/>
              </a:cxn>
              <a:cxn ang="T11">
                <a:pos x="T2" y="T3"/>
              </a:cxn>
              <a:cxn ang="T12">
                <a:pos x="T4" y="T5"/>
              </a:cxn>
              <a:cxn ang="T13">
                <a:pos x="T6" y="T7"/>
              </a:cxn>
              <a:cxn ang="T14">
                <a:pos x="T8" y="T9"/>
              </a:cxn>
            </a:cxnLst>
            <a:rect l="T15" t="T16" r="T17" b="T18"/>
            <a:pathLst>
              <a:path w="833535" h="1343608">
                <a:moveTo>
                  <a:pt x="398106" y="1343608"/>
                </a:moveTo>
                <a:lnTo>
                  <a:pt x="833535" y="982824"/>
                </a:lnTo>
                <a:lnTo>
                  <a:pt x="279918" y="0"/>
                </a:lnTo>
                <a:lnTo>
                  <a:pt x="0" y="18661"/>
                </a:lnTo>
                <a:lnTo>
                  <a:pt x="398106" y="1343608"/>
                </a:lnTo>
                <a:close/>
              </a:path>
            </a:pathLst>
          </a:custGeom>
          <a:solidFill>
            <a:srgbClr val="BE1F3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22"/>
          <p:cNvSpPr>
            <a:spLocks noChangeArrowheads="1"/>
          </p:cNvSpPr>
          <p:nvPr/>
        </p:nvSpPr>
        <p:spPr bwMode="auto">
          <a:xfrm>
            <a:off x="-279400" y="136525"/>
            <a:ext cx="1654175" cy="1673225"/>
          </a:xfrm>
          <a:custGeom>
            <a:avLst/>
            <a:gdLst>
              <a:gd name="T0" fmla="*/ 1654628 w 1654628"/>
              <a:gd name="T1" fmla="*/ 858416 h 1673290"/>
              <a:gd name="T2" fmla="*/ 1418253 w 1654628"/>
              <a:gd name="T3" fmla="*/ 1673290 h 1673290"/>
              <a:gd name="T4" fmla="*/ 0 w 1654628"/>
              <a:gd name="T5" fmla="*/ 99527 h 1673290"/>
              <a:gd name="T6" fmla="*/ 136849 w 1654628"/>
              <a:gd name="T7" fmla="*/ 0 h 1673290"/>
              <a:gd name="T8" fmla="*/ 1654628 w 1654628"/>
              <a:gd name="T9" fmla="*/ 858416 h 1673290"/>
              <a:gd name="T10" fmla="*/ 0 60000 65536"/>
              <a:gd name="T11" fmla="*/ 0 60000 65536"/>
              <a:gd name="T12" fmla="*/ 0 60000 65536"/>
              <a:gd name="T13" fmla="*/ 0 60000 65536"/>
              <a:gd name="T14" fmla="*/ 0 60000 65536"/>
              <a:gd name="T15" fmla="*/ 0 w 1654628"/>
              <a:gd name="T16" fmla="*/ 0 h 1673290"/>
              <a:gd name="T17" fmla="*/ 1654628 w 1654628"/>
              <a:gd name="T18" fmla="*/ 1673290 h 1673290"/>
            </a:gdLst>
            <a:ahLst/>
            <a:cxnLst>
              <a:cxn ang="T10">
                <a:pos x="T0" y="T1"/>
              </a:cxn>
              <a:cxn ang="T11">
                <a:pos x="T2" y="T3"/>
              </a:cxn>
              <a:cxn ang="T12">
                <a:pos x="T4" y="T5"/>
              </a:cxn>
              <a:cxn ang="T13">
                <a:pos x="T6" y="T7"/>
              </a:cxn>
              <a:cxn ang="T14">
                <a:pos x="T8" y="T9"/>
              </a:cxn>
            </a:cxnLst>
            <a:rect l="T15" t="T16" r="T17" b="T18"/>
            <a:pathLst>
              <a:path w="1654628" h="1673290">
                <a:moveTo>
                  <a:pt x="1654628" y="858416"/>
                </a:moveTo>
                <a:lnTo>
                  <a:pt x="1418253" y="1673290"/>
                </a:lnTo>
                <a:lnTo>
                  <a:pt x="0" y="99527"/>
                </a:lnTo>
                <a:lnTo>
                  <a:pt x="136849" y="0"/>
                </a:lnTo>
                <a:lnTo>
                  <a:pt x="1654628" y="858416"/>
                </a:lnTo>
                <a:close/>
              </a:path>
            </a:pathLst>
          </a:custGeom>
          <a:solidFill>
            <a:srgbClr val="17B7D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任意多边形 23"/>
          <p:cNvSpPr>
            <a:spLocks noChangeArrowheads="1"/>
          </p:cNvSpPr>
          <p:nvPr/>
        </p:nvSpPr>
        <p:spPr bwMode="auto">
          <a:xfrm>
            <a:off x="-17463" y="-68263"/>
            <a:ext cx="1392238" cy="1063626"/>
          </a:xfrm>
          <a:custGeom>
            <a:avLst/>
            <a:gdLst>
              <a:gd name="T0" fmla="*/ 1393372 w 1393372"/>
              <a:gd name="T1" fmla="*/ 1063690 h 1063690"/>
              <a:gd name="T2" fmla="*/ 1293845 w 1393372"/>
              <a:gd name="T3" fmla="*/ 6221 h 1063690"/>
              <a:gd name="T4" fmla="*/ 223935 w 1393372"/>
              <a:gd name="T5" fmla="*/ 0 h 1063690"/>
              <a:gd name="T6" fmla="*/ 0 w 1393372"/>
              <a:gd name="T7" fmla="*/ 292359 h 1063690"/>
              <a:gd name="T8" fmla="*/ 1393372 w 1393372"/>
              <a:gd name="T9" fmla="*/ 1063690 h 1063690"/>
              <a:gd name="T10" fmla="*/ 0 60000 65536"/>
              <a:gd name="T11" fmla="*/ 0 60000 65536"/>
              <a:gd name="T12" fmla="*/ 0 60000 65536"/>
              <a:gd name="T13" fmla="*/ 0 60000 65536"/>
              <a:gd name="T14" fmla="*/ 0 60000 65536"/>
              <a:gd name="T15" fmla="*/ 0 w 1393372"/>
              <a:gd name="T16" fmla="*/ 0 h 1063690"/>
              <a:gd name="T17" fmla="*/ 1393372 w 1393372"/>
              <a:gd name="T18" fmla="*/ 1063690 h 1063690"/>
            </a:gdLst>
            <a:ahLst/>
            <a:cxnLst>
              <a:cxn ang="T10">
                <a:pos x="T0" y="T1"/>
              </a:cxn>
              <a:cxn ang="T11">
                <a:pos x="T2" y="T3"/>
              </a:cxn>
              <a:cxn ang="T12">
                <a:pos x="T4" y="T5"/>
              </a:cxn>
              <a:cxn ang="T13">
                <a:pos x="T6" y="T7"/>
              </a:cxn>
              <a:cxn ang="T14">
                <a:pos x="T8" y="T9"/>
              </a:cxn>
            </a:cxnLst>
            <a:rect l="T15" t="T16" r="T17" b="T18"/>
            <a:pathLst>
              <a:path w="1393372" h="1063690">
                <a:moveTo>
                  <a:pt x="1393372" y="1063690"/>
                </a:moveTo>
                <a:lnTo>
                  <a:pt x="1293845" y="6221"/>
                </a:lnTo>
                <a:lnTo>
                  <a:pt x="223935" y="0"/>
                </a:lnTo>
                <a:lnTo>
                  <a:pt x="0" y="292359"/>
                </a:lnTo>
                <a:lnTo>
                  <a:pt x="1393372" y="1063690"/>
                </a:lnTo>
                <a:close/>
              </a:path>
            </a:pathLst>
          </a:custGeom>
          <a:solidFill>
            <a:srgbClr val="4CC4CB"/>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29"/>
          <p:cNvSpPr>
            <a:spLocks noChangeArrowheads="1"/>
          </p:cNvSpPr>
          <p:nvPr/>
        </p:nvSpPr>
        <p:spPr bwMode="auto">
          <a:xfrm>
            <a:off x="1794057" y="3711827"/>
            <a:ext cx="485775" cy="984250"/>
          </a:xfrm>
          <a:custGeom>
            <a:avLst/>
            <a:gdLst>
              <a:gd name="T0" fmla="*/ 0 w 491412"/>
              <a:gd name="T1" fmla="*/ 0 h 976604"/>
              <a:gd name="T2" fmla="*/ 491412 w 491412"/>
              <a:gd name="T3" fmla="*/ 398106 h 976604"/>
              <a:gd name="T4" fmla="*/ 398106 w 491412"/>
              <a:gd name="T5" fmla="*/ 976604 h 976604"/>
              <a:gd name="T6" fmla="*/ 0 w 491412"/>
              <a:gd name="T7" fmla="*/ 0 h 976604"/>
              <a:gd name="T8" fmla="*/ 0 60000 65536"/>
              <a:gd name="T9" fmla="*/ 0 60000 65536"/>
              <a:gd name="T10" fmla="*/ 0 60000 65536"/>
              <a:gd name="T11" fmla="*/ 0 60000 65536"/>
              <a:gd name="T12" fmla="*/ 0 w 491412"/>
              <a:gd name="T13" fmla="*/ 0 h 976604"/>
              <a:gd name="T14" fmla="*/ 491412 w 491412"/>
              <a:gd name="T15" fmla="*/ 976604 h 976604"/>
            </a:gdLst>
            <a:ahLst/>
            <a:cxnLst>
              <a:cxn ang="T8">
                <a:pos x="T0" y="T1"/>
              </a:cxn>
              <a:cxn ang="T9">
                <a:pos x="T2" y="T3"/>
              </a:cxn>
              <a:cxn ang="T10">
                <a:pos x="T4" y="T5"/>
              </a:cxn>
              <a:cxn ang="T11">
                <a:pos x="T6" y="T7"/>
              </a:cxn>
            </a:cxnLst>
            <a:rect l="T12" t="T13" r="T14" b="T15"/>
            <a:pathLst>
              <a:path w="491412" h="976604">
                <a:moveTo>
                  <a:pt x="0" y="0"/>
                </a:moveTo>
                <a:lnTo>
                  <a:pt x="491412" y="398106"/>
                </a:lnTo>
                <a:lnTo>
                  <a:pt x="398106" y="976604"/>
                </a:lnTo>
                <a:lnTo>
                  <a:pt x="0" y="0"/>
                </a:lnTo>
                <a:close/>
              </a:path>
            </a:pathLst>
          </a:custGeom>
          <a:solidFill>
            <a:srgbClr val="FCBA1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任意多边形 32"/>
          <p:cNvSpPr>
            <a:spLocks noChangeArrowheads="1"/>
          </p:cNvSpPr>
          <p:nvPr/>
        </p:nvSpPr>
        <p:spPr bwMode="auto">
          <a:xfrm>
            <a:off x="338035" y="1839022"/>
            <a:ext cx="1082675" cy="1884362"/>
          </a:xfrm>
          <a:custGeom>
            <a:avLst/>
            <a:gdLst>
              <a:gd name="T0" fmla="*/ 0 w 1076131"/>
              <a:gd name="T1" fmla="*/ 0 h 1841240"/>
              <a:gd name="T2" fmla="*/ 1076131 w 1076131"/>
              <a:gd name="T3" fmla="*/ 6220 h 1841240"/>
              <a:gd name="T4" fmla="*/ 304800 w 1076131"/>
              <a:gd name="T5" fmla="*/ 1841240 h 1841240"/>
              <a:gd name="T6" fmla="*/ 0 w 1076131"/>
              <a:gd name="T7" fmla="*/ 0 h 1841240"/>
              <a:gd name="T8" fmla="*/ 0 60000 65536"/>
              <a:gd name="T9" fmla="*/ 0 60000 65536"/>
              <a:gd name="T10" fmla="*/ 0 60000 65536"/>
              <a:gd name="T11" fmla="*/ 0 60000 65536"/>
              <a:gd name="T12" fmla="*/ 0 w 1076131"/>
              <a:gd name="T13" fmla="*/ 0 h 1841240"/>
              <a:gd name="T14" fmla="*/ 1076131 w 1076131"/>
              <a:gd name="T15" fmla="*/ 1841240 h 1841240"/>
            </a:gdLst>
            <a:ahLst/>
            <a:cxnLst>
              <a:cxn ang="T8">
                <a:pos x="T0" y="T1"/>
              </a:cxn>
              <a:cxn ang="T9">
                <a:pos x="T2" y="T3"/>
              </a:cxn>
              <a:cxn ang="T10">
                <a:pos x="T4" y="T5"/>
              </a:cxn>
              <a:cxn ang="T11">
                <a:pos x="T6" y="T7"/>
              </a:cxn>
            </a:cxnLst>
            <a:rect l="T12" t="T13" r="T14" b="T15"/>
            <a:pathLst>
              <a:path w="1076131" h="1841240">
                <a:moveTo>
                  <a:pt x="0" y="0"/>
                </a:moveTo>
                <a:lnTo>
                  <a:pt x="1076131" y="6220"/>
                </a:lnTo>
                <a:lnTo>
                  <a:pt x="304800" y="1841240"/>
                </a:lnTo>
                <a:lnTo>
                  <a:pt x="0" y="0"/>
                </a:lnTo>
                <a:close/>
              </a:path>
            </a:pathLst>
          </a:custGeom>
          <a:solidFill>
            <a:srgbClr val="EA7A2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任意多边形 37"/>
          <p:cNvSpPr>
            <a:spLocks noChangeArrowheads="1"/>
          </p:cNvSpPr>
          <p:nvPr/>
        </p:nvSpPr>
        <p:spPr bwMode="auto">
          <a:xfrm>
            <a:off x="1884363" y="-55563"/>
            <a:ext cx="1792287" cy="1841501"/>
          </a:xfrm>
          <a:custGeom>
            <a:avLst/>
            <a:gdLst>
              <a:gd name="T0" fmla="*/ 0 w 1791478"/>
              <a:gd name="T1" fmla="*/ 1318726 h 1841241"/>
              <a:gd name="T2" fmla="*/ 696686 w 1791478"/>
              <a:gd name="T3" fmla="*/ 1841241 h 1841241"/>
              <a:gd name="T4" fmla="*/ 1791478 w 1791478"/>
              <a:gd name="T5" fmla="*/ 12441 h 1841241"/>
              <a:gd name="T6" fmla="*/ 1474237 w 1791478"/>
              <a:gd name="T7" fmla="*/ 0 h 1841241"/>
              <a:gd name="T8" fmla="*/ 0 w 1791478"/>
              <a:gd name="T9" fmla="*/ 1318726 h 1841241"/>
              <a:gd name="T10" fmla="*/ 0 60000 65536"/>
              <a:gd name="T11" fmla="*/ 0 60000 65536"/>
              <a:gd name="T12" fmla="*/ 0 60000 65536"/>
              <a:gd name="T13" fmla="*/ 0 60000 65536"/>
              <a:gd name="T14" fmla="*/ 0 60000 65536"/>
              <a:gd name="T15" fmla="*/ 0 w 1791478"/>
              <a:gd name="T16" fmla="*/ 0 h 1841241"/>
              <a:gd name="T17" fmla="*/ 1791478 w 1791478"/>
              <a:gd name="T18" fmla="*/ 1841241 h 1841241"/>
            </a:gdLst>
            <a:ahLst/>
            <a:cxnLst>
              <a:cxn ang="T10">
                <a:pos x="T0" y="T1"/>
              </a:cxn>
              <a:cxn ang="T11">
                <a:pos x="T2" y="T3"/>
              </a:cxn>
              <a:cxn ang="T12">
                <a:pos x="T4" y="T5"/>
              </a:cxn>
              <a:cxn ang="T13">
                <a:pos x="T6" y="T7"/>
              </a:cxn>
              <a:cxn ang="T14">
                <a:pos x="T8" y="T9"/>
              </a:cxn>
            </a:cxnLst>
            <a:rect l="T15" t="T16" r="T17" b="T18"/>
            <a:pathLst>
              <a:path w="1791478" h="1841241">
                <a:moveTo>
                  <a:pt x="0" y="1318726"/>
                </a:moveTo>
                <a:lnTo>
                  <a:pt x="696686" y="1841241"/>
                </a:lnTo>
                <a:lnTo>
                  <a:pt x="1791478" y="12441"/>
                </a:lnTo>
                <a:lnTo>
                  <a:pt x="1474237" y="0"/>
                </a:lnTo>
                <a:lnTo>
                  <a:pt x="0" y="1318726"/>
                </a:lnTo>
                <a:close/>
              </a:path>
            </a:pathLst>
          </a:custGeom>
          <a:solidFill>
            <a:srgbClr val="EE403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任意多边形 40"/>
          <p:cNvSpPr>
            <a:spLocks noChangeArrowheads="1"/>
          </p:cNvSpPr>
          <p:nvPr/>
        </p:nvSpPr>
        <p:spPr bwMode="auto">
          <a:xfrm>
            <a:off x="1803400" y="-36513"/>
            <a:ext cx="511175" cy="927101"/>
          </a:xfrm>
          <a:custGeom>
            <a:avLst/>
            <a:gdLst>
              <a:gd name="T0" fmla="*/ 503853 w 510073"/>
              <a:gd name="T1" fmla="*/ 926841 h 926841"/>
              <a:gd name="T2" fmla="*/ 510073 w 510073"/>
              <a:gd name="T3" fmla="*/ 12441 h 926841"/>
              <a:gd name="T4" fmla="*/ 0 w 510073"/>
              <a:gd name="T5" fmla="*/ 0 h 926841"/>
              <a:gd name="T6" fmla="*/ 503853 w 510073"/>
              <a:gd name="T7" fmla="*/ 926841 h 926841"/>
              <a:gd name="T8" fmla="*/ 0 60000 65536"/>
              <a:gd name="T9" fmla="*/ 0 60000 65536"/>
              <a:gd name="T10" fmla="*/ 0 60000 65536"/>
              <a:gd name="T11" fmla="*/ 0 60000 65536"/>
              <a:gd name="T12" fmla="*/ 0 w 510073"/>
              <a:gd name="T13" fmla="*/ 0 h 926841"/>
              <a:gd name="T14" fmla="*/ 510073 w 510073"/>
              <a:gd name="T15" fmla="*/ 926841 h 926841"/>
            </a:gdLst>
            <a:ahLst/>
            <a:cxnLst>
              <a:cxn ang="T8">
                <a:pos x="T0" y="T1"/>
              </a:cxn>
              <a:cxn ang="T9">
                <a:pos x="T2" y="T3"/>
              </a:cxn>
              <a:cxn ang="T10">
                <a:pos x="T4" y="T5"/>
              </a:cxn>
              <a:cxn ang="T11">
                <a:pos x="T6" y="T7"/>
              </a:cxn>
            </a:cxnLst>
            <a:rect l="T12" t="T13" r="T14" b="T15"/>
            <a:pathLst>
              <a:path w="510073" h="926841">
                <a:moveTo>
                  <a:pt x="503853" y="926841"/>
                </a:moveTo>
                <a:cubicBezTo>
                  <a:pt x="505926" y="622041"/>
                  <a:pt x="508000" y="317241"/>
                  <a:pt x="510073" y="12441"/>
                </a:cubicBezTo>
                <a:lnTo>
                  <a:pt x="0" y="0"/>
                </a:lnTo>
                <a:lnTo>
                  <a:pt x="503853" y="926841"/>
                </a:lnTo>
                <a:close/>
              </a:path>
            </a:pathLst>
          </a:custGeom>
          <a:solidFill>
            <a:srgbClr val="D91D3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任意多边形 41"/>
          <p:cNvSpPr>
            <a:spLocks noChangeArrowheads="1"/>
          </p:cNvSpPr>
          <p:nvPr/>
        </p:nvSpPr>
        <p:spPr bwMode="auto">
          <a:xfrm>
            <a:off x="2406650" y="-17463"/>
            <a:ext cx="585788" cy="334963"/>
          </a:xfrm>
          <a:custGeom>
            <a:avLst/>
            <a:gdLst>
              <a:gd name="T0" fmla="*/ 0 w 528734"/>
              <a:gd name="T1" fmla="*/ 0 h 311020"/>
              <a:gd name="T2" fmla="*/ 317240 w 528734"/>
              <a:gd name="T3" fmla="*/ 6220 h 311020"/>
              <a:gd name="T4" fmla="*/ 528734 w 528734"/>
              <a:gd name="T5" fmla="*/ 311020 h 311020"/>
              <a:gd name="T6" fmla="*/ 0 w 528734"/>
              <a:gd name="T7" fmla="*/ 0 h 311020"/>
              <a:gd name="T8" fmla="*/ 0 60000 65536"/>
              <a:gd name="T9" fmla="*/ 0 60000 65536"/>
              <a:gd name="T10" fmla="*/ 0 60000 65536"/>
              <a:gd name="T11" fmla="*/ 0 60000 65536"/>
              <a:gd name="T12" fmla="*/ 0 w 528734"/>
              <a:gd name="T13" fmla="*/ 0 h 311020"/>
              <a:gd name="T14" fmla="*/ 528734 w 528734"/>
              <a:gd name="T15" fmla="*/ 311020 h 311020"/>
            </a:gdLst>
            <a:ahLst/>
            <a:cxnLst>
              <a:cxn ang="T8">
                <a:pos x="T0" y="T1"/>
              </a:cxn>
              <a:cxn ang="T9">
                <a:pos x="T2" y="T3"/>
              </a:cxn>
              <a:cxn ang="T10">
                <a:pos x="T4" y="T5"/>
              </a:cxn>
              <a:cxn ang="T11">
                <a:pos x="T6" y="T7"/>
              </a:cxn>
            </a:cxnLst>
            <a:rect l="T12" t="T13" r="T14" b="T15"/>
            <a:pathLst>
              <a:path w="528734" h="311020">
                <a:moveTo>
                  <a:pt x="0" y="0"/>
                </a:moveTo>
                <a:lnTo>
                  <a:pt x="317240" y="6220"/>
                </a:lnTo>
                <a:lnTo>
                  <a:pt x="528734" y="311020"/>
                </a:lnTo>
                <a:lnTo>
                  <a:pt x="0" y="0"/>
                </a:lnTo>
                <a:close/>
              </a:path>
            </a:pathLst>
          </a:custGeom>
          <a:solidFill>
            <a:srgbClr val="1594A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任意多边形 42"/>
          <p:cNvSpPr>
            <a:spLocks noChangeArrowheads="1"/>
          </p:cNvSpPr>
          <p:nvPr/>
        </p:nvSpPr>
        <p:spPr bwMode="auto">
          <a:xfrm>
            <a:off x="2755900" y="-12700"/>
            <a:ext cx="565150" cy="317500"/>
          </a:xfrm>
          <a:custGeom>
            <a:avLst/>
            <a:gdLst>
              <a:gd name="T0" fmla="*/ 0 w 566057"/>
              <a:gd name="T1" fmla="*/ 0 h 286139"/>
              <a:gd name="T2" fmla="*/ 566057 w 566057"/>
              <a:gd name="T3" fmla="*/ 6220 h 286139"/>
              <a:gd name="T4" fmla="*/ 223934 w 566057"/>
              <a:gd name="T5" fmla="*/ 286139 h 286139"/>
              <a:gd name="T6" fmla="*/ 0 w 566057"/>
              <a:gd name="T7" fmla="*/ 0 h 286139"/>
              <a:gd name="T8" fmla="*/ 0 60000 65536"/>
              <a:gd name="T9" fmla="*/ 0 60000 65536"/>
              <a:gd name="T10" fmla="*/ 0 60000 65536"/>
              <a:gd name="T11" fmla="*/ 0 60000 65536"/>
              <a:gd name="T12" fmla="*/ 0 w 566057"/>
              <a:gd name="T13" fmla="*/ 0 h 286139"/>
              <a:gd name="T14" fmla="*/ 566057 w 566057"/>
              <a:gd name="T15" fmla="*/ 286139 h 286139"/>
            </a:gdLst>
            <a:ahLst/>
            <a:cxnLst>
              <a:cxn ang="T8">
                <a:pos x="T0" y="T1"/>
              </a:cxn>
              <a:cxn ang="T9">
                <a:pos x="T2" y="T3"/>
              </a:cxn>
              <a:cxn ang="T10">
                <a:pos x="T4" y="T5"/>
              </a:cxn>
              <a:cxn ang="T11">
                <a:pos x="T6" y="T7"/>
              </a:cxn>
            </a:cxnLst>
            <a:rect l="T12" t="T13" r="T14" b="T15"/>
            <a:pathLst>
              <a:path w="566057" h="286139">
                <a:moveTo>
                  <a:pt x="0" y="0"/>
                </a:moveTo>
                <a:lnTo>
                  <a:pt x="566057" y="6220"/>
                </a:lnTo>
                <a:lnTo>
                  <a:pt x="223934" y="286139"/>
                </a:lnTo>
                <a:lnTo>
                  <a:pt x="0" y="0"/>
                </a:lnTo>
                <a:close/>
              </a:path>
            </a:pathLst>
          </a:custGeom>
          <a:solidFill>
            <a:srgbClr val="21788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任意多边形 52"/>
          <p:cNvSpPr>
            <a:spLocks noChangeArrowheads="1"/>
          </p:cNvSpPr>
          <p:nvPr/>
        </p:nvSpPr>
        <p:spPr bwMode="auto">
          <a:xfrm rot="183440">
            <a:off x="-136525" y="184150"/>
            <a:ext cx="390525" cy="179388"/>
          </a:xfrm>
          <a:custGeom>
            <a:avLst/>
            <a:gdLst>
              <a:gd name="T0" fmla="*/ 43542 w 391885"/>
              <a:gd name="T1" fmla="*/ 0 h 180392"/>
              <a:gd name="T2" fmla="*/ 391885 w 391885"/>
              <a:gd name="T3" fmla="*/ 180392 h 180392"/>
              <a:gd name="T4" fmla="*/ 0 w 391885"/>
              <a:gd name="T5" fmla="*/ 143070 h 180392"/>
              <a:gd name="T6" fmla="*/ 43542 w 391885"/>
              <a:gd name="T7" fmla="*/ 0 h 180392"/>
              <a:gd name="T8" fmla="*/ 0 60000 65536"/>
              <a:gd name="T9" fmla="*/ 0 60000 65536"/>
              <a:gd name="T10" fmla="*/ 0 60000 65536"/>
              <a:gd name="T11" fmla="*/ 0 60000 65536"/>
              <a:gd name="T12" fmla="*/ 0 w 391885"/>
              <a:gd name="T13" fmla="*/ 0 h 180392"/>
              <a:gd name="T14" fmla="*/ 391885 w 391885"/>
              <a:gd name="T15" fmla="*/ 180392 h 180392"/>
            </a:gdLst>
            <a:ahLst/>
            <a:cxnLst>
              <a:cxn ang="T8">
                <a:pos x="T0" y="T1"/>
              </a:cxn>
              <a:cxn ang="T9">
                <a:pos x="T2" y="T3"/>
              </a:cxn>
              <a:cxn ang="T10">
                <a:pos x="T4" y="T5"/>
              </a:cxn>
              <a:cxn ang="T11">
                <a:pos x="T6" y="T7"/>
              </a:cxn>
            </a:cxnLst>
            <a:rect l="T12" t="T13" r="T14" b="T15"/>
            <a:pathLst>
              <a:path w="391885" h="180392">
                <a:moveTo>
                  <a:pt x="43542" y="0"/>
                </a:moveTo>
                <a:lnTo>
                  <a:pt x="391885" y="180392"/>
                </a:lnTo>
                <a:lnTo>
                  <a:pt x="0" y="143070"/>
                </a:lnTo>
                <a:lnTo>
                  <a:pt x="43542" y="0"/>
                </a:lnTo>
                <a:close/>
              </a:path>
            </a:pathLst>
          </a:custGeom>
          <a:solidFill>
            <a:srgbClr val="FCB71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任意多边形 35"/>
          <p:cNvSpPr>
            <a:spLocks noChangeArrowheads="1"/>
          </p:cNvSpPr>
          <p:nvPr/>
        </p:nvSpPr>
        <p:spPr bwMode="auto">
          <a:xfrm>
            <a:off x="1384975" y="1050446"/>
            <a:ext cx="503237" cy="1754187"/>
          </a:xfrm>
          <a:custGeom>
            <a:avLst/>
            <a:gdLst>
              <a:gd name="T0" fmla="*/ 55984 w 503853"/>
              <a:gd name="T1" fmla="*/ 0 h 1754155"/>
              <a:gd name="T2" fmla="*/ 503853 w 503853"/>
              <a:gd name="T3" fmla="*/ 391885 h 1754155"/>
              <a:gd name="T4" fmla="*/ 0 w 503853"/>
              <a:gd name="T5" fmla="*/ 1754155 h 1754155"/>
              <a:gd name="T6" fmla="*/ 55984 w 503853"/>
              <a:gd name="T7" fmla="*/ 0 h 1754155"/>
              <a:gd name="T8" fmla="*/ 0 60000 65536"/>
              <a:gd name="T9" fmla="*/ 0 60000 65536"/>
              <a:gd name="T10" fmla="*/ 0 60000 65536"/>
              <a:gd name="T11" fmla="*/ 0 60000 65536"/>
              <a:gd name="T12" fmla="*/ 0 w 503853"/>
              <a:gd name="T13" fmla="*/ 0 h 1754155"/>
              <a:gd name="T14" fmla="*/ 503853 w 503853"/>
              <a:gd name="T15" fmla="*/ 1754155 h 1754155"/>
            </a:gdLst>
            <a:ahLst/>
            <a:cxnLst>
              <a:cxn ang="T8">
                <a:pos x="T0" y="T1"/>
              </a:cxn>
              <a:cxn ang="T9">
                <a:pos x="T2" y="T3"/>
              </a:cxn>
              <a:cxn ang="T10">
                <a:pos x="T4" y="T5"/>
              </a:cxn>
              <a:cxn ang="T11">
                <a:pos x="T6" y="T7"/>
              </a:cxn>
            </a:cxnLst>
            <a:rect l="T12" t="T13" r="T14" b="T15"/>
            <a:pathLst>
              <a:path w="503853" h="1754155">
                <a:moveTo>
                  <a:pt x="55984" y="0"/>
                </a:moveTo>
                <a:lnTo>
                  <a:pt x="503853" y="391885"/>
                </a:lnTo>
                <a:lnTo>
                  <a:pt x="0" y="1754155"/>
                </a:lnTo>
                <a:lnTo>
                  <a:pt x="55984" y="0"/>
                </a:lnTo>
                <a:close/>
              </a:path>
            </a:pathLst>
          </a:custGeom>
          <a:solidFill>
            <a:srgbClr val="145C6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任意多边形 36"/>
          <p:cNvSpPr>
            <a:spLocks noChangeArrowheads="1"/>
          </p:cNvSpPr>
          <p:nvPr/>
        </p:nvSpPr>
        <p:spPr bwMode="auto">
          <a:xfrm>
            <a:off x="1618976" y="1803401"/>
            <a:ext cx="1157288" cy="509587"/>
          </a:xfrm>
          <a:custGeom>
            <a:avLst/>
            <a:gdLst>
              <a:gd name="T0" fmla="*/ 0 w 1156996"/>
              <a:gd name="T1" fmla="*/ 6220 h 510073"/>
              <a:gd name="T2" fmla="*/ 1156996 w 1156996"/>
              <a:gd name="T3" fmla="*/ 0 h 510073"/>
              <a:gd name="T4" fmla="*/ 124408 w 1156996"/>
              <a:gd name="T5" fmla="*/ 510073 h 510073"/>
              <a:gd name="T6" fmla="*/ 0 w 1156996"/>
              <a:gd name="T7" fmla="*/ 6220 h 510073"/>
              <a:gd name="T8" fmla="*/ 0 60000 65536"/>
              <a:gd name="T9" fmla="*/ 0 60000 65536"/>
              <a:gd name="T10" fmla="*/ 0 60000 65536"/>
              <a:gd name="T11" fmla="*/ 0 60000 65536"/>
              <a:gd name="T12" fmla="*/ 0 w 1156996"/>
              <a:gd name="T13" fmla="*/ 0 h 510073"/>
              <a:gd name="T14" fmla="*/ 1156996 w 1156996"/>
              <a:gd name="T15" fmla="*/ 510073 h 510073"/>
            </a:gdLst>
            <a:ahLst/>
            <a:cxnLst>
              <a:cxn ang="T8">
                <a:pos x="T0" y="T1"/>
              </a:cxn>
              <a:cxn ang="T9">
                <a:pos x="T2" y="T3"/>
              </a:cxn>
              <a:cxn ang="T10">
                <a:pos x="T4" y="T5"/>
              </a:cxn>
              <a:cxn ang="T11">
                <a:pos x="T6" y="T7"/>
              </a:cxn>
            </a:cxnLst>
            <a:rect l="T12" t="T13" r="T14" b="T15"/>
            <a:pathLst>
              <a:path w="1156996" h="510073">
                <a:moveTo>
                  <a:pt x="0" y="6220"/>
                </a:moveTo>
                <a:lnTo>
                  <a:pt x="1156996" y="0"/>
                </a:lnTo>
                <a:lnTo>
                  <a:pt x="124408" y="510073"/>
                </a:lnTo>
                <a:lnTo>
                  <a:pt x="0" y="6220"/>
                </a:lnTo>
                <a:close/>
              </a:path>
            </a:pathLst>
          </a:custGeom>
          <a:solidFill>
            <a:srgbClr val="12B0C9"/>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任意多边形 33"/>
          <p:cNvSpPr>
            <a:spLocks noChangeArrowheads="1"/>
          </p:cNvSpPr>
          <p:nvPr/>
        </p:nvSpPr>
        <p:spPr bwMode="auto">
          <a:xfrm>
            <a:off x="2087665" y="2597573"/>
            <a:ext cx="677863" cy="2028825"/>
          </a:xfrm>
          <a:custGeom>
            <a:avLst/>
            <a:gdLst>
              <a:gd name="T0" fmla="*/ 136849 w 678025"/>
              <a:gd name="T1" fmla="*/ 0 h 2002971"/>
              <a:gd name="T2" fmla="*/ 678025 w 678025"/>
              <a:gd name="T3" fmla="*/ 2002971 h 2002971"/>
              <a:gd name="T4" fmla="*/ 0 w 678025"/>
              <a:gd name="T5" fmla="*/ 1125893 h 2002971"/>
              <a:gd name="T6" fmla="*/ 136849 w 678025"/>
              <a:gd name="T7" fmla="*/ 0 h 2002971"/>
              <a:gd name="T8" fmla="*/ 0 60000 65536"/>
              <a:gd name="T9" fmla="*/ 0 60000 65536"/>
              <a:gd name="T10" fmla="*/ 0 60000 65536"/>
              <a:gd name="T11" fmla="*/ 0 60000 65536"/>
              <a:gd name="T12" fmla="*/ 0 w 678025"/>
              <a:gd name="T13" fmla="*/ 0 h 2002971"/>
              <a:gd name="T14" fmla="*/ 678025 w 678025"/>
              <a:gd name="T15" fmla="*/ 2002971 h 2002971"/>
            </a:gdLst>
            <a:ahLst/>
            <a:cxnLst>
              <a:cxn ang="T8">
                <a:pos x="T0" y="T1"/>
              </a:cxn>
              <a:cxn ang="T9">
                <a:pos x="T2" y="T3"/>
              </a:cxn>
              <a:cxn ang="T10">
                <a:pos x="T4" y="T5"/>
              </a:cxn>
              <a:cxn ang="T11">
                <a:pos x="T6" y="T7"/>
              </a:cxn>
            </a:cxnLst>
            <a:rect l="T12" t="T13" r="T14" b="T15"/>
            <a:pathLst>
              <a:path w="678025" h="2002971">
                <a:moveTo>
                  <a:pt x="136849" y="0"/>
                </a:moveTo>
                <a:lnTo>
                  <a:pt x="678025" y="2002971"/>
                </a:lnTo>
                <a:lnTo>
                  <a:pt x="0" y="1125893"/>
                </a:lnTo>
                <a:lnTo>
                  <a:pt x="136849" y="0"/>
                </a:lnTo>
                <a:close/>
              </a:path>
            </a:pathLst>
          </a:custGeom>
          <a:solidFill>
            <a:srgbClr val="14688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任意多边形 47"/>
          <p:cNvSpPr>
            <a:spLocks noChangeArrowheads="1"/>
          </p:cNvSpPr>
          <p:nvPr/>
        </p:nvSpPr>
        <p:spPr bwMode="auto">
          <a:xfrm>
            <a:off x="2253976" y="354013"/>
            <a:ext cx="223838" cy="714375"/>
          </a:xfrm>
          <a:custGeom>
            <a:avLst/>
            <a:gdLst>
              <a:gd name="T0" fmla="*/ 0 w 223935"/>
              <a:gd name="T1" fmla="*/ 0 h 715347"/>
              <a:gd name="T2" fmla="*/ 223935 w 223935"/>
              <a:gd name="T3" fmla="*/ 628261 h 715347"/>
              <a:gd name="T4" fmla="*/ 62204 w 223935"/>
              <a:gd name="T5" fmla="*/ 715347 h 715347"/>
              <a:gd name="T6" fmla="*/ 0 w 223935"/>
              <a:gd name="T7" fmla="*/ 0 h 715347"/>
              <a:gd name="T8" fmla="*/ 0 60000 65536"/>
              <a:gd name="T9" fmla="*/ 0 60000 65536"/>
              <a:gd name="T10" fmla="*/ 0 60000 65536"/>
              <a:gd name="T11" fmla="*/ 0 60000 65536"/>
              <a:gd name="T12" fmla="*/ 0 w 223935"/>
              <a:gd name="T13" fmla="*/ 0 h 715347"/>
              <a:gd name="T14" fmla="*/ 223935 w 223935"/>
              <a:gd name="T15" fmla="*/ 715347 h 715347"/>
            </a:gdLst>
            <a:ahLst/>
            <a:cxnLst>
              <a:cxn ang="T8">
                <a:pos x="T0" y="T1"/>
              </a:cxn>
              <a:cxn ang="T9">
                <a:pos x="T2" y="T3"/>
              </a:cxn>
              <a:cxn ang="T10">
                <a:pos x="T4" y="T5"/>
              </a:cxn>
              <a:cxn ang="T11">
                <a:pos x="T6" y="T7"/>
              </a:cxn>
            </a:cxnLst>
            <a:rect l="T12" t="T13" r="T14" b="T15"/>
            <a:pathLst>
              <a:path w="223935" h="715347">
                <a:moveTo>
                  <a:pt x="0" y="0"/>
                </a:moveTo>
                <a:lnTo>
                  <a:pt x="223935" y="628261"/>
                </a:lnTo>
                <a:lnTo>
                  <a:pt x="62204" y="715347"/>
                </a:lnTo>
                <a:lnTo>
                  <a:pt x="0" y="0"/>
                </a:lnTo>
                <a:close/>
              </a:path>
            </a:pathLst>
          </a:custGeom>
          <a:solidFill>
            <a:srgbClr val="28AEE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任意多边形 34"/>
          <p:cNvSpPr>
            <a:spLocks noChangeArrowheads="1"/>
          </p:cNvSpPr>
          <p:nvPr/>
        </p:nvSpPr>
        <p:spPr bwMode="auto">
          <a:xfrm>
            <a:off x="1744389" y="2076451"/>
            <a:ext cx="454025" cy="1735137"/>
          </a:xfrm>
          <a:custGeom>
            <a:avLst/>
            <a:gdLst>
              <a:gd name="T0" fmla="*/ 454090 w 454090"/>
              <a:gd name="T1" fmla="*/ 0 h 1735494"/>
              <a:gd name="T2" fmla="*/ 410547 w 454090"/>
              <a:gd name="T3" fmla="*/ 1735494 h 1735494"/>
              <a:gd name="T4" fmla="*/ 0 w 454090"/>
              <a:gd name="T5" fmla="*/ 230155 h 1735494"/>
              <a:gd name="T6" fmla="*/ 454090 w 454090"/>
              <a:gd name="T7" fmla="*/ 0 h 1735494"/>
              <a:gd name="T8" fmla="*/ 0 60000 65536"/>
              <a:gd name="T9" fmla="*/ 0 60000 65536"/>
              <a:gd name="T10" fmla="*/ 0 60000 65536"/>
              <a:gd name="T11" fmla="*/ 0 60000 65536"/>
              <a:gd name="T12" fmla="*/ 0 w 454090"/>
              <a:gd name="T13" fmla="*/ 0 h 1735494"/>
              <a:gd name="T14" fmla="*/ 454090 w 454090"/>
              <a:gd name="T15" fmla="*/ 1735494 h 1735494"/>
            </a:gdLst>
            <a:ahLst/>
            <a:cxnLst>
              <a:cxn ang="T8">
                <a:pos x="T0" y="T1"/>
              </a:cxn>
              <a:cxn ang="T9">
                <a:pos x="T2" y="T3"/>
              </a:cxn>
              <a:cxn ang="T10">
                <a:pos x="T4" y="T5"/>
              </a:cxn>
              <a:cxn ang="T11">
                <a:pos x="T6" y="T7"/>
              </a:cxn>
            </a:cxnLst>
            <a:rect l="T12" t="T13" r="T14" b="T15"/>
            <a:pathLst>
              <a:path w="454090" h="1735494">
                <a:moveTo>
                  <a:pt x="454090" y="0"/>
                </a:moveTo>
                <a:lnTo>
                  <a:pt x="410547" y="1735494"/>
                </a:lnTo>
                <a:lnTo>
                  <a:pt x="0" y="230155"/>
                </a:lnTo>
                <a:lnTo>
                  <a:pt x="454090" y="0"/>
                </a:lnTo>
                <a:close/>
              </a:path>
            </a:pathLst>
          </a:custGeom>
          <a:solidFill>
            <a:srgbClr val="118A9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任意多边形 43"/>
          <p:cNvSpPr>
            <a:spLocks noChangeArrowheads="1"/>
          </p:cNvSpPr>
          <p:nvPr/>
        </p:nvSpPr>
        <p:spPr bwMode="auto">
          <a:xfrm>
            <a:off x="1774551" y="11113"/>
            <a:ext cx="274638" cy="939800"/>
          </a:xfrm>
          <a:custGeom>
            <a:avLst/>
            <a:gdLst>
              <a:gd name="T0" fmla="*/ 273698 w 273698"/>
              <a:gd name="T1" fmla="*/ 18661 h 939281"/>
              <a:gd name="T2" fmla="*/ 0 w 273698"/>
              <a:gd name="T3" fmla="*/ 939281 h 939281"/>
              <a:gd name="T4" fmla="*/ 161730 w 273698"/>
              <a:gd name="T5" fmla="*/ 0 h 939281"/>
              <a:gd name="T6" fmla="*/ 273698 w 273698"/>
              <a:gd name="T7" fmla="*/ 18661 h 939281"/>
              <a:gd name="T8" fmla="*/ 0 60000 65536"/>
              <a:gd name="T9" fmla="*/ 0 60000 65536"/>
              <a:gd name="T10" fmla="*/ 0 60000 65536"/>
              <a:gd name="T11" fmla="*/ 0 60000 65536"/>
              <a:gd name="T12" fmla="*/ 0 w 273698"/>
              <a:gd name="T13" fmla="*/ 0 h 939281"/>
              <a:gd name="T14" fmla="*/ 273698 w 273698"/>
              <a:gd name="T15" fmla="*/ 939281 h 939281"/>
            </a:gdLst>
            <a:ahLst/>
            <a:cxnLst>
              <a:cxn ang="T8">
                <a:pos x="T0" y="T1"/>
              </a:cxn>
              <a:cxn ang="T9">
                <a:pos x="T2" y="T3"/>
              </a:cxn>
              <a:cxn ang="T10">
                <a:pos x="T4" y="T5"/>
              </a:cxn>
              <a:cxn ang="T11">
                <a:pos x="T6" y="T7"/>
              </a:cxn>
            </a:cxnLst>
            <a:rect l="T12" t="T13" r="T14" b="T15"/>
            <a:pathLst>
              <a:path w="273698" h="939281">
                <a:moveTo>
                  <a:pt x="273698" y="18661"/>
                </a:moveTo>
                <a:lnTo>
                  <a:pt x="0" y="939281"/>
                </a:lnTo>
                <a:lnTo>
                  <a:pt x="161730" y="0"/>
                </a:lnTo>
                <a:lnTo>
                  <a:pt x="273698" y="18661"/>
                </a:lnTo>
                <a:close/>
              </a:path>
            </a:pathLst>
          </a:custGeom>
          <a:solidFill>
            <a:srgbClr val="1796C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任意多边形 44"/>
          <p:cNvSpPr>
            <a:spLocks noChangeArrowheads="1"/>
          </p:cNvSpPr>
          <p:nvPr/>
        </p:nvSpPr>
        <p:spPr bwMode="auto">
          <a:xfrm>
            <a:off x="1768201" y="0"/>
            <a:ext cx="603250" cy="1547813"/>
          </a:xfrm>
          <a:custGeom>
            <a:avLst/>
            <a:gdLst>
              <a:gd name="T0" fmla="*/ 267477 w 603379"/>
              <a:gd name="T1" fmla="*/ 6220 h 1548881"/>
              <a:gd name="T2" fmla="*/ 472751 w 603379"/>
              <a:gd name="T3" fmla="*/ 0 h 1548881"/>
              <a:gd name="T4" fmla="*/ 603379 w 603379"/>
              <a:gd name="T5" fmla="*/ 1548881 h 1548881"/>
              <a:gd name="T6" fmla="*/ 0 w 603379"/>
              <a:gd name="T7" fmla="*/ 939281 h 1548881"/>
              <a:gd name="T8" fmla="*/ 267477 w 603379"/>
              <a:gd name="T9" fmla="*/ 6220 h 1548881"/>
              <a:gd name="T10" fmla="*/ 0 60000 65536"/>
              <a:gd name="T11" fmla="*/ 0 60000 65536"/>
              <a:gd name="T12" fmla="*/ 0 60000 65536"/>
              <a:gd name="T13" fmla="*/ 0 60000 65536"/>
              <a:gd name="T14" fmla="*/ 0 60000 65536"/>
              <a:gd name="T15" fmla="*/ 0 w 603379"/>
              <a:gd name="T16" fmla="*/ 0 h 1548881"/>
              <a:gd name="T17" fmla="*/ 603379 w 603379"/>
              <a:gd name="T18" fmla="*/ 1548881 h 1548881"/>
            </a:gdLst>
            <a:ahLst/>
            <a:cxnLst>
              <a:cxn ang="T10">
                <a:pos x="T0" y="T1"/>
              </a:cxn>
              <a:cxn ang="T11">
                <a:pos x="T2" y="T3"/>
              </a:cxn>
              <a:cxn ang="T12">
                <a:pos x="T4" y="T5"/>
              </a:cxn>
              <a:cxn ang="T13">
                <a:pos x="T6" y="T7"/>
              </a:cxn>
              <a:cxn ang="T14">
                <a:pos x="T8" y="T9"/>
              </a:cxn>
            </a:cxnLst>
            <a:rect l="T15" t="T16" r="T17" b="T18"/>
            <a:pathLst>
              <a:path w="603379" h="1548881">
                <a:moveTo>
                  <a:pt x="267477" y="6220"/>
                </a:moveTo>
                <a:lnTo>
                  <a:pt x="472751" y="0"/>
                </a:lnTo>
                <a:lnTo>
                  <a:pt x="603379" y="1548881"/>
                </a:lnTo>
                <a:lnTo>
                  <a:pt x="0" y="939281"/>
                </a:lnTo>
                <a:lnTo>
                  <a:pt x="267477" y="6220"/>
                </a:lnTo>
                <a:close/>
              </a:path>
            </a:pathLst>
          </a:custGeom>
          <a:solidFill>
            <a:srgbClr val="107AA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任意多边形 45"/>
          <p:cNvSpPr>
            <a:spLocks noChangeArrowheads="1"/>
          </p:cNvSpPr>
          <p:nvPr/>
        </p:nvSpPr>
        <p:spPr bwMode="auto">
          <a:xfrm>
            <a:off x="1631676" y="931863"/>
            <a:ext cx="746125" cy="889000"/>
          </a:xfrm>
          <a:custGeom>
            <a:avLst/>
            <a:gdLst>
              <a:gd name="T0" fmla="*/ 143070 w 746449"/>
              <a:gd name="T1" fmla="*/ 0 h 889518"/>
              <a:gd name="T2" fmla="*/ 746449 w 746449"/>
              <a:gd name="T3" fmla="*/ 603379 h 889518"/>
              <a:gd name="T4" fmla="*/ 0 w 746449"/>
              <a:gd name="T5" fmla="*/ 889518 h 889518"/>
              <a:gd name="T6" fmla="*/ 143070 w 746449"/>
              <a:gd name="T7" fmla="*/ 0 h 889518"/>
              <a:gd name="T8" fmla="*/ 0 60000 65536"/>
              <a:gd name="T9" fmla="*/ 0 60000 65536"/>
              <a:gd name="T10" fmla="*/ 0 60000 65536"/>
              <a:gd name="T11" fmla="*/ 0 60000 65536"/>
              <a:gd name="T12" fmla="*/ 0 w 746449"/>
              <a:gd name="T13" fmla="*/ 0 h 889518"/>
              <a:gd name="T14" fmla="*/ 746449 w 746449"/>
              <a:gd name="T15" fmla="*/ 889518 h 889518"/>
            </a:gdLst>
            <a:ahLst/>
            <a:cxnLst>
              <a:cxn ang="T8">
                <a:pos x="T0" y="T1"/>
              </a:cxn>
              <a:cxn ang="T9">
                <a:pos x="T2" y="T3"/>
              </a:cxn>
              <a:cxn ang="T10">
                <a:pos x="T4" y="T5"/>
              </a:cxn>
              <a:cxn ang="T11">
                <a:pos x="T6" y="T7"/>
              </a:cxn>
            </a:cxnLst>
            <a:rect l="T12" t="T13" r="T14" b="T15"/>
            <a:pathLst>
              <a:path w="746449" h="889518">
                <a:moveTo>
                  <a:pt x="143070" y="0"/>
                </a:moveTo>
                <a:lnTo>
                  <a:pt x="746449" y="603379"/>
                </a:lnTo>
                <a:lnTo>
                  <a:pt x="0" y="889518"/>
                </a:lnTo>
                <a:lnTo>
                  <a:pt x="143070" y="0"/>
                </a:lnTo>
                <a:close/>
              </a:path>
            </a:pathLst>
          </a:custGeom>
          <a:solidFill>
            <a:srgbClr val="12B0C9"/>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任意多边形 46"/>
          <p:cNvSpPr>
            <a:spLocks noChangeArrowheads="1"/>
          </p:cNvSpPr>
          <p:nvPr/>
        </p:nvSpPr>
        <p:spPr bwMode="auto">
          <a:xfrm>
            <a:off x="1625326" y="1509713"/>
            <a:ext cx="1150938" cy="304800"/>
          </a:xfrm>
          <a:custGeom>
            <a:avLst/>
            <a:gdLst>
              <a:gd name="T0" fmla="*/ 696686 w 1094792"/>
              <a:gd name="T1" fmla="*/ 0 h 286139"/>
              <a:gd name="T2" fmla="*/ 1094792 w 1094792"/>
              <a:gd name="T3" fmla="*/ 273698 h 286139"/>
              <a:gd name="T4" fmla="*/ 0 w 1094792"/>
              <a:gd name="T5" fmla="*/ 286139 h 286139"/>
              <a:gd name="T6" fmla="*/ 696686 w 1094792"/>
              <a:gd name="T7" fmla="*/ 0 h 286139"/>
              <a:gd name="T8" fmla="*/ 0 60000 65536"/>
              <a:gd name="T9" fmla="*/ 0 60000 65536"/>
              <a:gd name="T10" fmla="*/ 0 60000 65536"/>
              <a:gd name="T11" fmla="*/ 0 60000 65536"/>
              <a:gd name="T12" fmla="*/ 0 w 1094792"/>
              <a:gd name="T13" fmla="*/ 0 h 286139"/>
              <a:gd name="T14" fmla="*/ 1094792 w 1094792"/>
              <a:gd name="T15" fmla="*/ 286139 h 286139"/>
            </a:gdLst>
            <a:ahLst/>
            <a:cxnLst>
              <a:cxn ang="T8">
                <a:pos x="T0" y="T1"/>
              </a:cxn>
              <a:cxn ang="T9">
                <a:pos x="T2" y="T3"/>
              </a:cxn>
              <a:cxn ang="T10">
                <a:pos x="T4" y="T5"/>
              </a:cxn>
              <a:cxn ang="T11">
                <a:pos x="T6" y="T7"/>
              </a:cxn>
            </a:cxnLst>
            <a:rect l="T12" t="T13" r="T14" b="T15"/>
            <a:pathLst>
              <a:path w="1094792" h="286139">
                <a:moveTo>
                  <a:pt x="696686" y="0"/>
                </a:moveTo>
                <a:lnTo>
                  <a:pt x="1094792" y="273698"/>
                </a:lnTo>
                <a:lnTo>
                  <a:pt x="0" y="286139"/>
                </a:lnTo>
                <a:lnTo>
                  <a:pt x="696686" y="0"/>
                </a:lnTo>
                <a:close/>
              </a:path>
            </a:pathLst>
          </a:custGeom>
          <a:solidFill>
            <a:srgbClr val="06738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任意多边形 48"/>
          <p:cNvSpPr>
            <a:spLocks noChangeArrowheads="1"/>
          </p:cNvSpPr>
          <p:nvPr/>
        </p:nvSpPr>
        <p:spPr bwMode="auto">
          <a:xfrm>
            <a:off x="2315889" y="982663"/>
            <a:ext cx="161925" cy="322263"/>
          </a:xfrm>
          <a:custGeom>
            <a:avLst/>
            <a:gdLst>
              <a:gd name="T0" fmla="*/ 149290 w 149290"/>
              <a:gd name="T1" fmla="*/ 0 h 323461"/>
              <a:gd name="T2" fmla="*/ 111968 w 149290"/>
              <a:gd name="T3" fmla="*/ 323461 h 323461"/>
              <a:gd name="T4" fmla="*/ 0 w 149290"/>
              <a:gd name="T5" fmla="*/ 74645 h 323461"/>
              <a:gd name="T6" fmla="*/ 149290 w 149290"/>
              <a:gd name="T7" fmla="*/ 0 h 323461"/>
              <a:gd name="T8" fmla="*/ 0 60000 65536"/>
              <a:gd name="T9" fmla="*/ 0 60000 65536"/>
              <a:gd name="T10" fmla="*/ 0 60000 65536"/>
              <a:gd name="T11" fmla="*/ 0 60000 65536"/>
              <a:gd name="T12" fmla="*/ 0 w 149290"/>
              <a:gd name="T13" fmla="*/ 0 h 323461"/>
              <a:gd name="T14" fmla="*/ 149290 w 149290"/>
              <a:gd name="T15" fmla="*/ 323461 h 323461"/>
            </a:gdLst>
            <a:ahLst/>
            <a:cxnLst>
              <a:cxn ang="T8">
                <a:pos x="T0" y="T1"/>
              </a:cxn>
              <a:cxn ang="T9">
                <a:pos x="T2" y="T3"/>
              </a:cxn>
              <a:cxn ang="T10">
                <a:pos x="T4" y="T5"/>
              </a:cxn>
              <a:cxn ang="T11">
                <a:pos x="T6" y="T7"/>
              </a:cxn>
            </a:cxnLst>
            <a:rect l="T12" t="T13" r="T14" b="T15"/>
            <a:pathLst>
              <a:path w="149290" h="323461">
                <a:moveTo>
                  <a:pt x="149290" y="0"/>
                </a:moveTo>
                <a:lnTo>
                  <a:pt x="111968" y="323461"/>
                </a:lnTo>
                <a:lnTo>
                  <a:pt x="0" y="74645"/>
                </a:lnTo>
                <a:lnTo>
                  <a:pt x="149290" y="0"/>
                </a:lnTo>
                <a:close/>
              </a:path>
            </a:pathLst>
          </a:custGeom>
          <a:solidFill>
            <a:srgbClr val="0F79A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49"/>
          <p:cNvSpPr>
            <a:spLocks noChangeArrowheads="1"/>
          </p:cNvSpPr>
          <p:nvPr/>
        </p:nvSpPr>
        <p:spPr bwMode="auto">
          <a:xfrm>
            <a:off x="2322239" y="1062038"/>
            <a:ext cx="298450" cy="622300"/>
          </a:xfrm>
          <a:custGeom>
            <a:avLst/>
            <a:gdLst>
              <a:gd name="T0" fmla="*/ 0 w 298579"/>
              <a:gd name="T1" fmla="*/ 0 h 622040"/>
              <a:gd name="T2" fmla="*/ 298579 w 298579"/>
              <a:gd name="T3" fmla="*/ 622040 h 622040"/>
              <a:gd name="T4" fmla="*/ 37322 w 298579"/>
              <a:gd name="T5" fmla="*/ 373224 h 622040"/>
              <a:gd name="T6" fmla="*/ 0 w 298579"/>
              <a:gd name="T7" fmla="*/ 0 h 622040"/>
              <a:gd name="T8" fmla="*/ 0 60000 65536"/>
              <a:gd name="T9" fmla="*/ 0 60000 65536"/>
              <a:gd name="T10" fmla="*/ 0 60000 65536"/>
              <a:gd name="T11" fmla="*/ 0 60000 65536"/>
              <a:gd name="T12" fmla="*/ 0 w 298579"/>
              <a:gd name="T13" fmla="*/ 0 h 622040"/>
              <a:gd name="T14" fmla="*/ 298579 w 298579"/>
              <a:gd name="T15" fmla="*/ 622040 h 622040"/>
            </a:gdLst>
            <a:ahLst/>
            <a:cxnLst>
              <a:cxn ang="T8">
                <a:pos x="T0" y="T1"/>
              </a:cxn>
              <a:cxn ang="T9">
                <a:pos x="T2" y="T3"/>
              </a:cxn>
              <a:cxn ang="T10">
                <a:pos x="T4" y="T5"/>
              </a:cxn>
              <a:cxn ang="T11">
                <a:pos x="T6" y="T7"/>
              </a:cxn>
            </a:cxnLst>
            <a:rect l="T12" t="T13" r="T14" b="T15"/>
            <a:pathLst>
              <a:path w="298579" h="622040">
                <a:moveTo>
                  <a:pt x="0" y="0"/>
                </a:moveTo>
                <a:lnTo>
                  <a:pt x="298579" y="622040"/>
                </a:lnTo>
                <a:lnTo>
                  <a:pt x="37322" y="373224"/>
                </a:lnTo>
                <a:lnTo>
                  <a:pt x="0" y="0"/>
                </a:lnTo>
                <a:close/>
              </a:path>
            </a:pathLst>
          </a:custGeom>
          <a:solidFill>
            <a:srgbClr val="0F5978"/>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任意多边形 50"/>
          <p:cNvSpPr>
            <a:spLocks noChangeArrowheads="1"/>
          </p:cNvSpPr>
          <p:nvPr/>
        </p:nvSpPr>
        <p:spPr bwMode="auto">
          <a:xfrm>
            <a:off x="2358751" y="1436688"/>
            <a:ext cx="430213" cy="373063"/>
          </a:xfrm>
          <a:custGeom>
            <a:avLst/>
            <a:gdLst>
              <a:gd name="T0" fmla="*/ 0 w 429208"/>
              <a:gd name="T1" fmla="*/ 0 h 373225"/>
              <a:gd name="T2" fmla="*/ 429208 w 429208"/>
              <a:gd name="T3" fmla="*/ 373225 h 373225"/>
              <a:gd name="T4" fmla="*/ 0 w 429208"/>
              <a:gd name="T5" fmla="*/ 93306 h 373225"/>
              <a:gd name="T6" fmla="*/ 0 w 429208"/>
              <a:gd name="T7" fmla="*/ 0 h 373225"/>
              <a:gd name="T8" fmla="*/ 0 60000 65536"/>
              <a:gd name="T9" fmla="*/ 0 60000 65536"/>
              <a:gd name="T10" fmla="*/ 0 60000 65536"/>
              <a:gd name="T11" fmla="*/ 0 60000 65536"/>
              <a:gd name="T12" fmla="*/ 0 w 429208"/>
              <a:gd name="T13" fmla="*/ 0 h 373225"/>
              <a:gd name="T14" fmla="*/ 429208 w 429208"/>
              <a:gd name="T15" fmla="*/ 373225 h 373225"/>
            </a:gdLst>
            <a:ahLst/>
            <a:cxnLst>
              <a:cxn ang="T8">
                <a:pos x="T0" y="T1"/>
              </a:cxn>
              <a:cxn ang="T9">
                <a:pos x="T2" y="T3"/>
              </a:cxn>
              <a:cxn ang="T10">
                <a:pos x="T4" y="T5"/>
              </a:cxn>
              <a:cxn ang="T11">
                <a:pos x="T6" y="T7"/>
              </a:cxn>
            </a:cxnLst>
            <a:rect l="T12" t="T13" r="T14" b="T15"/>
            <a:pathLst>
              <a:path w="429208" h="373225">
                <a:moveTo>
                  <a:pt x="0" y="0"/>
                </a:moveTo>
                <a:lnTo>
                  <a:pt x="429208" y="373225"/>
                </a:lnTo>
                <a:lnTo>
                  <a:pt x="0" y="93306"/>
                </a:lnTo>
                <a:lnTo>
                  <a:pt x="0" y="0"/>
                </a:lnTo>
                <a:close/>
              </a:path>
            </a:pathLst>
          </a:custGeom>
          <a:solidFill>
            <a:srgbClr val="11425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任意多边形 51"/>
          <p:cNvSpPr>
            <a:spLocks noChangeArrowheads="1"/>
          </p:cNvSpPr>
          <p:nvPr/>
        </p:nvSpPr>
        <p:spPr bwMode="auto">
          <a:xfrm>
            <a:off x="2403201" y="1262063"/>
            <a:ext cx="373063" cy="539750"/>
          </a:xfrm>
          <a:custGeom>
            <a:avLst/>
            <a:gdLst>
              <a:gd name="T0" fmla="*/ 0 w 329682"/>
              <a:gd name="T1" fmla="*/ 0 h 541176"/>
              <a:gd name="T2" fmla="*/ 329682 w 329682"/>
              <a:gd name="T3" fmla="*/ 541176 h 541176"/>
              <a:gd name="T4" fmla="*/ 174172 w 329682"/>
              <a:gd name="T5" fmla="*/ 385666 h 541176"/>
              <a:gd name="T6" fmla="*/ 0 w 329682"/>
              <a:gd name="T7" fmla="*/ 0 h 541176"/>
              <a:gd name="T8" fmla="*/ 0 60000 65536"/>
              <a:gd name="T9" fmla="*/ 0 60000 65536"/>
              <a:gd name="T10" fmla="*/ 0 60000 65536"/>
              <a:gd name="T11" fmla="*/ 0 60000 65536"/>
              <a:gd name="T12" fmla="*/ 0 w 329682"/>
              <a:gd name="T13" fmla="*/ 0 h 541176"/>
              <a:gd name="T14" fmla="*/ 329682 w 329682"/>
              <a:gd name="T15" fmla="*/ 541176 h 541176"/>
            </a:gdLst>
            <a:ahLst/>
            <a:cxnLst>
              <a:cxn ang="T8">
                <a:pos x="T0" y="T1"/>
              </a:cxn>
              <a:cxn ang="T9">
                <a:pos x="T2" y="T3"/>
              </a:cxn>
              <a:cxn ang="T10">
                <a:pos x="T4" y="T5"/>
              </a:cxn>
              <a:cxn ang="T11">
                <a:pos x="T6" y="T7"/>
              </a:cxn>
            </a:cxnLst>
            <a:rect l="T12" t="T13" r="T14" b="T15"/>
            <a:pathLst>
              <a:path w="329682" h="541176">
                <a:moveTo>
                  <a:pt x="0" y="0"/>
                </a:moveTo>
                <a:lnTo>
                  <a:pt x="329682" y="541176"/>
                </a:lnTo>
                <a:lnTo>
                  <a:pt x="174172" y="385666"/>
                </a:lnTo>
                <a:lnTo>
                  <a:pt x="0" y="0"/>
                </a:lnTo>
                <a:close/>
              </a:path>
            </a:pathLst>
          </a:custGeom>
          <a:solidFill>
            <a:srgbClr val="007DA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任意多边形 53"/>
          <p:cNvSpPr>
            <a:spLocks noChangeArrowheads="1"/>
          </p:cNvSpPr>
          <p:nvPr/>
        </p:nvSpPr>
        <p:spPr bwMode="auto">
          <a:xfrm>
            <a:off x="2640379" y="4363603"/>
            <a:ext cx="242887" cy="515938"/>
          </a:xfrm>
          <a:custGeom>
            <a:avLst/>
            <a:gdLst>
              <a:gd name="T0" fmla="*/ 199053 w 242596"/>
              <a:gd name="T1" fmla="*/ 0 h 516294"/>
              <a:gd name="T2" fmla="*/ 0 w 242596"/>
              <a:gd name="T3" fmla="*/ 111967 h 516294"/>
              <a:gd name="T4" fmla="*/ 242596 w 242596"/>
              <a:gd name="T5" fmla="*/ 516294 h 516294"/>
              <a:gd name="T6" fmla="*/ 199053 w 242596"/>
              <a:gd name="T7" fmla="*/ 0 h 516294"/>
              <a:gd name="T8" fmla="*/ 0 60000 65536"/>
              <a:gd name="T9" fmla="*/ 0 60000 65536"/>
              <a:gd name="T10" fmla="*/ 0 60000 65536"/>
              <a:gd name="T11" fmla="*/ 0 60000 65536"/>
              <a:gd name="T12" fmla="*/ 0 w 242596"/>
              <a:gd name="T13" fmla="*/ 0 h 516294"/>
              <a:gd name="T14" fmla="*/ 242596 w 242596"/>
              <a:gd name="T15" fmla="*/ 516294 h 516294"/>
            </a:gdLst>
            <a:ahLst/>
            <a:cxnLst>
              <a:cxn ang="T8">
                <a:pos x="T0" y="T1"/>
              </a:cxn>
              <a:cxn ang="T9">
                <a:pos x="T2" y="T3"/>
              </a:cxn>
              <a:cxn ang="T10">
                <a:pos x="T4" y="T5"/>
              </a:cxn>
              <a:cxn ang="T11">
                <a:pos x="T6" y="T7"/>
              </a:cxn>
            </a:cxnLst>
            <a:rect l="T12" t="T13" r="T14" b="T15"/>
            <a:pathLst>
              <a:path w="242596" h="516294">
                <a:moveTo>
                  <a:pt x="199053" y="0"/>
                </a:moveTo>
                <a:lnTo>
                  <a:pt x="0" y="111967"/>
                </a:lnTo>
                <a:lnTo>
                  <a:pt x="242596" y="516294"/>
                </a:lnTo>
                <a:lnTo>
                  <a:pt x="199053" y="0"/>
                </a:lnTo>
                <a:close/>
              </a:path>
            </a:pathLst>
          </a:custGeom>
          <a:solidFill>
            <a:srgbClr val="125B7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灯片编号占位符 5"/>
          <p:cNvSpPr txBox="1"/>
          <p:nvPr/>
        </p:nvSpPr>
        <p:spPr bwMode="auto">
          <a:xfrm>
            <a:off x="6457950" y="4767263"/>
            <a:ext cx="2057400" cy="2746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algn="r" defTabSz="685800" rtl="0" fontAlgn="base">
              <a:spcBef>
                <a:spcPct val="0"/>
              </a:spcBef>
              <a:spcAft>
                <a:spcPct val="0"/>
              </a:spcAft>
              <a:buFont typeface="Arial" panose="020B0604020202020204" pitchFamily="34" charset="0"/>
              <a:defRPr sz="900" kern="1200">
                <a:solidFill>
                  <a:srgbClr val="898989"/>
                </a:solidFill>
                <a:latin typeface="Arial" panose="020B0604020202020204" pitchFamily="34" charset="0"/>
                <a:ea typeface="宋体" panose="02010600030101010101" pitchFamily="2" charset="-122"/>
                <a:cs typeface="+mn-cs"/>
              </a:defRPr>
            </a:lvl1pPr>
            <a:lvl2pPr marL="3429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2pPr>
            <a:lvl3pPr marL="6858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3pPr>
            <a:lvl4pPr marL="10287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4pPr>
            <a:lvl5pPr marL="13716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9pPr>
          </a:lstStyle>
          <a:p>
            <a:pPr marL="0" marR="0" lvl="0" indent="0" algn="r" defTabSz="685800" rtl="0" eaLnBrk="1" fontAlgn="base" latinLnBrk="0" hangingPunct="1">
              <a:lnSpc>
                <a:spcPct val="100000"/>
              </a:lnSpc>
              <a:spcBef>
                <a:spcPct val="0"/>
              </a:spcBef>
              <a:spcAft>
                <a:spcPct val="0"/>
              </a:spcAft>
              <a:buClrTx/>
              <a:buSzTx/>
              <a:buFont typeface="Arial" panose="020B0604020202020204" pitchFamily="34" charset="0"/>
              <a:buNone/>
              <a:defRPr/>
            </a:pPr>
            <a:fld id="{0AFA48E6-3377-497B-8AD0-83C1C51C984F}" type="slidenum">
              <a:rPr kumimoji="0" lang="zh-CN" altLang="en-US" sz="900" b="0" i="0" u="none" strike="noStrike" kern="1200" cap="none" spc="0" normalizeH="0" baseline="0" noProof="0" smtClean="0">
                <a:ln>
                  <a:noFill/>
                </a:ln>
                <a:solidFill>
                  <a:srgbClr val="898989"/>
                </a:solidFill>
                <a:effectLst/>
                <a:uLnTx/>
                <a:uFillTx/>
                <a:ea typeface="微软雅黑" panose="020B0503020204020204" pitchFamily="34" charset="-122"/>
                <a:sym typeface="Arial" panose="020B0604020202020204" pitchFamily="34" charset="0"/>
              </a:rPr>
              <a:pPr marL="0" marR="0" lvl="0" indent="0" algn="r" defTabSz="685800" rtl="0" eaLnBrk="1" fontAlgn="base" latinLnBrk="0" hangingPunct="1">
                <a:lnSpc>
                  <a:spcPct val="100000"/>
                </a:lnSpc>
                <a:spcBef>
                  <a:spcPct val="0"/>
                </a:spcBef>
                <a:spcAft>
                  <a:spcPct val="0"/>
                </a:spcAft>
                <a:buClrTx/>
                <a:buSzTx/>
                <a:buFont typeface="Arial" panose="020B0604020202020204" pitchFamily="34" charset="0"/>
                <a:buNone/>
                <a:defRPr/>
              </a:pPr>
              <a:t>24</a:t>
            </a:fld>
            <a:endParaRPr kumimoji="0" lang="zh-CN" altLang="en-US" sz="1800" b="0" i="0" u="none" strike="noStrike" kern="1200" cap="none" spc="0" normalizeH="0" baseline="0" noProof="0">
              <a:ln>
                <a:noFill/>
              </a:ln>
              <a:solidFill>
                <a:srgbClr val="000000"/>
              </a:solidFill>
              <a:effectLst/>
              <a:uLnTx/>
              <a:uFillTx/>
              <a:ea typeface="微软雅黑" panose="020B0503020204020204" pitchFamily="34" charset="-122"/>
              <a:sym typeface="Arial" panose="020B0604020202020204" pitchFamily="34" charset="0"/>
            </a:endParaRPr>
          </a:p>
        </p:txBody>
      </p:sp>
      <p:sp>
        <p:nvSpPr>
          <p:cNvPr id="59" name="任意多边形 59"/>
          <p:cNvSpPr>
            <a:spLocks noChangeArrowheads="1"/>
          </p:cNvSpPr>
          <p:nvPr/>
        </p:nvSpPr>
        <p:spPr bwMode="auto">
          <a:xfrm>
            <a:off x="2799093" y="4133781"/>
            <a:ext cx="187325" cy="260350"/>
          </a:xfrm>
          <a:custGeom>
            <a:avLst/>
            <a:gdLst>
              <a:gd name="T0" fmla="*/ 186612 w 186612"/>
              <a:gd name="T1" fmla="*/ 242596 h 261257"/>
              <a:gd name="T2" fmla="*/ 105746 w 186612"/>
              <a:gd name="T3" fmla="*/ 0 h 261257"/>
              <a:gd name="T4" fmla="*/ 0 w 186612"/>
              <a:gd name="T5" fmla="*/ 261257 h 261257"/>
              <a:gd name="T6" fmla="*/ 186612 w 186612"/>
              <a:gd name="T7" fmla="*/ 242596 h 261257"/>
              <a:gd name="T8" fmla="*/ 0 60000 65536"/>
              <a:gd name="T9" fmla="*/ 0 60000 65536"/>
              <a:gd name="T10" fmla="*/ 0 60000 65536"/>
              <a:gd name="T11" fmla="*/ 0 60000 65536"/>
              <a:gd name="T12" fmla="*/ 0 w 186612"/>
              <a:gd name="T13" fmla="*/ 0 h 261257"/>
              <a:gd name="T14" fmla="*/ 186612 w 186612"/>
              <a:gd name="T15" fmla="*/ 261257 h 261257"/>
            </a:gdLst>
            <a:ahLst/>
            <a:cxnLst>
              <a:cxn ang="T8">
                <a:pos x="T0" y="T1"/>
              </a:cxn>
              <a:cxn ang="T9">
                <a:pos x="T2" y="T3"/>
              </a:cxn>
              <a:cxn ang="T10">
                <a:pos x="T4" y="T5"/>
              </a:cxn>
              <a:cxn ang="T11">
                <a:pos x="T6" y="T7"/>
              </a:cxn>
            </a:cxnLst>
            <a:rect l="T12" t="T13" r="T14" b="T15"/>
            <a:pathLst>
              <a:path w="186612" h="261257">
                <a:moveTo>
                  <a:pt x="186612" y="242596"/>
                </a:moveTo>
                <a:lnTo>
                  <a:pt x="105746" y="0"/>
                </a:lnTo>
                <a:lnTo>
                  <a:pt x="0" y="261257"/>
                </a:lnTo>
                <a:lnTo>
                  <a:pt x="186612" y="242596"/>
                </a:lnTo>
                <a:close/>
              </a:path>
            </a:pathLst>
          </a:custGeom>
          <a:solidFill>
            <a:srgbClr val="E9193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任意多边形 73"/>
          <p:cNvSpPr>
            <a:spLocks noChangeArrowheads="1"/>
          </p:cNvSpPr>
          <p:nvPr/>
        </p:nvSpPr>
        <p:spPr bwMode="auto">
          <a:xfrm rot="5189374">
            <a:off x="3086346" y="4571377"/>
            <a:ext cx="341312" cy="254000"/>
          </a:xfrm>
          <a:custGeom>
            <a:avLst/>
            <a:gdLst>
              <a:gd name="T0" fmla="*/ 161731 w 342123"/>
              <a:gd name="T1" fmla="*/ 0 h 255037"/>
              <a:gd name="T2" fmla="*/ 0 w 342123"/>
              <a:gd name="T3" fmla="*/ 255037 h 255037"/>
              <a:gd name="T4" fmla="*/ 342123 w 342123"/>
              <a:gd name="T5" fmla="*/ 80865 h 255037"/>
              <a:gd name="T6" fmla="*/ 161731 w 342123"/>
              <a:gd name="T7" fmla="*/ 0 h 255037"/>
              <a:gd name="T8" fmla="*/ 0 60000 65536"/>
              <a:gd name="T9" fmla="*/ 0 60000 65536"/>
              <a:gd name="T10" fmla="*/ 0 60000 65536"/>
              <a:gd name="T11" fmla="*/ 0 60000 65536"/>
              <a:gd name="T12" fmla="*/ 0 w 342123"/>
              <a:gd name="T13" fmla="*/ 0 h 255037"/>
              <a:gd name="T14" fmla="*/ 342123 w 342123"/>
              <a:gd name="T15" fmla="*/ 255037 h 255037"/>
            </a:gdLst>
            <a:ahLst/>
            <a:cxnLst>
              <a:cxn ang="T8">
                <a:pos x="T0" y="T1"/>
              </a:cxn>
              <a:cxn ang="T9">
                <a:pos x="T2" y="T3"/>
              </a:cxn>
              <a:cxn ang="T10">
                <a:pos x="T4" y="T5"/>
              </a:cxn>
              <a:cxn ang="T11">
                <a:pos x="T6" y="T7"/>
              </a:cxn>
            </a:cxnLst>
            <a:rect l="T12" t="T13" r="T14" b="T15"/>
            <a:pathLst>
              <a:path w="342123" h="255037">
                <a:moveTo>
                  <a:pt x="161731" y="0"/>
                </a:moveTo>
                <a:lnTo>
                  <a:pt x="0" y="255037"/>
                </a:lnTo>
                <a:lnTo>
                  <a:pt x="342123" y="80865"/>
                </a:lnTo>
                <a:lnTo>
                  <a:pt x="161731" y="0"/>
                </a:lnTo>
                <a:close/>
              </a:path>
            </a:pathLst>
          </a:custGeom>
          <a:solidFill>
            <a:srgbClr val="EA7A2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任意多边形 74"/>
          <p:cNvSpPr>
            <a:spLocks noChangeArrowheads="1"/>
          </p:cNvSpPr>
          <p:nvPr/>
        </p:nvSpPr>
        <p:spPr bwMode="auto">
          <a:xfrm rot="19199850">
            <a:off x="3852508" y="4661824"/>
            <a:ext cx="187325" cy="260350"/>
          </a:xfrm>
          <a:custGeom>
            <a:avLst/>
            <a:gdLst>
              <a:gd name="T0" fmla="*/ 186612 w 186612"/>
              <a:gd name="T1" fmla="*/ 242596 h 261257"/>
              <a:gd name="T2" fmla="*/ 105746 w 186612"/>
              <a:gd name="T3" fmla="*/ 0 h 261257"/>
              <a:gd name="T4" fmla="*/ 0 w 186612"/>
              <a:gd name="T5" fmla="*/ 261257 h 261257"/>
              <a:gd name="T6" fmla="*/ 186612 w 186612"/>
              <a:gd name="T7" fmla="*/ 242596 h 261257"/>
              <a:gd name="T8" fmla="*/ 0 60000 65536"/>
              <a:gd name="T9" fmla="*/ 0 60000 65536"/>
              <a:gd name="T10" fmla="*/ 0 60000 65536"/>
              <a:gd name="T11" fmla="*/ 0 60000 65536"/>
              <a:gd name="T12" fmla="*/ 0 w 186612"/>
              <a:gd name="T13" fmla="*/ 0 h 261257"/>
              <a:gd name="T14" fmla="*/ 186612 w 186612"/>
              <a:gd name="T15" fmla="*/ 261257 h 261257"/>
            </a:gdLst>
            <a:ahLst/>
            <a:cxnLst>
              <a:cxn ang="T8">
                <a:pos x="T0" y="T1"/>
              </a:cxn>
              <a:cxn ang="T9">
                <a:pos x="T2" y="T3"/>
              </a:cxn>
              <a:cxn ang="T10">
                <a:pos x="T4" y="T5"/>
              </a:cxn>
              <a:cxn ang="T11">
                <a:pos x="T6" y="T7"/>
              </a:cxn>
            </a:cxnLst>
            <a:rect l="T12" t="T13" r="T14" b="T15"/>
            <a:pathLst>
              <a:path w="186612" h="261257">
                <a:moveTo>
                  <a:pt x="186612" y="242596"/>
                </a:moveTo>
                <a:lnTo>
                  <a:pt x="105746" y="0"/>
                </a:lnTo>
                <a:lnTo>
                  <a:pt x="0" y="261257"/>
                </a:lnTo>
                <a:lnTo>
                  <a:pt x="186612" y="242596"/>
                </a:lnTo>
                <a:close/>
              </a:path>
            </a:pathLst>
          </a:custGeom>
          <a:solidFill>
            <a:srgbClr val="F05A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文本框 1"/>
          <p:cNvSpPr txBox="1"/>
          <p:nvPr/>
        </p:nvSpPr>
        <p:spPr>
          <a:xfrm>
            <a:off x="3711576" y="1789429"/>
            <a:ext cx="5977890" cy="2062103"/>
          </a:xfrm>
          <a:prstGeom prst="rect">
            <a:avLst/>
          </a:prstGeom>
          <a:noFill/>
        </p:spPr>
        <p:txBody>
          <a:bodyPr wrap="square" rtlCol="0">
            <a:spAutoFit/>
          </a:bodyPr>
          <a:lstStyle/>
          <a:p>
            <a:pPr fontAlgn="auto">
              <a:lnSpc>
                <a:spcPct val="150000"/>
              </a:lnSpc>
            </a:pPr>
            <a:r>
              <a:rPr lang="zh-CN" altLang="en-US" sz="2000" dirty="0">
                <a:solidFill>
                  <a:srgbClr val="03A9F3"/>
                </a:solidFill>
                <a:latin typeface="微软雅黑" panose="020B0503020204020204" pitchFamily="34" charset="-122"/>
                <a:ea typeface="微软雅黑" panose="020B0503020204020204" pitchFamily="34" charset="-122"/>
              </a:rPr>
              <a:t>思考与练习</a:t>
            </a:r>
          </a:p>
          <a:p>
            <a:pPr fontAlgn="auto">
              <a:lnSpc>
                <a:spcPct val="100000"/>
              </a:lnSpc>
            </a:pPr>
            <a:endParaRPr lang="zh-CN" altLang="en-US" sz="1400" dirty="0"/>
          </a:p>
          <a:p>
            <a:pPr fontAlgn="auto">
              <a:lnSpc>
                <a:spcPct val="150000"/>
              </a:lnSpc>
            </a:pPr>
            <a:r>
              <a:rPr lang="zh-CN" altLang="en-US" sz="1400" dirty="0"/>
              <a:t>1、结合所学知识尝试对物体进行简化练习</a:t>
            </a:r>
          </a:p>
          <a:p>
            <a:pPr fontAlgn="auto">
              <a:lnSpc>
                <a:spcPct val="150000"/>
              </a:lnSpc>
            </a:pPr>
            <a:r>
              <a:rPr lang="zh-CN" altLang="en-US" sz="1400" dirty="0"/>
              <a:t>2、选取一种水果对其进行解剖并记录内部结构</a:t>
            </a:r>
          </a:p>
          <a:p>
            <a:pPr fontAlgn="auto">
              <a:lnSpc>
                <a:spcPct val="150000"/>
              </a:lnSpc>
            </a:pPr>
            <a:r>
              <a:rPr lang="zh-CN" altLang="en-US" sz="1400" dirty="0"/>
              <a:t>3、意象造型的主要方法有哪些</a:t>
            </a:r>
          </a:p>
          <a:p>
            <a:pPr fontAlgn="auto">
              <a:lnSpc>
                <a:spcPct val="150000"/>
              </a:lnSpc>
            </a:pPr>
            <a:r>
              <a:rPr lang="zh-CN" altLang="en-US" sz="1400" dirty="0"/>
              <a:t>4、通过本章讲述的创新思维综合运用创作一幅素描作品</a:t>
            </a:r>
          </a:p>
        </p:txBody>
      </p:sp>
      <p:sp>
        <p:nvSpPr>
          <p:cNvPr id="64" name="矩形 63"/>
          <p:cNvSpPr/>
          <p:nvPr/>
        </p:nvSpPr>
        <p:spPr>
          <a:xfrm>
            <a:off x="3723065" y="1374005"/>
            <a:ext cx="3413114" cy="400110"/>
          </a:xfrm>
          <a:prstGeom prst="rect">
            <a:avLst/>
          </a:prstGeom>
        </p:spPr>
        <p:txBody>
          <a:bodyPr wrap="none">
            <a:spAutoFit/>
          </a:bodyPr>
          <a:lstStyle/>
          <a:p>
            <a:r>
              <a:rPr lang="zh-CN" altLang="en-US" sz="2000" dirty="0" smtClean="0">
                <a:solidFill>
                  <a:srgbClr val="03A9F3"/>
                </a:solidFill>
                <a:latin typeface="微软雅黑" panose="020B0503020204020204" pitchFamily="34" charset="-122"/>
                <a:ea typeface="微软雅黑" panose="020B0503020204020204" pitchFamily="34" charset="-122"/>
              </a:rPr>
              <a:t>第三章  设计素描的创新思维</a:t>
            </a:r>
            <a:endParaRPr lang="zh-CN" altLang="en-US" sz="2000" dirty="0">
              <a:solidFill>
                <a:srgbClr val="03A9F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209040" y="630555"/>
            <a:ext cx="3851275" cy="3538220"/>
          </a:xfrm>
          <a:prstGeom prst="rect">
            <a:avLst/>
          </a:prstGeom>
          <a:noFill/>
        </p:spPr>
        <p:txBody>
          <a:bodyPr wrap="square" rtlCol="0">
            <a:spAutoFit/>
          </a:bodyPr>
          <a:lstStyle/>
          <a:p>
            <a:pPr fontAlgn="auto">
              <a:lnSpc>
                <a:spcPct val="150000"/>
              </a:lnSpc>
            </a:pPr>
            <a:r>
              <a:rPr lang="zh-CN" altLang="en-US" sz="1400" b="1"/>
              <a:t>（1）抓住造型特征</a:t>
            </a:r>
          </a:p>
          <a:p>
            <a:pPr fontAlgn="auto">
              <a:lnSpc>
                <a:spcPct val="100000"/>
              </a:lnSpc>
            </a:pPr>
            <a:endParaRPr lang="zh-CN" altLang="en-US" sz="1400" b="1"/>
          </a:p>
          <a:p>
            <a:pPr fontAlgn="auto">
              <a:lnSpc>
                <a:spcPct val="150000"/>
              </a:lnSpc>
            </a:pPr>
            <a:r>
              <a:rPr lang="zh-CN" altLang="en-US" sz="1400"/>
              <a:t>         在设计素描中，面对纷繁的景象时，我们切不可被细枝末节所困扰，要抓住形体大的特征，把它提炼出来。</a:t>
            </a:r>
          </a:p>
          <a:p>
            <a:pPr fontAlgn="auto">
              <a:lnSpc>
                <a:spcPct val="150000"/>
              </a:lnSpc>
            </a:pPr>
            <a:r>
              <a:rPr lang="zh-CN" altLang="en-US" sz="1400"/>
              <a:t>         一般可分为“国”字型、“由”字型、“申”字型、“甲”字型等等。再如皖南古建筑，典型特征是马头墙与白墙黑瓦，只要牢牢抓住这一特征，我们无论采用什么形式去表现它，都会使人感知到这就是徽州建筑，而非其它建筑。</a:t>
            </a:r>
          </a:p>
        </p:txBody>
      </p:sp>
      <p:pic>
        <p:nvPicPr>
          <p:cNvPr id="4" name="图片 3"/>
          <p:cNvPicPr>
            <a:picLocks noChangeAspect="1"/>
          </p:cNvPicPr>
          <p:nvPr/>
        </p:nvPicPr>
        <p:blipFill>
          <a:blip r:embed="rId4"/>
          <a:stretch>
            <a:fillRect/>
          </a:stretch>
        </p:blipFill>
        <p:spPr>
          <a:xfrm>
            <a:off x="5060315" y="574040"/>
            <a:ext cx="3156585" cy="43091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4"/>
          <a:stretch>
            <a:fillRect/>
          </a:stretch>
        </p:blipFill>
        <p:spPr>
          <a:xfrm>
            <a:off x="248920" y="630555"/>
            <a:ext cx="2983230" cy="4124325"/>
          </a:xfrm>
          <a:prstGeom prst="rect">
            <a:avLst/>
          </a:prstGeom>
        </p:spPr>
      </p:pic>
      <p:pic>
        <p:nvPicPr>
          <p:cNvPr id="4" name="图片 3"/>
          <p:cNvPicPr>
            <a:picLocks noChangeAspect="1"/>
          </p:cNvPicPr>
          <p:nvPr/>
        </p:nvPicPr>
        <p:blipFill>
          <a:blip r:embed="rId5"/>
          <a:stretch>
            <a:fillRect/>
          </a:stretch>
        </p:blipFill>
        <p:spPr>
          <a:xfrm>
            <a:off x="3232785" y="686435"/>
            <a:ext cx="2679065" cy="4144010"/>
          </a:xfrm>
          <a:prstGeom prst="rect">
            <a:avLst/>
          </a:prstGeom>
        </p:spPr>
      </p:pic>
      <p:pic>
        <p:nvPicPr>
          <p:cNvPr id="5" name="图片 4"/>
          <p:cNvPicPr>
            <a:picLocks noChangeAspect="1"/>
          </p:cNvPicPr>
          <p:nvPr/>
        </p:nvPicPr>
        <p:blipFill>
          <a:blip r:embed="rId6"/>
          <a:stretch>
            <a:fillRect/>
          </a:stretch>
        </p:blipFill>
        <p:spPr>
          <a:xfrm>
            <a:off x="6002655" y="718820"/>
            <a:ext cx="2853690" cy="4100195"/>
          </a:xfrm>
          <a:prstGeom prst="rect">
            <a:avLst/>
          </a:prstGeom>
        </p:spPr>
      </p:pic>
      <p:sp>
        <p:nvSpPr>
          <p:cNvPr id="6" name="文本框 5"/>
          <p:cNvSpPr txBox="1"/>
          <p:nvPr/>
        </p:nvSpPr>
        <p:spPr>
          <a:xfrm>
            <a:off x="986155" y="218440"/>
            <a:ext cx="1508760" cy="368300"/>
          </a:xfrm>
          <a:prstGeom prst="rect">
            <a:avLst/>
          </a:prstGeom>
          <a:noFill/>
        </p:spPr>
        <p:txBody>
          <a:bodyPr wrap="square" rtlCol="0">
            <a:spAutoFit/>
          </a:bodyPr>
          <a:lstStyle/>
          <a:p>
            <a:r>
              <a:rPr lang="zh-CN" altLang="en-US">
                <a:solidFill>
                  <a:srgbClr val="03A9F3"/>
                </a:solidFill>
                <a:latin typeface="微软雅黑" panose="020B0503020204020204" pitchFamily="34" charset="-122"/>
                <a:ea typeface="微软雅黑" panose="020B0503020204020204" pitchFamily="34" charset="-122"/>
                <a:sym typeface="+mn-ea"/>
              </a:rPr>
              <a:t>皖南古建筑</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745615" y="1014095"/>
            <a:ext cx="5977890" cy="1922145"/>
          </a:xfrm>
          <a:prstGeom prst="rect">
            <a:avLst/>
          </a:prstGeom>
          <a:noFill/>
        </p:spPr>
        <p:txBody>
          <a:bodyPr wrap="square" rtlCol="0">
            <a:spAutoFit/>
          </a:bodyPr>
          <a:lstStyle/>
          <a:p>
            <a:pPr fontAlgn="auto">
              <a:lnSpc>
                <a:spcPct val="150000"/>
              </a:lnSpc>
            </a:pPr>
            <a:r>
              <a:rPr lang="zh-CN" altLang="en-US" sz="1400" b="1"/>
              <a:t>（2）把握结构规律</a:t>
            </a:r>
          </a:p>
          <a:p>
            <a:pPr fontAlgn="auto">
              <a:lnSpc>
                <a:spcPct val="100000"/>
              </a:lnSpc>
            </a:pPr>
            <a:endParaRPr lang="zh-CN" altLang="en-US" sz="1400" b="1"/>
          </a:p>
          <a:p>
            <a:pPr fontAlgn="auto">
              <a:lnSpc>
                <a:spcPct val="150000"/>
              </a:lnSpc>
            </a:pPr>
            <a:r>
              <a:rPr lang="zh-CN" altLang="en-US" sz="1400"/>
              <a:t>         物体的结构通常呈现出某些规律，如孔雀的羽毛由小渐大排列，鱼的鳞片近似、重复、发射状排列，还有斑马的条纹、蜂巢的结构、蝴蝶的图案等等也都有规律可循。我们只要把握物体的结构规律对其进行简化、概括处理，最终都会达到造型的需要。</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1269365" y="993775"/>
            <a:ext cx="6605905" cy="2138045"/>
          </a:xfrm>
          <a:prstGeom prst="rect">
            <a:avLst/>
          </a:prstGeom>
          <a:noFill/>
        </p:spPr>
        <p:txBody>
          <a:bodyPr wrap="square" rtlCol="0">
            <a:spAutoFit/>
          </a:bodyPr>
          <a:lstStyle/>
          <a:p>
            <a:r>
              <a:rPr lang="zh-CN" altLang="en-US" sz="1400" b="1"/>
              <a:t>（3）化复杂为条理</a:t>
            </a:r>
          </a:p>
          <a:p>
            <a:endParaRPr lang="zh-CN" altLang="en-US" sz="1400" b="1"/>
          </a:p>
          <a:p>
            <a:pPr fontAlgn="auto">
              <a:lnSpc>
                <a:spcPct val="150000"/>
              </a:lnSpc>
            </a:pPr>
            <a:r>
              <a:rPr lang="zh-CN" altLang="en-US" sz="1400"/>
              <a:t>         我们从视觉到听觉所接受的自然景象往往杂乱无章。但是，音乐家可以把自然界的杂乱声音进行调整、组合，升华为乐章；而画家可以把纷繁的客观景象进行归纳并作艺术处理，把复杂的变条理，把呆板的变生动，把多余的变省略，升华为作品。正是因为他们概括出景象的内在机理，才使原本杂乱无章的景象呈现有章可循的节奏和秩序。</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4"/>
          <a:stretch>
            <a:fillRect/>
          </a:stretch>
        </p:blipFill>
        <p:spPr>
          <a:xfrm>
            <a:off x="1591310" y="411480"/>
            <a:ext cx="5962015" cy="434276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1745615" y="1014095"/>
            <a:ext cx="5977890" cy="2245360"/>
          </a:xfrm>
          <a:prstGeom prst="rect">
            <a:avLst/>
          </a:prstGeom>
          <a:noFill/>
        </p:spPr>
        <p:txBody>
          <a:bodyPr wrap="square" rtlCol="0">
            <a:spAutoFit/>
          </a:bodyPr>
          <a:lstStyle/>
          <a:p>
            <a:pPr fontAlgn="auto">
              <a:lnSpc>
                <a:spcPct val="150000"/>
              </a:lnSpc>
            </a:pPr>
            <a:endParaRPr lang="zh-CN" altLang="en-US" sz="1400"/>
          </a:p>
          <a:p>
            <a:pPr fontAlgn="auto">
              <a:lnSpc>
                <a:spcPct val="150000"/>
              </a:lnSpc>
            </a:pPr>
            <a:r>
              <a:rPr lang="zh-CN" altLang="en-US" sz="1400" b="1"/>
              <a:t>（4）代之以点、线、面</a:t>
            </a:r>
          </a:p>
          <a:p>
            <a:pPr fontAlgn="auto">
              <a:lnSpc>
                <a:spcPct val="100000"/>
              </a:lnSpc>
            </a:pPr>
            <a:endParaRPr lang="zh-CN" altLang="en-US" sz="1400" b="1"/>
          </a:p>
          <a:p>
            <a:pPr fontAlgn="auto">
              <a:lnSpc>
                <a:spcPct val="150000"/>
              </a:lnSpc>
            </a:pPr>
            <a:r>
              <a:rPr lang="zh-CN" altLang="en-US" sz="1400"/>
              <a:t>         抽象元素点、线、面是造型的基础元素，也是最为简洁的图形。一个复杂的形状，可代之以点、线、面。如一只小鸡，可以用三角形、圆形去概括、简化成更精炼和典型的形象；一棵大树，也可以用点、线、面替代，得到简洁而有个性特点的形象。可见抽象元素点、线、面之魅力所在。</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4"/>
          <a:stretch>
            <a:fillRect/>
          </a:stretch>
        </p:blipFill>
        <p:spPr>
          <a:xfrm>
            <a:off x="1332865" y="209550"/>
            <a:ext cx="3242945" cy="4724400"/>
          </a:xfrm>
          <a:prstGeom prst="rect">
            <a:avLst/>
          </a:prstGeom>
        </p:spPr>
      </p:pic>
      <p:pic>
        <p:nvPicPr>
          <p:cNvPr id="4" name="图片 3"/>
          <p:cNvPicPr>
            <a:picLocks noChangeAspect="1"/>
          </p:cNvPicPr>
          <p:nvPr/>
        </p:nvPicPr>
        <p:blipFill>
          <a:blip r:embed="rId5"/>
          <a:stretch>
            <a:fillRect/>
          </a:stretch>
        </p:blipFill>
        <p:spPr>
          <a:xfrm>
            <a:off x="4805680" y="209550"/>
            <a:ext cx="3173730" cy="468249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1905</Words>
  <Application>WPS 演示</Application>
  <PresentationFormat>全屏显示(16:9)</PresentationFormat>
  <Paragraphs>112</Paragraphs>
  <Slides>24</Slides>
  <Notes>24</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Company>www.microsoft.com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dc:title>
  <dc:creator>User</dc:creator>
  <cp:lastModifiedBy>Windows 用户</cp:lastModifiedBy>
  <cp:revision>106</cp:revision>
  <dcterms:created xsi:type="dcterms:W3CDTF">2015-01-22T11:01:00Z</dcterms:created>
  <dcterms:modified xsi:type="dcterms:W3CDTF">2017-10-23T00:39:18Z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