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第五章</a:t>
            </a:r>
            <a:r>
              <a:rPr lang="en-US" altLang="zh-CN"/>
              <a:t> </a:t>
            </a:r>
            <a:r>
              <a:rPr lang="zh-CN" altLang="en-US"/>
              <a:t>夹染技艺与设计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E:\zaran\ziliao\7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95538" y="330237"/>
            <a:ext cx="7000924" cy="6141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E:\zaran\ziliao\7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66910" y="642918"/>
            <a:ext cx="3429024" cy="2816698"/>
          </a:xfrm>
          <a:prstGeom prst="rect">
            <a:avLst/>
          </a:prstGeom>
          <a:noFill/>
        </p:spPr>
      </p:pic>
      <p:pic>
        <p:nvPicPr>
          <p:cNvPr id="191491" name="Picture 3" descr="E:\zaran\ziliao\7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24" y="714356"/>
            <a:ext cx="3429023" cy="2829493"/>
          </a:xfrm>
          <a:prstGeom prst="rect">
            <a:avLst/>
          </a:prstGeom>
          <a:noFill/>
        </p:spPr>
      </p:pic>
      <p:pic>
        <p:nvPicPr>
          <p:cNvPr id="191492" name="Picture 4" descr="E:\zaran\ziliao\7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6910" y="3571876"/>
            <a:ext cx="3468835" cy="2840155"/>
          </a:xfrm>
          <a:prstGeom prst="rect">
            <a:avLst/>
          </a:prstGeom>
          <a:noFill/>
        </p:spPr>
      </p:pic>
      <p:pic>
        <p:nvPicPr>
          <p:cNvPr id="191493" name="Picture 5" descr="E:\zaran\ziliao\7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1686" y="3571876"/>
            <a:ext cx="3500462" cy="2871416"/>
          </a:xfrm>
          <a:prstGeom prst="rect">
            <a:avLst/>
          </a:prstGeom>
          <a:noFill/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981200" y="214290"/>
            <a:ext cx="8229600" cy="5793001"/>
          </a:xfrm>
        </p:spPr>
        <p:txBody>
          <a:bodyPr/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、夹扎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 descr="E:\zaran\ziliao\7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52662" y="285728"/>
            <a:ext cx="7500990" cy="6070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zaran\ziliao\7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9720" y="1214422"/>
            <a:ext cx="4286280" cy="4099213"/>
          </a:xfrm>
          <a:prstGeom prst="rect">
            <a:avLst/>
          </a:prstGeom>
          <a:noFill/>
        </p:spPr>
      </p:pic>
      <p:pic>
        <p:nvPicPr>
          <p:cNvPr id="193538" name="Picture 2" descr="E:\zaran\ziliao\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76" y="1071546"/>
            <a:ext cx="3895725" cy="431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7" name="Picture 3" descr="E:\zaran\3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52596" y="357166"/>
            <a:ext cx="8351838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2" descr="E:\zaran\3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95472" y="115092"/>
            <a:ext cx="7643866" cy="6475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2" name="Picture 2" descr="E:\zaran\3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66910" y="220237"/>
            <a:ext cx="7643866" cy="64234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 descr="E:\zaran\3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24034" y="200440"/>
            <a:ext cx="7858180" cy="6424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2" descr="E:\zaran\3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95472" y="179354"/>
            <a:ext cx="7715304" cy="6454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COMMONDATA" val="eyJoZGlkIjoiMDYwODFjNzQ5NzZkOTQwZDhkZjA4YTAxYjI0NTE0Yzg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WPS 演示</Application>
  <PresentationFormat>宽屏</PresentationFormat>
  <Paragraphs>4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chen1212007</cp:lastModifiedBy>
  <cp:revision>155</cp:revision>
  <dcterms:created xsi:type="dcterms:W3CDTF">2019-06-19T02:08:00Z</dcterms:created>
  <dcterms:modified xsi:type="dcterms:W3CDTF">2023-07-27T13:55:05Z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AAC3E90F18B4447585855DC4FB45B9D0_11</vt:lpwstr>
  </property>
</Properties>
</file>