
<file path=[Content_Types].xml><?xml version="1.0" encoding="utf-8"?>
<Types xmlns="http://schemas.openxmlformats.org/package/2006/content-types">
  <Default Extension="jpeg" ContentType="image/jpeg"/>
  <Default Extension="JPG" ContentType="image/.jpg"/>
  <Default Extension="png" ContentType="image/png"/>
  <Default Extension="gif" ContentType="image/gi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 id="2147483679" r:id="rId4"/>
  </p:sldMasterIdLst>
  <p:notesMasterIdLst>
    <p:notesMasterId r:id="rId15"/>
  </p:notesMasterIdLst>
  <p:sldIdLst>
    <p:sldId id="271" r:id="rId5"/>
    <p:sldId id="257" r:id="rId6"/>
    <p:sldId id="274" r:id="rId7"/>
    <p:sldId id="278" r:id="rId8"/>
    <p:sldId id="279" r:id="rId9"/>
    <p:sldId id="281" r:id="rId10"/>
    <p:sldId id="282" r:id="rId11"/>
    <p:sldId id="283" r:id="rId12"/>
    <p:sldId id="286" r:id="rId13"/>
    <p:sldId id="309" r:id="rId14"/>
    <p:sldId id="331" r:id="rId16"/>
    <p:sldId id="327" r:id="rId17"/>
    <p:sldId id="354" r:id="rId18"/>
    <p:sldId id="356" r:id="rId19"/>
    <p:sldId id="357" r:id="rId20"/>
    <p:sldId id="358" r:id="rId21"/>
    <p:sldId id="360" r:id="rId22"/>
    <p:sldId id="366" r:id="rId23"/>
    <p:sldId id="367" r:id="rId24"/>
    <p:sldId id="369" r:id="rId25"/>
    <p:sldId id="373" r:id="rId26"/>
    <p:sldId id="374" r:id="rId27"/>
    <p:sldId id="375" r:id="rId28"/>
    <p:sldId id="377" r:id="rId29"/>
    <p:sldId id="378" r:id="rId30"/>
    <p:sldId id="379" r:id="rId31"/>
    <p:sldId id="380" r:id="rId32"/>
    <p:sldId id="381" r:id="rId33"/>
    <p:sldId id="382" r:id="rId34"/>
  </p:sldIdLst>
  <p:sldSz cx="12192000" cy="6858000"/>
  <p:notesSz cx="6858000" cy="9144000"/>
  <p:custDataLst>
    <p:tags r:id="rId39"/>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幸全" initials="幸全" lastIdx="1" clrIdx="0"/>
  <p:cmAuthor id="2" name="作者" initials="A" lastIdx="0" clrIdx="1"/>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2C3D79"/>
    <a:srgbClr val="1A1F4A"/>
    <a:srgbClr val="A1563E"/>
    <a:srgbClr val="FFFFFF"/>
    <a:srgbClr val="000000"/>
    <a:srgbClr val="C47D66"/>
    <a:srgbClr val="332425"/>
    <a:srgbClr val="241C26"/>
    <a:srgbClr val="BD201C"/>
    <a:srgbClr val="FCFBF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116" d="100"/>
          <a:sy n="116" d="100"/>
        </p:scale>
        <p:origin x="336"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 Type="http://schemas.openxmlformats.org/officeDocument/2006/relationships/slide" Target="slides/slide1.xml"/><Relationship Id="rId4" Type="http://schemas.openxmlformats.org/officeDocument/2006/relationships/slideMaster" Target="slideMasters/slideMaster3.xml"/><Relationship Id="rId39" Type="http://schemas.openxmlformats.org/officeDocument/2006/relationships/tags" Target="tags/tag333.xml"/><Relationship Id="rId38" Type="http://schemas.openxmlformats.org/officeDocument/2006/relationships/commentAuthors" Target="commentAuthors.xml"/><Relationship Id="rId37" Type="http://schemas.openxmlformats.org/officeDocument/2006/relationships/tableStyles" Target="tableStyles.xml"/><Relationship Id="rId36" Type="http://schemas.openxmlformats.org/officeDocument/2006/relationships/viewProps" Target="viewProps.xml"/><Relationship Id="rId35" Type="http://schemas.openxmlformats.org/officeDocument/2006/relationships/presProps" Target="presProps.xml"/><Relationship Id="rId34" Type="http://schemas.openxmlformats.org/officeDocument/2006/relationships/slide" Target="slides/slide29.xml"/><Relationship Id="rId33" Type="http://schemas.openxmlformats.org/officeDocument/2006/relationships/slide" Target="slides/slide28.xml"/><Relationship Id="rId32" Type="http://schemas.openxmlformats.org/officeDocument/2006/relationships/slide" Target="slides/slide27.xml"/><Relationship Id="rId31" Type="http://schemas.openxmlformats.org/officeDocument/2006/relationships/slide" Target="slides/slide26.xml"/><Relationship Id="rId30" Type="http://schemas.openxmlformats.org/officeDocument/2006/relationships/slide" Target="slides/slide25.xml"/><Relationship Id="rId3" Type="http://schemas.openxmlformats.org/officeDocument/2006/relationships/slideMaster" Target="slideMasters/slideMaster2.xml"/><Relationship Id="rId29" Type="http://schemas.openxmlformats.org/officeDocument/2006/relationships/slide" Target="slides/slide24.xml"/><Relationship Id="rId28" Type="http://schemas.openxmlformats.org/officeDocument/2006/relationships/slide" Target="slides/slide23.xml"/><Relationship Id="rId27" Type="http://schemas.openxmlformats.org/officeDocument/2006/relationships/slide" Target="slides/slide22.xml"/><Relationship Id="rId26" Type="http://schemas.openxmlformats.org/officeDocument/2006/relationships/slide" Target="slides/slide21.xml"/><Relationship Id="rId25" Type="http://schemas.openxmlformats.org/officeDocument/2006/relationships/slide" Target="slides/slide20.xml"/><Relationship Id="rId24" Type="http://schemas.openxmlformats.org/officeDocument/2006/relationships/slide" Target="slides/slide19.xml"/><Relationship Id="rId23" Type="http://schemas.openxmlformats.org/officeDocument/2006/relationships/slide" Target="slides/slide18.xml"/><Relationship Id="rId22" Type="http://schemas.openxmlformats.org/officeDocument/2006/relationships/slide" Target="slides/slide17.xml"/><Relationship Id="rId21" Type="http://schemas.openxmlformats.org/officeDocument/2006/relationships/slide" Target="slides/slide16.xml"/><Relationship Id="rId20" Type="http://schemas.openxmlformats.org/officeDocument/2006/relationships/slide" Target="slides/slide15.xml"/><Relationship Id="rId2" Type="http://schemas.openxmlformats.org/officeDocument/2006/relationships/theme" Target="theme/theme1.xml"/><Relationship Id="rId19" Type="http://schemas.openxmlformats.org/officeDocument/2006/relationships/slide" Target="slides/slide14.xml"/><Relationship Id="rId18" Type="http://schemas.openxmlformats.org/officeDocument/2006/relationships/slide" Target="slides/slide13.xml"/><Relationship Id="rId17" Type="http://schemas.openxmlformats.org/officeDocument/2006/relationships/slide" Target="slides/slide12.xml"/><Relationship Id="rId16" Type="http://schemas.openxmlformats.org/officeDocument/2006/relationships/slide" Target="slides/slide11.xml"/><Relationship Id="rId15" Type="http://schemas.openxmlformats.org/officeDocument/2006/relationships/notesMaster" Target="notesMasters/notesMaster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9" Type="http://schemas.openxmlformats.org/officeDocument/2006/relationships/tags" Target="../tags/tag6.xml"/><Relationship Id="rId8" Type="http://schemas.openxmlformats.org/officeDocument/2006/relationships/tags" Target="../tags/tag5.xml"/><Relationship Id="rId7" Type="http://schemas.openxmlformats.org/officeDocument/2006/relationships/tags" Target="../tags/tag4.xml"/><Relationship Id="rId6" Type="http://schemas.openxmlformats.org/officeDocument/2006/relationships/tags" Target="../tags/tag3.xml"/><Relationship Id="rId5" Type="http://schemas.openxmlformats.org/officeDocument/2006/relationships/tags" Target="../tags/tag2.xml"/><Relationship Id="rId4" Type="http://schemas.openxmlformats.org/officeDocument/2006/relationships/image" Target="file:///C:\Users\1V994W2\PycharmProjects\PPT_Background_Generation/pic_temp/pic_sup.png" TargetMode="External"/><Relationship Id="rId3" Type="http://schemas.openxmlformats.org/officeDocument/2006/relationships/image" Target="../media/image1.png"/><Relationship Id="rId2" Type="http://schemas.openxmlformats.org/officeDocument/2006/relationships/tags" Target="../tags/tag1.xml"/><Relationship Id="rId12" Type="http://schemas.openxmlformats.org/officeDocument/2006/relationships/tags" Target="../tags/tag9.xml"/><Relationship Id="rId11" Type="http://schemas.openxmlformats.org/officeDocument/2006/relationships/tags" Target="../tags/tag8.xml"/><Relationship Id="rId10" Type="http://schemas.openxmlformats.org/officeDocument/2006/relationships/tags" Target="../tags/tag7.xml"/><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9" Type="http://schemas.openxmlformats.org/officeDocument/2006/relationships/tags" Target="../tags/tag13.xml"/><Relationship Id="rId8" Type="http://schemas.openxmlformats.org/officeDocument/2006/relationships/tags" Target="../tags/tag12.xml"/><Relationship Id="rId7" Type="http://schemas.openxmlformats.org/officeDocument/2006/relationships/image" Target="file:///C:\Users\1V994W2\PycharmProjects\PPT_Background_Generation/pic_temp/1_pic_quater_right_up.png" TargetMode="External"/><Relationship Id="rId6" Type="http://schemas.openxmlformats.org/officeDocument/2006/relationships/image" Target="../media/image3.png"/><Relationship Id="rId5" Type="http://schemas.openxmlformats.org/officeDocument/2006/relationships/tags" Target="../tags/tag11.xml"/><Relationship Id="rId4" Type="http://schemas.openxmlformats.org/officeDocument/2006/relationships/image" Target="file:///C:\Users\1V994W2\PycharmProjects\PPT_Background_Generation/pic_temp/0_pic_quater_left_up.png" TargetMode="External"/><Relationship Id="rId3" Type="http://schemas.openxmlformats.org/officeDocument/2006/relationships/image" Target="../media/image2.png"/><Relationship Id="rId2" Type="http://schemas.openxmlformats.org/officeDocument/2006/relationships/tags" Target="../tags/tag10.xml"/><Relationship Id="rId12" Type="http://schemas.openxmlformats.org/officeDocument/2006/relationships/tags" Target="../tags/tag16.xml"/><Relationship Id="rId11" Type="http://schemas.openxmlformats.org/officeDocument/2006/relationships/tags" Target="../tags/tag15.xml"/><Relationship Id="rId10" Type="http://schemas.openxmlformats.org/officeDocument/2006/relationships/tags" Target="../tags/tag14.xml"/><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9" Type="http://schemas.openxmlformats.org/officeDocument/2006/relationships/tags" Target="../tags/tag22.xml"/><Relationship Id="rId8" Type="http://schemas.openxmlformats.org/officeDocument/2006/relationships/tags" Target="../tags/tag21.xml"/><Relationship Id="rId7" Type="http://schemas.openxmlformats.org/officeDocument/2006/relationships/tags" Target="../tags/tag20.xml"/><Relationship Id="rId6" Type="http://schemas.openxmlformats.org/officeDocument/2006/relationships/tags" Target="../tags/tag19.xml"/><Relationship Id="rId5" Type="http://schemas.openxmlformats.org/officeDocument/2006/relationships/tags" Target="../tags/tag18.xml"/><Relationship Id="rId4" Type="http://schemas.openxmlformats.org/officeDocument/2006/relationships/image" Target="file:///C:\Users\1V994W2\PycharmProjects\PPT_Background_Generation/pic_temp/pic_half_right.png" TargetMode="External"/><Relationship Id="rId3" Type="http://schemas.openxmlformats.org/officeDocument/2006/relationships/image" Target="../media/image4.png"/><Relationship Id="rId2" Type="http://schemas.openxmlformats.org/officeDocument/2006/relationships/tags" Target="../tags/tag17.xml"/><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9" Type="http://schemas.openxmlformats.org/officeDocument/2006/relationships/tags" Target="../tags/tag26.xml"/><Relationship Id="rId8" Type="http://schemas.openxmlformats.org/officeDocument/2006/relationships/tags" Target="../tags/tag25.xml"/><Relationship Id="rId7" Type="http://schemas.openxmlformats.org/officeDocument/2006/relationships/image" Target="file:///C:\Users\1V994W2\PycharmProjects\PPT_Background_Generation/pic_temp/1_pic_quater_right_up.png" TargetMode="External"/><Relationship Id="rId6" Type="http://schemas.openxmlformats.org/officeDocument/2006/relationships/image" Target="../media/image3.png"/><Relationship Id="rId5" Type="http://schemas.openxmlformats.org/officeDocument/2006/relationships/tags" Target="../tags/tag24.xml"/><Relationship Id="rId4" Type="http://schemas.openxmlformats.org/officeDocument/2006/relationships/image" Target="file:///C:\Users\1V994W2\PycharmProjects\PPT_Background_Generation/pic_temp/0_pic_quater_left_up.png" TargetMode="External"/><Relationship Id="rId3" Type="http://schemas.openxmlformats.org/officeDocument/2006/relationships/image" Target="../media/image2.png"/><Relationship Id="rId2" Type="http://schemas.openxmlformats.org/officeDocument/2006/relationships/tags" Target="../tags/tag23.xml"/><Relationship Id="rId13" Type="http://schemas.openxmlformats.org/officeDocument/2006/relationships/tags" Target="../tags/tag30.xml"/><Relationship Id="rId12" Type="http://schemas.openxmlformats.org/officeDocument/2006/relationships/tags" Target="../tags/tag29.xml"/><Relationship Id="rId11" Type="http://schemas.openxmlformats.org/officeDocument/2006/relationships/tags" Target="../tags/tag28.xml"/><Relationship Id="rId10" Type="http://schemas.openxmlformats.org/officeDocument/2006/relationships/tags" Target="../tags/tag27.xml"/><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9" Type="http://schemas.openxmlformats.org/officeDocument/2006/relationships/tags" Target="../tags/tag34.xml"/><Relationship Id="rId8" Type="http://schemas.openxmlformats.org/officeDocument/2006/relationships/tags" Target="../tags/tag33.xml"/><Relationship Id="rId7" Type="http://schemas.openxmlformats.org/officeDocument/2006/relationships/image" Target="file:///C:\Users\1V994W2\PycharmProjects\PPT_Background_Generation/pic_temp/1_pic_quater_right_up.png" TargetMode="External"/><Relationship Id="rId6" Type="http://schemas.openxmlformats.org/officeDocument/2006/relationships/image" Target="../media/image3.png"/><Relationship Id="rId5" Type="http://schemas.openxmlformats.org/officeDocument/2006/relationships/tags" Target="../tags/tag32.xml"/><Relationship Id="rId4" Type="http://schemas.openxmlformats.org/officeDocument/2006/relationships/image" Target="file:///C:\Users\1V994W2\PycharmProjects\PPT_Background_Generation/pic_temp/0_pic_quater_left_up.png" TargetMode="External"/><Relationship Id="rId3" Type="http://schemas.openxmlformats.org/officeDocument/2006/relationships/image" Target="../media/image2.png"/><Relationship Id="rId2" Type="http://schemas.openxmlformats.org/officeDocument/2006/relationships/tags" Target="../tags/tag31.xml"/><Relationship Id="rId15" Type="http://schemas.openxmlformats.org/officeDocument/2006/relationships/tags" Target="../tags/tag40.xml"/><Relationship Id="rId14" Type="http://schemas.openxmlformats.org/officeDocument/2006/relationships/tags" Target="../tags/tag39.xml"/><Relationship Id="rId13" Type="http://schemas.openxmlformats.org/officeDocument/2006/relationships/tags" Target="../tags/tag38.xml"/><Relationship Id="rId12" Type="http://schemas.openxmlformats.org/officeDocument/2006/relationships/tags" Target="../tags/tag37.xml"/><Relationship Id="rId11" Type="http://schemas.openxmlformats.org/officeDocument/2006/relationships/tags" Target="../tags/tag36.xml"/><Relationship Id="rId10" Type="http://schemas.openxmlformats.org/officeDocument/2006/relationships/tags" Target="../tags/tag35.xml"/><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9" Type="http://schemas.openxmlformats.org/officeDocument/2006/relationships/tags" Target="../tags/tag46.xml"/><Relationship Id="rId8" Type="http://schemas.openxmlformats.org/officeDocument/2006/relationships/tags" Target="../tags/tag45.xml"/><Relationship Id="rId7" Type="http://schemas.openxmlformats.org/officeDocument/2006/relationships/tags" Target="../tags/tag44.xml"/><Relationship Id="rId6" Type="http://schemas.openxmlformats.org/officeDocument/2006/relationships/tags" Target="../tags/tag43.xml"/><Relationship Id="rId5" Type="http://schemas.openxmlformats.org/officeDocument/2006/relationships/tags" Target="../tags/tag42.xml"/><Relationship Id="rId4" Type="http://schemas.openxmlformats.org/officeDocument/2006/relationships/image" Target="file:///C:\Users\1V994W2\Documents\Tencent%20Files\574576071\FileRecv\&#25340;&#35013;&#32032;&#26448;\forright\\02\subject_holdleft_196,125,103_0_staid_full_0.png" TargetMode="External"/><Relationship Id="rId3" Type="http://schemas.openxmlformats.org/officeDocument/2006/relationships/image" Target="../media/image5.png"/><Relationship Id="rId2" Type="http://schemas.openxmlformats.org/officeDocument/2006/relationships/tags" Target="../tags/tag41.xml"/><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4" Type="http://schemas.openxmlformats.org/officeDocument/2006/relationships/tags" Target="../tags/tag49.xml"/><Relationship Id="rId3" Type="http://schemas.openxmlformats.org/officeDocument/2006/relationships/tags" Target="../tags/tag48.xml"/><Relationship Id="rId2" Type="http://schemas.openxmlformats.org/officeDocument/2006/relationships/tags" Target="../tags/tag47.xml"/><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9" Type="http://schemas.openxmlformats.org/officeDocument/2006/relationships/tags" Target="../tags/tag53.xml"/><Relationship Id="rId8" Type="http://schemas.openxmlformats.org/officeDocument/2006/relationships/tags" Target="../tags/tag52.xml"/><Relationship Id="rId7" Type="http://schemas.openxmlformats.org/officeDocument/2006/relationships/image" Target="file:///C:\Users\1V994W2\PycharmProjects\PPT_Background_Generation/pic_temp/1_pic_quater_right_up.png" TargetMode="External"/><Relationship Id="rId6" Type="http://schemas.openxmlformats.org/officeDocument/2006/relationships/image" Target="../media/image3.png"/><Relationship Id="rId5" Type="http://schemas.openxmlformats.org/officeDocument/2006/relationships/tags" Target="../tags/tag51.xml"/><Relationship Id="rId4" Type="http://schemas.openxmlformats.org/officeDocument/2006/relationships/image" Target="file:///C:\Users\1V994W2\PycharmProjects\PPT_Background_Generation/pic_temp/0_pic_quater_left_up.png" TargetMode="External"/><Relationship Id="rId3" Type="http://schemas.openxmlformats.org/officeDocument/2006/relationships/image" Target="../media/image2.png"/><Relationship Id="rId2" Type="http://schemas.openxmlformats.org/officeDocument/2006/relationships/tags" Target="../tags/tag50.xml"/><Relationship Id="rId13" Type="http://schemas.openxmlformats.org/officeDocument/2006/relationships/tags" Target="../tags/tag57.xml"/><Relationship Id="rId12" Type="http://schemas.openxmlformats.org/officeDocument/2006/relationships/tags" Target="../tags/tag56.xml"/><Relationship Id="rId11" Type="http://schemas.openxmlformats.org/officeDocument/2006/relationships/tags" Target="../tags/tag55.xml"/><Relationship Id="rId10" Type="http://schemas.openxmlformats.org/officeDocument/2006/relationships/tags" Target="../tags/tag54.xml"/><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9" Type="http://schemas.openxmlformats.org/officeDocument/2006/relationships/tags" Target="../tags/tag61.xml"/><Relationship Id="rId8" Type="http://schemas.openxmlformats.org/officeDocument/2006/relationships/tags" Target="../tags/tag60.xml"/><Relationship Id="rId7" Type="http://schemas.openxmlformats.org/officeDocument/2006/relationships/image" Target="file:///C:\Users\1V994W2\PycharmProjects\PPT_Background_Generation/pic_temp/1_pic_quater_right_up.png" TargetMode="External"/><Relationship Id="rId6" Type="http://schemas.openxmlformats.org/officeDocument/2006/relationships/image" Target="../media/image3.png"/><Relationship Id="rId5" Type="http://schemas.openxmlformats.org/officeDocument/2006/relationships/tags" Target="../tags/tag59.xml"/><Relationship Id="rId4" Type="http://schemas.openxmlformats.org/officeDocument/2006/relationships/image" Target="file:///C:\Users\1V994W2\PycharmProjects\PPT_Background_Generation/pic_temp/0_pic_quater_left_up.png" TargetMode="External"/><Relationship Id="rId3" Type="http://schemas.openxmlformats.org/officeDocument/2006/relationships/image" Target="../media/image2.png"/><Relationship Id="rId2" Type="http://schemas.openxmlformats.org/officeDocument/2006/relationships/tags" Target="../tags/tag58.xml"/><Relationship Id="rId12" Type="http://schemas.openxmlformats.org/officeDocument/2006/relationships/tags" Target="../tags/tag64.xml"/><Relationship Id="rId11" Type="http://schemas.openxmlformats.org/officeDocument/2006/relationships/tags" Target="../tags/tag63.xml"/><Relationship Id="rId10" Type="http://schemas.openxmlformats.org/officeDocument/2006/relationships/tags" Target="../tags/tag62.xml"/><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9" Type="http://schemas.openxmlformats.org/officeDocument/2006/relationships/tags" Target="../tags/tag68.xml"/><Relationship Id="rId8" Type="http://schemas.openxmlformats.org/officeDocument/2006/relationships/tags" Target="../tags/tag67.xml"/><Relationship Id="rId7" Type="http://schemas.openxmlformats.org/officeDocument/2006/relationships/image" Target="file:///C:\Users\1V994W2\PycharmProjects\PPT_Background_Generation/pic_temp/1_pic_quater_right_up.png" TargetMode="External"/><Relationship Id="rId6" Type="http://schemas.openxmlformats.org/officeDocument/2006/relationships/image" Target="../media/image3.png"/><Relationship Id="rId5" Type="http://schemas.openxmlformats.org/officeDocument/2006/relationships/tags" Target="../tags/tag66.xml"/><Relationship Id="rId4" Type="http://schemas.openxmlformats.org/officeDocument/2006/relationships/image" Target="file:///C:\Users\1V994W2\PycharmProjects\PPT_Background_Generation/pic_temp/0_pic_quater_left_up.png" TargetMode="External"/><Relationship Id="rId3" Type="http://schemas.openxmlformats.org/officeDocument/2006/relationships/image" Target="../media/image2.png"/><Relationship Id="rId2" Type="http://schemas.openxmlformats.org/officeDocument/2006/relationships/tags" Target="../tags/tag65.xml"/><Relationship Id="rId11" Type="http://schemas.openxmlformats.org/officeDocument/2006/relationships/tags" Target="../tags/tag70.xml"/><Relationship Id="rId10" Type="http://schemas.openxmlformats.org/officeDocument/2006/relationships/tags" Target="../tags/tag69.xml"/><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9" Type="http://schemas.openxmlformats.org/officeDocument/2006/relationships/tags" Target="../tags/tag76.xml"/><Relationship Id="rId8" Type="http://schemas.openxmlformats.org/officeDocument/2006/relationships/tags" Target="../tags/tag75.xml"/><Relationship Id="rId7" Type="http://schemas.openxmlformats.org/officeDocument/2006/relationships/tags" Target="../tags/tag74.xml"/><Relationship Id="rId6" Type="http://schemas.openxmlformats.org/officeDocument/2006/relationships/tags" Target="../tags/tag73.xml"/><Relationship Id="rId5" Type="http://schemas.openxmlformats.org/officeDocument/2006/relationships/tags" Target="../tags/tag72.xml"/><Relationship Id="rId4" Type="http://schemas.openxmlformats.org/officeDocument/2006/relationships/image" Target="file:///C:\Users\1V994W2\PycharmProjects\PPT_Background_Generation/pic_temp/pic_sup.png" TargetMode="External"/><Relationship Id="rId3" Type="http://schemas.openxmlformats.org/officeDocument/2006/relationships/image" Target="../media/image1.png"/><Relationship Id="rId2" Type="http://schemas.openxmlformats.org/officeDocument/2006/relationships/tags" Target="../tags/tag71.xml"/><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9" Type="http://schemas.openxmlformats.org/officeDocument/2006/relationships/tags" Target="../tags/tag80.xml"/><Relationship Id="rId8" Type="http://schemas.openxmlformats.org/officeDocument/2006/relationships/tags" Target="../tags/tag79.xml"/><Relationship Id="rId7" Type="http://schemas.openxmlformats.org/officeDocument/2006/relationships/image" Target="file:///C:\Users\1V994W2\PycharmProjects\PPT_Background_Generation/pic_temp/1_pic_quater_right_up.png" TargetMode="External"/><Relationship Id="rId6" Type="http://schemas.openxmlformats.org/officeDocument/2006/relationships/image" Target="../media/image3.png"/><Relationship Id="rId5" Type="http://schemas.openxmlformats.org/officeDocument/2006/relationships/tags" Target="../tags/tag78.xml"/><Relationship Id="rId4" Type="http://schemas.openxmlformats.org/officeDocument/2006/relationships/image" Target="file:///C:\Users\1V994W2\PycharmProjects\PPT_Background_Generation/pic_temp/0_pic_quater_left_up.png" TargetMode="External"/><Relationship Id="rId3" Type="http://schemas.openxmlformats.org/officeDocument/2006/relationships/image" Target="../media/image2.png"/><Relationship Id="rId2" Type="http://schemas.openxmlformats.org/officeDocument/2006/relationships/tags" Target="../tags/tag77.xml"/><Relationship Id="rId11" Type="http://schemas.openxmlformats.org/officeDocument/2006/relationships/tags" Target="../tags/tag82.xml"/><Relationship Id="rId10" Type="http://schemas.openxmlformats.org/officeDocument/2006/relationships/tags" Target="../tags/tag81.xml"/><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9" Type="http://schemas.openxmlformats.org/officeDocument/2006/relationships/tags" Target="../tags/tag86.xml"/><Relationship Id="rId8" Type="http://schemas.openxmlformats.org/officeDocument/2006/relationships/image" Target="file:///C:\Users\1V994W2\PycharmProjects\PPT_Background_Generation/pic_temp/1_pic_quater_right_up.png" TargetMode="External"/><Relationship Id="rId7" Type="http://schemas.openxmlformats.org/officeDocument/2006/relationships/image" Target="../media/image3.png"/><Relationship Id="rId6" Type="http://schemas.openxmlformats.org/officeDocument/2006/relationships/tags" Target="../tags/tag85.xml"/><Relationship Id="rId5" Type="http://schemas.openxmlformats.org/officeDocument/2006/relationships/image" Target="file:///C:\Users\1V994W2\PycharmProjects\PPT_Background_Generation/pic_temp/0_pic_quater_left_up.png" TargetMode="External"/><Relationship Id="rId4" Type="http://schemas.openxmlformats.org/officeDocument/2006/relationships/image" Target="../media/image2.png"/><Relationship Id="rId3" Type="http://schemas.openxmlformats.org/officeDocument/2006/relationships/tags" Target="../tags/tag84.xml"/><Relationship Id="rId2" Type="http://schemas.openxmlformats.org/officeDocument/2006/relationships/tags" Target="../tags/tag83.xml"/><Relationship Id="rId13" Type="http://schemas.openxmlformats.org/officeDocument/2006/relationships/tags" Target="../tags/tag90.xml"/><Relationship Id="rId12" Type="http://schemas.openxmlformats.org/officeDocument/2006/relationships/tags" Target="../tags/tag89.xml"/><Relationship Id="rId11" Type="http://schemas.openxmlformats.org/officeDocument/2006/relationships/tags" Target="../tags/tag88.xml"/><Relationship Id="rId10" Type="http://schemas.openxmlformats.org/officeDocument/2006/relationships/tags" Target="../tags/tag87.xml"/><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9" Type="http://schemas.openxmlformats.org/officeDocument/2006/relationships/tags" Target="../tags/tag96.xml"/><Relationship Id="rId8" Type="http://schemas.openxmlformats.org/officeDocument/2006/relationships/tags" Target="../tags/tag95.xml"/><Relationship Id="rId7" Type="http://schemas.openxmlformats.org/officeDocument/2006/relationships/tags" Target="../tags/tag94.xml"/><Relationship Id="rId6" Type="http://schemas.openxmlformats.org/officeDocument/2006/relationships/tags" Target="../tags/tag93.xml"/><Relationship Id="rId5" Type="http://schemas.openxmlformats.org/officeDocument/2006/relationships/image" Target="file:///C:\Users\1V994W2\PycharmProjects\PPT_Background_Generation/pic_temp/0_pic_quater_left_up.png" TargetMode="External"/><Relationship Id="rId4" Type="http://schemas.openxmlformats.org/officeDocument/2006/relationships/image" Target="../media/image2.png"/><Relationship Id="rId3" Type="http://schemas.openxmlformats.org/officeDocument/2006/relationships/tags" Target="../tags/tag92.xml"/><Relationship Id="rId2" Type="http://schemas.openxmlformats.org/officeDocument/2006/relationships/tags" Target="../tags/tag91.xml"/><Relationship Id="rId11" Type="http://schemas.openxmlformats.org/officeDocument/2006/relationships/tags" Target="../tags/tag98.xml"/><Relationship Id="rId10" Type="http://schemas.openxmlformats.org/officeDocument/2006/relationships/tags" Target="../tags/tag97.xml"/><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9" Type="http://schemas.openxmlformats.org/officeDocument/2006/relationships/tags" Target="../tags/tag102.xml"/><Relationship Id="rId8" Type="http://schemas.openxmlformats.org/officeDocument/2006/relationships/image" Target="file:///C:\Users\1V994W2\PycharmProjects\PPT_Background_Generation/pic_temp/1_pic_quater_right_up.png" TargetMode="External"/><Relationship Id="rId7" Type="http://schemas.openxmlformats.org/officeDocument/2006/relationships/image" Target="../media/image3.png"/><Relationship Id="rId6" Type="http://schemas.openxmlformats.org/officeDocument/2006/relationships/tags" Target="../tags/tag101.xml"/><Relationship Id="rId5" Type="http://schemas.openxmlformats.org/officeDocument/2006/relationships/image" Target="file:///C:\Users\1V994W2\PycharmProjects\PPT_Background_Generation/pic_temp/0_pic_quater_left_up.png" TargetMode="External"/><Relationship Id="rId4" Type="http://schemas.openxmlformats.org/officeDocument/2006/relationships/image" Target="../media/image2.png"/><Relationship Id="rId3" Type="http://schemas.openxmlformats.org/officeDocument/2006/relationships/tags" Target="../tags/tag100.xml"/><Relationship Id="rId2" Type="http://schemas.openxmlformats.org/officeDocument/2006/relationships/tags" Target="../tags/tag99.xml"/><Relationship Id="rId14" Type="http://schemas.openxmlformats.org/officeDocument/2006/relationships/tags" Target="../tags/tag107.xml"/><Relationship Id="rId13" Type="http://schemas.openxmlformats.org/officeDocument/2006/relationships/tags" Target="../tags/tag106.xml"/><Relationship Id="rId12" Type="http://schemas.openxmlformats.org/officeDocument/2006/relationships/tags" Target="../tags/tag105.xml"/><Relationship Id="rId11" Type="http://schemas.openxmlformats.org/officeDocument/2006/relationships/tags" Target="../tags/tag104.xml"/><Relationship Id="rId10" Type="http://schemas.openxmlformats.org/officeDocument/2006/relationships/tags" Target="../tags/tag103.xml"/><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9" Type="http://schemas.openxmlformats.org/officeDocument/2006/relationships/tags" Target="../tags/tag111.xml"/><Relationship Id="rId8" Type="http://schemas.openxmlformats.org/officeDocument/2006/relationships/image" Target="file:///C:\Users\1V994W2\PycharmProjects\PPT_Background_Generation/pic_temp/1_pic_quater_right_up.png" TargetMode="External"/><Relationship Id="rId7" Type="http://schemas.openxmlformats.org/officeDocument/2006/relationships/image" Target="../media/image3.png"/><Relationship Id="rId6" Type="http://schemas.openxmlformats.org/officeDocument/2006/relationships/tags" Target="../tags/tag110.xml"/><Relationship Id="rId5" Type="http://schemas.openxmlformats.org/officeDocument/2006/relationships/image" Target="file:///C:\Users\1V994W2\PycharmProjects\PPT_Background_Generation/pic_temp/0_pic_quater_left_up.png" TargetMode="External"/><Relationship Id="rId4" Type="http://schemas.openxmlformats.org/officeDocument/2006/relationships/image" Target="../media/image2.png"/><Relationship Id="rId3" Type="http://schemas.openxmlformats.org/officeDocument/2006/relationships/tags" Target="../tags/tag109.xml"/><Relationship Id="rId2" Type="http://schemas.openxmlformats.org/officeDocument/2006/relationships/tags" Target="../tags/tag108.xml"/><Relationship Id="rId14" Type="http://schemas.openxmlformats.org/officeDocument/2006/relationships/tags" Target="../tags/tag116.xml"/><Relationship Id="rId13" Type="http://schemas.openxmlformats.org/officeDocument/2006/relationships/tags" Target="../tags/tag115.xml"/><Relationship Id="rId12" Type="http://schemas.openxmlformats.org/officeDocument/2006/relationships/tags" Target="../tags/tag114.xml"/><Relationship Id="rId11" Type="http://schemas.openxmlformats.org/officeDocument/2006/relationships/tags" Target="../tags/tag113.xml"/><Relationship Id="rId10" Type="http://schemas.openxmlformats.org/officeDocument/2006/relationships/tags" Target="../tags/tag112.xml"/><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9" Type="http://schemas.openxmlformats.org/officeDocument/2006/relationships/tags" Target="../tags/tag120.xml"/><Relationship Id="rId8" Type="http://schemas.openxmlformats.org/officeDocument/2006/relationships/image" Target="file:///C:\Users\1V994W2\PycharmProjects\PPT_Background_Generation/pic_temp/1_pic_quater_right_up.png" TargetMode="External"/><Relationship Id="rId7" Type="http://schemas.openxmlformats.org/officeDocument/2006/relationships/image" Target="../media/image3.png"/><Relationship Id="rId6" Type="http://schemas.openxmlformats.org/officeDocument/2006/relationships/tags" Target="../tags/tag119.xml"/><Relationship Id="rId5" Type="http://schemas.openxmlformats.org/officeDocument/2006/relationships/image" Target="file:///C:\Users\1V994W2\PycharmProjects\PPT_Background_Generation/pic_temp/0_pic_quater_left_up.png" TargetMode="External"/><Relationship Id="rId4" Type="http://schemas.openxmlformats.org/officeDocument/2006/relationships/image" Target="../media/image2.png"/><Relationship Id="rId3" Type="http://schemas.openxmlformats.org/officeDocument/2006/relationships/tags" Target="../tags/tag118.xml"/><Relationship Id="rId2" Type="http://schemas.openxmlformats.org/officeDocument/2006/relationships/tags" Target="../tags/tag117.xml"/><Relationship Id="rId16" Type="http://schemas.openxmlformats.org/officeDocument/2006/relationships/tags" Target="../tags/tag127.xml"/><Relationship Id="rId15" Type="http://schemas.openxmlformats.org/officeDocument/2006/relationships/tags" Target="../tags/tag126.xml"/><Relationship Id="rId14" Type="http://schemas.openxmlformats.org/officeDocument/2006/relationships/tags" Target="../tags/tag125.xml"/><Relationship Id="rId13" Type="http://schemas.openxmlformats.org/officeDocument/2006/relationships/tags" Target="../tags/tag124.xml"/><Relationship Id="rId12" Type="http://schemas.openxmlformats.org/officeDocument/2006/relationships/tags" Target="../tags/tag123.xml"/><Relationship Id="rId11" Type="http://schemas.openxmlformats.org/officeDocument/2006/relationships/tags" Target="../tags/tag122.xml"/><Relationship Id="rId10" Type="http://schemas.openxmlformats.org/officeDocument/2006/relationships/tags" Target="../tags/tag121.xml"/><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9" Type="http://schemas.openxmlformats.org/officeDocument/2006/relationships/tags" Target="../tags/tag131.xml"/><Relationship Id="rId8" Type="http://schemas.openxmlformats.org/officeDocument/2006/relationships/image" Target="file:///C:\Users\1V994W2\PycharmProjects\PPT_Background_Generation/pic_temp/1_pic_quater_right_up.png" TargetMode="External"/><Relationship Id="rId7" Type="http://schemas.openxmlformats.org/officeDocument/2006/relationships/image" Target="../media/image3.png"/><Relationship Id="rId6" Type="http://schemas.openxmlformats.org/officeDocument/2006/relationships/tags" Target="../tags/tag130.xml"/><Relationship Id="rId5" Type="http://schemas.openxmlformats.org/officeDocument/2006/relationships/image" Target="file:///C:\Users\1V994W2\PycharmProjects\PPT_Background_Generation/pic_temp/0_pic_quater_left_up.png" TargetMode="External"/><Relationship Id="rId4" Type="http://schemas.openxmlformats.org/officeDocument/2006/relationships/image" Target="../media/image2.png"/><Relationship Id="rId3" Type="http://schemas.openxmlformats.org/officeDocument/2006/relationships/tags" Target="../tags/tag129.xml"/><Relationship Id="rId2" Type="http://schemas.openxmlformats.org/officeDocument/2006/relationships/tags" Target="../tags/tag128.xml"/><Relationship Id="rId13" Type="http://schemas.openxmlformats.org/officeDocument/2006/relationships/tags" Target="../tags/tag135.xml"/><Relationship Id="rId12" Type="http://schemas.openxmlformats.org/officeDocument/2006/relationships/tags" Target="../tags/tag134.xml"/><Relationship Id="rId11" Type="http://schemas.openxmlformats.org/officeDocument/2006/relationships/tags" Target="../tags/tag133.xml"/><Relationship Id="rId10" Type="http://schemas.openxmlformats.org/officeDocument/2006/relationships/tags" Target="../tags/tag132.xml"/><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9" Type="http://schemas.openxmlformats.org/officeDocument/2006/relationships/tags" Target="../tags/tag147.xml"/><Relationship Id="rId8" Type="http://schemas.openxmlformats.org/officeDocument/2006/relationships/tags" Target="../tags/tag146.xml"/><Relationship Id="rId7" Type="http://schemas.openxmlformats.org/officeDocument/2006/relationships/tags" Target="../tags/tag145.xml"/><Relationship Id="rId6" Type="http://schemas.openxmlformats.org/officeDocument/2006/relationships/tags" Target="../tags/tag144.xml"/><Relationship Id="rId5" Type="http://schemas.openxmlformats.org/officeDocument/2006/relationships/tags" Target="../tags/tag143.xml"/><Relationship Id="rId4" Type="http://schemas.openxmlformats.org/officeDocument/2006/relationships/image" Target="file:///C:\Users\1V994W2\PycharmProjects\PPT_Background_Generation/pic_temp/pic_sup.png" TargetMode="External"/><Relationship Id="rId3" Type="http://schemas.openxmlformats.org/officeDocument/2006/relationships/image" Target="../media/image1.png"/><Relationship Id="rId2" Type="http://schemas.openxmlformats.org/officeDocument/2006/relationships/tags" Target="../tags/tag142.xml"/><Relationship Id="rId12" Type="http://schemas.openxmlformats.org/officeDocument/2006/relationships/tags" Target="../tags/tag150.xml"/><Relationship Id="rId11" Type="http://schemas.openxmlformats.org/officeDocument/2006/relationships/tags" Target="../tags/tag149.xml"/><Relationship Id="rId10" Type="http://schemas.openxmlformats.org/officeDocument/2006/relationships/tags" Target="../tags/tag148.xml"/><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9" Type="http://schemas.openxmlformats.org/officeDocument/2006/relationships/tags" Target="../tags/tag154.xml"/><Relationship Id="rId8" Type="http://schemas.openxmlformats.org/officeDocument/2006/relationships/tags" Target="../tags/tag153.xml"/><Relationship Id="rId7" Type="http://schemas.openxmlformats.org/officeDocument/2006/relationships/image" Target="file:///C:\Users\1V994W2\PycharmProjects\PPT_Background_Generation/pic_temp/1_pic_quater_right_up.png" TargetMode="External"/><Relationship Id="rId6" Type="http://schemas.openxmlformats.org/officeDocument/2006/relationships/image" Target="../media/image3.png"/><Relationship Id="rId5" Type="http://schemas.openxmlformats.org/officeDocument/2006/relationships/tags" Target="../tags/tag152.xml"/><Relationship Id="rId4" Type="http://schemas.openxmlformats.org/officeDocument/2006/relationships/image" Target="file:///C:\Users\1V994W2\PycharmProjects\PPT_Background_Generation/pic_temp/0_pic_quater_left_up.png" TargetMode="External"/><Relationship Id="rId3" Type="http://schemas.openxmlformats.org/officeDocument/2006/relationships/image" Target="../media/image2.png"/><Relationship Id="rId2" Type="http://schemas.openxmlformats.org/officeDocument/2006/relationships/tags" Target="../tags/tag151.xml"/><Relationship Id="rId12" Type="http://schemas.openxmlformats.org/officeDocument/2006/relationships/tags" Target="../tags/tag157.xml"/><Relationship Id="rId11" Type="http://schemas.openxmlformats.org/officeDocument/2006/relationships/tags" Target="../tags/tag156.xml"/><Relationship Id="rId10" Type="http://schemas.openxmlformats.org/officeDocument/2006/relationships/tags" Target="../tags/tag155.xml"/><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9" Type="http://schemas.openxmlformats.org/officeDocument/2006/relationships/tags" Target="../tags/tag163.xml"/><Relationship Id="rId8" Type="http://schemas.openxmlformats.org/officeDocument/2006/relationships/tags" Target="../tags/tag162.xml"/><Relationship Id="rId7" Type="http://schemas.openxmlformats.org/officeDocument/2006/relationships/tags" Target="../tags/tag161.xml"/><Relationship Id="rId6" Type="http://schemas.openxmlformats.org/officeDocument/2006/relationships/tags" Target="../tags/tag160.xml"/><Relationship Id="rId5" Type="http://schemas.openxmlformats.org/officeDocument/2006/relationships/tags" Target="../tags/tag159.xml"/><Relationship Id="rId4" Type="http://schemas.openxmlformats.org/officeDocument/2006/relationships/image" Target="file:///C:\Users\1V994W2\PycharmProjects\PPT_Background_Generation/pic_temp/pic_half_right.png" TargetMode="External"/><Relationship Id="rId3" Type="http://schemas.openxmlformats.org/officeDocument/2006/relationships/image" Target="../media/image4.png"/><Relationship Id="rId2" Type="http://schemas.openxmlformats.org/officeDocument/2006/relationships/tags" Target="../tags/tag158.xml"/><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9" Type="http://schemas.openxmlformats.org/officeDocument/2006/relationships/tags" Target="../tags/tag167.xml"/><Relationship Id="rId8" Type="http://schemas.openxmlformats.org/officeDocument/2006/relationships/tags" Target="../tags/tag166.xml"/><Relationship Id="rId7" Type="http://schemas.openxmlformats.org/officeDocument/2006/relationships/image" Target="file:///C:\Users\1V994W2\PycharmProjects\PPT_Background_Generation/pic_temp/1_pic_quater_right_up.png" TargetMode="External"/><Relationship Id="rId6" Type="http://schemas.openxmlformats.org/officeDocument/2006/relationships/image" Target="../media/image3.png"/><Relationship Id="rId5" Type="http://schemas.openxmlformats.org/officeDocument/2006/relationships/tags" Target="../tags/tag165.xml"/><Relationship Id="rId4" Type="http://schemas.openxmlformats.org/officeDocument/2006/relationships/image" Target="file:///C:\Users\1V994W2\PycharmProjects\PPT_Background_Generation/pic_temp/0_pic_quater_left_up.png" TargetMode="External"/><Relationship Id="rId3" Type="http://schemas.openxmlformats.org/officeDocument/2006/relationships/image" Target="../media/image2.png"/><Relationship Id="rId2" Type="http://schemas.openxmlformats.org/officeDocument/2006/relationships/tags" Target="../tags/tag164.xml"/><Relationship Id="rId13" Type="http://schemas.openxmlformats.org/officeDocument/2006/relationships/tags" Target="../tags/tag171.xml"/><Relationship Id="rId12" Type="http://schemas.openxmlformats.org/officeDocument/2006/relationships/tags" Target="../tags/tag170.xml"/><Relationship Id="rId11" Type="http://schemas.openxmlformats.org/officeDocument/2006/relationships/tags" Target="../tags/tag169.xml"/><Relationship Id="rId10" Type="http://schemas.openxmlformats.org/officeDocument/2006/relationships/tags" Target="../tags/tag168.xml"/><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9" Type="http://schemas.openxmlformats.org/officeDocument/2006/relationships/tags" Target="../tags/tag175.xml"/><Relationship Id="rId8" Type="http://schemas.openxmlformats.org/officeDocument/2006/relationships/tags" Target="../tags/tag174.xml"/><Relationship Id="rId7" Type="http://schemas.openxmlformats.org/officeDocument/2006/relationships/image" Target="file:///C:\Users\1V994W2\PycharmProjects\PPT_Background_Generation/pic_temp/1_pic_quater_right_up.png" TargetMode="External"/><Relationship Id="rId6" Type="http://schemas.openxmlformats.org/officeDocument/2006/relationships/image" Target="../media/image3.png"/><Relationship Id="rId5" Type="http://schemas.openxmlformats.org/officeDocument/2006/relationships/tags" Target="../tags/tag173.xml"/><Relationship Id="rId4" Type="http://schemas.openxmlformats.org/officeDocument/2006/relationships/image" Target="file:///C:\Users\1V994W2\PycharmProjects\PPT_Background_Generation/pic_temp/0_pic_quater_left_up.png" TargetMode="External"/><Relationship Id="rId3" Type="http://schemas.openxmlformats.org/officeDocument/2006/relationships/image" Target="../media/image2.png"/><Relationship Id="rId2" Type="http://schemas.openxmlformats.org/officeDocument/2006/relationships/tags" Target="../tags/tag172.xml"/><Relationship Id="rId15" Type="http://schemas.openxmlformats.org/officeDocument/2006/relationships/tags" Target="../tags/tag181.xml"/><Relationship Id="rId14" Type="http://schemas.openxmlformats.org/officeDocument/2006/relationships/tags" Target="../tags/tag180.xml"/><Relationship Id="rId13" Type="http://schemas.openxmlformats.org/officeDocument/2006/relationships/tags" Target="../tags/tag179.xml"/><Relationship Id="rId12" Type="http://schemas.openxmlformats.org/officeDocument/2006/relationships/tags" Target="../tags/tag178.xml"/><Relationship Id="rId11" Type="http://schemas.openxmlformats.org/officeDocument/2006/relationships/tags" Target="../tags/tag177.xml"/><Relationship Id="rId10" Type="http://schemas.openxmlformats.org/officeDocument/2006/relationships/tags" Target="../tags/tag176.xml"/><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9" Type="http://schemas.openxmlformats.org/officeDocument/2006/relationships/tags" Target="../tags/tag187.xml"/><Relationship Id="rId8" Type="http://schemas.openxmlformats.org/officeDocument/2006/relationships/tags" Target="../tags/tag186.xml"/><Relationship Id="rId7" Type="http://schemas.openxmlformats.org/officeDocument/2006/relationships/tags" Target="../tags/tag185.xml"/><Relationship Id="rId6" Type="http://schemas.openxmlformats.org/officeDocument/2006/relationships/tags" Target="../tags/tag184.xml"/><Relationship Id="rId5" Type="http://schemas.openxmlformats.org/officeDocument/2006/relationships/tags" Target="../tags/tag183.xml"/><Relationship Id="rId4" Type="http://schemas.openxmlformats.org/officeDocument/2006/relationships/image" Target="file:///C:\Users\1V994W2\Documents\Tencent%20Files\574576071\FileRecv\&#25340;&#35013;&#32032;&#26448;\forright\\02\subject_holdleft_196,125,103_0_staid_full_0.png" TargetMode="External"/><Relationship Id="rId3" Type="http://schemas.openxmlformats.org/officeDocument/2006/relationships/image" Target="../media/image5.png"/><Relationship Id="rId2" Type="http://schemas.openxmlformats.org/officeDocument/2006/relationships/tags" Target="../tags/tag182.xml"/><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4" Type="http://schemas.openxmlformats.org/officeDocument/2006/relationships/tags" Target="../tags/tag190.xml"/><Relationship Id="rId3" Type="http://schemas.openxmlformats.org/officeDocument/2006/relationships/tags" Target="../tags/tag189.xml"/><Relationship Id="rId2" Type="http://schemas.openxmlformats.org/officeDocument/2006/relationships/tags" Target="../tags/tag188.xml"/><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9" Type="http://schemas.openxmlformats.org/officeDocument/2006/relationships/tags" Target="../tags/tag194.xml"/><Relationship Id="rId8" Type="http://schemas.openxmlformats.org/officeDocument/2006/relationships/tags" Target="../tags/tag193.xml"/><Relationship Id="rId7" Type="http://schemas.openxmlformats.org/officeDocument/2006/relationships/image" Target="file:///C:\Users\1V994W2\PycharmProjects\PPT_Background_Generation/pic_temp/1_pic_quater_right_up.png" TargetMode="External"/><Relationship Id="rId6" Type="http://schemas.openxmlformats.org/officeDocument/2006/relationships/image" Target="../media/image3.png"/><Relationship Id="rId5" Type="http://schemas.openxmlformats.org/officeDocument/2006/relationships/tags" Target="../tags/tag192.xml"/><Relationship Id="rId4" Type="http://schemas.openxmlformats.org/officeDocument/2006/relationships/image" Target="file:///C:\Users\1V994W2\PycharmProjects\PPT_Background_Generation/pic_temp/0_pic_quater_left_up.png" TargetMode="External"/><Relationship Id="rId3" Type="http://schemas.openxmlformats.org/officeDocument/2006/relationships/image" Target="../media/image2.png"/><Relationship Id="rId2" Type="http://schemas.openxmlformats.org/officeDocument/2006/relationships/tags" Target="../tags/tag191.xml"/><Relationship Id="rId13" Type="http://schemas.openxmlformats.org/officeDocument/2006/relationships/tags" Target="../tags/tag198.xml"/><Relationship Id="rId12" Type="http://schemas.openxmlformats.org/officeDocument/2006/relationships/tags" Target="../tags/tag197.xml"/><Relationship Id="rId11" Type="http://schemas.openxmlformats.org/officeDocument/2006/relationships/tags" Target="../tags/tag196.xml"/><Relationship Id="rId10" Type="http://schemas.openxmlformats.org/officeDocument/2006/relationships/tags" Target="../tags/tag195.xml"/><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9" Type="http://schemas.openxmlformats.org/officeDocument/2006/relationships/tags" Target="../tags/tag202.xml"/><Relationship Id="rId8" Type="http://schemas.openxmlformats.org/officeDocument/2006/relationships/tags" Target="../tags/tag201.xml"/><Relationship Id="rId7" Type="http://schemas.openxmlformats.org/officeDocument/2006/relationships/image" Target="file:///C:\Users\1V994W2\PycharmProjects\PPT_Background_Generation/pic_temp/1_pic_quater_right_up.png" TargetMode="External"/><Relationship Id="rId6" Type="http://schemas.openxmlformats.org/officeDocument/2006/relationships/image" Target="../media/image3.png"/><Relationship Id="rId5" Type="http://schemas.openxmlformats.org/officeDocument/2006/relationships/tags" Target="../tags/tag200.xml"/><Relationship Id="rId4" Type="http://schemas.openxmlformats.org/officeDocument/2006/relationships/image" Target="file:///C:\Users\1V994W2\PycharmProjects\PPT_Background_Generation/pic_temp/0_pic_quater_left_up.png" TargetMode="External"/><Relationship Id="rId3" Type="http://schemas.openxmlformats.org/officeDocument/2006/relationships/image" Target="../media/image2.png"/><Relationship Id="rId2" Type="http://schemas.openxmlformats.org/officeDocument/2006/relationships/tags" Target="../tags/tag199.xml"/><Relationship Id="rId12" Type="http://schemas.openxmlformats.org/officeDocument/2006/relationships/tags" Target="../tags/tag205.xml"/><Relationship Id="rId11" Type="http://schemas.openxmlformats.org/officeDocument/2006/relationships/tags" Target="../tags/tag204.xml"/><Relationship Id="rId10" Type="http://schemas.openxmlformats.org/officeDocument/2006/relationships/tags" Target="../tags/tag203.xml"/><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9" Type="http://schemas.openxmlformats.org/officeDocument/2006/relationships/tags" Target="../tags/tag209.xml"/><Relationship Id="rId8" Type="http://schemas.openxmlformats.org/officeDocument/2006/relationships/tags" Target="../tags/tag208.xml"/><Relationship Id="rId7" Type="http://schemas.openxmlformats.org/officeDocument/2006/relationships/image" Target="file:///C:\Users\1V994W2\PycharmProjects\PPT_Background_Generation/pic_temp/1_pic_quater_right_up.png" TargetMode="External"/><Relationship Id="rId6" Type="http://schemas.openxmlformats.org/officeDocument/2006/relationships/image" Target="../media/image3.png"/><Relationship Id="rId5" Type="http://schemas.openxmlformats.org/officeDocument/2006/relationships/tags" Target="../tags/tag207.xml"/><Relationship Id="rId4" Type="http://schemas.openxmlformats.org/officeDocument/2006/relationships/image" Target="file:///C:\Users\1V994W2\PycharmProjects\PPT_Background_Generation/pic_temp/0_pic_quater_left_up.png" TargetMode="External"/><Relationship Id="rId3" Type="http://schemas.openxmlformats.org/officeDocument/2006/relationships/image" Target="../media/image2.png"/><Relationship Id="rId2" Type="http://schemas.openxmlformats.org/officeDocument/2006/relationships/tags" Target="../tags/tag206.xml"/><Relationship Id="rId11" Type="http://schemas.openxmlformats.org/officeDocument/2006/relationships/tags" Target="../tags/tag211.xml"/><Relationship Id="rId10" Type="http://schemas.openxmlformats.org/officeDocument/2006/relationships/tags" Target="../tags/tag210.xml"/><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9" Type="http://schemas.openxmlformats.org/officeDocument/2006/relationships/tags" Target="../tags/tag217.xml"/><Relationship Id="rId8" Type="http://schemas.openxmlformats.org/officeDocument/2006/relationships/tags" Target="../tags/tag216.xml"/><Relationship Id="rId7" Type="http://schemas.openxmlformats.org/officeDocument/2006/relationships/tags" Target="../tags/tag215.xml"/><Relationship Id="rId6" Type="http://schemas.openxmlformats.org/officeDocument/2006/relationships/tags" Target="../tags/tag214.xml"/><Relationship Id="rId5" Type="http://schemas.openxmlformats.org/officeDocument/2006/relationships/tags" Target="../tags/tag213.xml"/><Relationship Id="rId4" Type="http://schemas.openxmlformats.org/officeDocument/2006/relationships/image" Target="file:///C:\Users\1V994W2\PycharmProjects\PPT_Background_Generation/pic_temp/pic_sup.png" TargetMode="External"/><Relationship Id="rId3" Type="http://schemas.openxmlformats.org/officeDocument/2006/relationships/image" Target="../media/image1.png"/><Relationship Id="rId2" Type="http://schemas.openxmlformats.org/officeDocument/2006/relationships/tags" Target="../tags/tag212.xml"/><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9" Type="http://schemas.openxmlformats.org/officeDocument/2006/relationships/tags" Target="../tags/tag221.xml"/><Relationship Id="rId8" Type="http://schemas.openxmlformats.org/officeDocument/2006/relationships/tags" Target="../tags/tag220.xml"/><Relationship Id="rId7" Type="http://schemas.openxmlformats.org/officeDocument/2006/relationships/image" Target="file:///C:\Users\1V994W2\PycharmProjects\PPT_Background_Generation/pic_temp/1_pic_quater_right_up.png" TargetMode="External"/><Relationship Id="rId6" Type="http://schemas.openxmlformats.org/officeDocument/2006/relationships/image" Target="../media/image3.png"/><Relationship Id="rId5" Type="http://schemas.openxmlformats.org/officeDocument/2006/relationships/tags" Target="../tags/tag219.xml"/><Relationship Id="rId4" Type="http://schemas.openxmlformats.org/officeDocument/2006/relationships/image" Target="file:///C:\Users\1V994W2\PycharmProjects\PPT_Background_Generation/pic_temp/0_pic_quater_left_up.png" TargetMode="External"/><Relationship Id="rId3" Type="http://schemas.openxmlformats.org/officeDocument/2006/relationships/image" Target="../media/image2.png"/><Relationship Id="rId2" Type="http://schemas.openxmlformats.org/officeDocument/2006/relationships/tags" Target="../tags/tag218.xml"/><Relationship Id="rId11" Type="http://schemas.openxmlformats.org/officeDocument/2006/relationships/tags" Target="../tags/tag223.xml"/><Relationship Id="rId10" Type="http://schemas.openxmlformats.org/officeDocument/2006/relationships/tags" Target="../tags/tag222.xml"/><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9" Type="http://schemas.openxmlformats.org/officeDocument/2006/relationships/tags" Target="../tags/tag227.xml"/><Relationship Id="rId8" Type="http://schemas.openxmlformats.org/officeDocument/2006/relationships/image" Target="file:///C:\Users\1V994W2\PycharmProjects\PPT_Background_Generation/pic_temp/1_pic_quater_right_up.png" TargetMode="External"/><Relationship Id="rId7" Type="http://schemas.openxmlformats.org/officeDocument/2006/relationships/image" Target="../media/image3.png"/><Relationship Id="rId6" Type="http://schemas.openxmlformats.org/officeDocument/2006/relationships/tags" Target="../tags/tag226.xml"/><Relationship Id="rId5" Type="http://schemas.openxmlformats.org/officeDocument/2006/relationships/image" Target="file:///C:\Users\1V994W2\PycharmProjects\PPT_Background_Generation/pic_temp/0_pic_quater_left_up.png" TargetMode="External"/><Relationship Id="rId4" Type="http://schemas.openxmlformats.org/officeDocument/2006/relationships/image" Target="../media/image2.png"/><Relationship Id="rId3" Type="http://schemas.openxmlformats.org/officeDocument/2006/relationships/tags" Target="../tags/tag225.xml"/><Relationship Id="rId2" Type="http://schemas.openxmlformats.org/officeDocument/2006/relationships/tags" Target="../tags/tag224.xml"/><Relationship Id="rId13" Type="http://schemas.openxmlformats.org/officeDocument/2006/relationships/tags" Target="../tags/tag231.xml"/><Relationship Id="rId12" Type="http://schemas.openxmlformats.org/officeDocument/2006/relationships/tags" Target="../tags/tag230.xml"/><Relationship Id="rId11" Type="http://schemas.openxmlformats.org/officeDocument/2006/relationships/tags" Target="../tags/tag229.xml"/><Relationship Id="rId10" Type="http://schemas.openxmlformats.org/officeDocument/2006/relationships/tags" Target="../tags/tag228.xml"/><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9" Type="http://schemas.openxmlformats.org/officeDocument/2006/relationships/tags" Target="../tags/tag237.xml"/><Relationship Id="rId8" Type="http://schemas.openxmlformats.org/officeDocument/2006/relationships/tags" Target="../tags/tag236.xml"/><Relationship Id="rId7" Type="http://schemas.openxmlformats.org/officeDocument/2006/relationships/tags" Target="../tags/tag235.xml"/><Relationship Id="rId6" Type="http://schemas.openxmlformats.org/officeDocument/2006/relationships/tags" Target="../tags/tag234.xml"/><Relationship Id="rId5" Type="http://schemas.openxmlformats.org/officeDocument/2006/relationships/image" Target="file:///C:\Users\1V994W2\PycharmProjects\PPT_Background_Generation/pic_temp/0_pic_quater_left_up.png" TargetMode="External"/><Relationship Id="rId4" Type="http://schemas.openxmlformats.org/officeDocument/2006/relationships/image" Target="../media/image2.png"/><Relationship Id="rId3" Type="http://schemas.openxmlformats.org/officeDocument/2006/relationships/tags" Target="../tags/tag233.xml"/><Relationship Id="rId2" Type="http://schemas.openxmlformats.org/officeDocument/2006/relationships/tags" Target="../tags/tag232.xml"/><Relationship Id="rId11" Type="http://schemas.openxmlformats.org/officeDocument/2006/relationships/tags" Target="../tags/tag239.xml"/><Relationship Id="rId10" Type="http://schemas.openxmlformats.org/officeDocument/2006/relationships/tags" Target="../tags/tag238.xml"/><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9" Type="http://schemas.openxmlformats.org/officeDocument/2006/relationships/tags" Target="../tags/tag243.xml"/><Relationship Id="rId8" Type="http://schemas.openxmlformats.org/officeDocument/2006/relationships/image" Target="file:///C:\Users\1V994W2\PycharmProjects\PPT_Background_Generation/pic_temp/1_pic_quater_right_up.png" TargetMode="External"/><Relationship Id="rId7" Type="http://schemas.openxmlformats.org/officeDocument/2006/relationships/image" Target="../media/image3.png"/><Relationship Id="rId6" Type="http://schemas.openxmlformats.org/officeDocument/2006/relationships/tags" Target="../tags/tag242.xml"/><Relationship Id="rId5" Type="http://schemas.openxmlformats.org/officeDocument/2006/relationships/image" Target="file:///C:\Users\1V994W2\PycharmProjects\PPT_Background_Generation/pic_temp/0_pic_quater_left_up.png" TargetMode="External"/><Relationship Id="rId4" Type="http://schemas.openxmlformats.org/officeDocument/2006/relationships/image" Target="../media/image2.png"/><Relationship Id="rId3" Type="http://schemas.openxmlformats.org/officeDocument/2006/relationships/tags" Target="../tags/tag241.xml"/><Relationship Id="rId2" Type="http://schemas.openxmlformats.org/officeDocument/2006/relationships/tags" Target="../tags/tag240.xml"/><Relationship Id="rId14" Type="http://schemas.openxmlformats.org/officeDocument/2006/relationships/tags" Target="../tags/tag248.xml"/><Relationship Id="rId13" Type="http://schemas.openxmlformats.org/officeDocument/2006/relationships/tags" Target="../tags/tag247.xml"/><Relationship Id="rId12" Type="http://schemas.openxmlformats.org/officeDocument/2006/relationships/tags" Target="../tags/tag246.xml"/><Relationship Id="rId11" Type="http://schemas.openxmlformats.org/officeDocument/2006/relationships/tags" Target="../tags/tag245.xml"/><Relationship Id="rId10" Type="http://schemas.openxmlformats.org/officeDocument/2006/relationships/tags" Target="../tags/tag244.xml"/><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9" Type="http://schemas.openxmlformats.org/officeDocument/2006/relationships/tags" Target="../tags/tag252.xml"/><Relationship Id="rId8" Type="http://schemas.openxmlformats.org/officeDocument/2006/relationships/image" Target="file:///C:\Users\1V994W2\PycharmProjects\PPT_Background_Generation/pic_temp/1_pic_quater_right_up.png" TargetMode="External"/><Relationship Id="rId7" Type="http://schemas.openxmlformats.org/officeDocument/2006/relationships/image" Target="../media/image3.png"/><Relationship Id="rId6" Type="http://schemas.openxmlformats.org/officeDocument/2006/relationships/tags" Target="../tags/tag251.xml"/><Relationship Id="rId5" Type="http://schemas.openxmlformats.org/officeDocument/2006/relationships/image" Target="file:///C:\Users\1V994W2\PycharmProjects\PPT_Background_Generation/pic_temp/0_pic_quater_left_up.png" TargetMode="External"/><Relationship Id="rId4" Type="http://schemas.openxmlformats.org/officeDocument/2006/relationships/image" Target="../media/image2.png"/><Relationship Id="rId3" Type="http://schemas.openxmlformats.org/officeDocument/2006/relationships/tags" Target="../tags/tag250.xml"/><Relationship Id="rId2" Type="http://schemas.openxmlformats.org/officeDocument/2006/relationships/tags" Target="../tags/tag249.xml"/><Relationship Id="rId14" Type="http://schemas.openxmlformats.org/officeDocument/2006/relationships/tags" Target="../tags/tag257.xml"/><Relationship Id="rId13" Type="http://schemas.openxmlformats.org/officeDocument/2006/relationships/tags" Target="../tags/tag256.xml"/><Relationship Id="rId12" Type="http://schemas.openxmlformats.org/officeDocument/2006/relationships/tags" Target="../tags/tag255.xml"/><Relationship Id="rId11" Type="http://schemas.openxmlformats.org/officeDocument/2006/relationships/tags" Target="../tags/tag254.xml"/><Relationship Id="rId10" Type="http://schemas.openxmlformats.org/officeDocument/2006/relationships/tags" Target="../tags/tag253.xml"/><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9" Type="http://schemas.openxmlformats.org/officeDocument/2006/relationships/tags" Target="../tags/tag261.xml"/><Relationship Id="rId8" Type="http://schemas.openxmlformats.org/officeDocument/2006/relationships/image" Target="file:///C:\Users\1V994W2\PycharmProjects\PPT_Background_Generation/pic_temp/1_pic_quater_right_up.png" TargetMode="External"/><Relationship Id="rId7" Type="http://schemas.openxmlformats.org/officeDocument/2006/relationships/image" Target="../media/image3.png"/><Relationship Id="rId6" Type="http://schemas.openxmlformats.org/officeDocument/2006/relationships/tags" Target="../tags/tag260.xml"/><Relationship Id="rId5" Type="http://schemas.openxmlformats.org/officeDocument/2006/relationships/image" Target="file:///C:\Users\1V994W2\PycharmProjects\PPT_Background_Generation/pic_temp/0_pic_quater_left_up.png" TargetMode="External"/><Relationship Id="rId4" Type="http://schemas.openxmlformats.org/officeDocument/2006/relationships/image" Target="../media/image2.png"/><Relationship Id="rId3" Type="http://schemas.openxmlformats.org/officeDocument/2006/relationships/tags" Target="../tags/tag259.xml"/><Relationship Id="rId2" Type="http://schemas.openxmlformats.org/officeDocument/2006/relationships/tags" Target="../tags/tag258.xml"/><Relationship Id="rId16" Type="http://schemas.openxmlformats.org/officeDocument/2006/relationships/tags" Target="../tags/tag268.xml"/><Relationship Id="rId15" Type="http://schemas.openxmlformats.org/officeDocument/2006/relationships/tags" Target="../tags/tag267.xml"/><Relationship Id="rId14" Type="http://schemas.openxmlformats.org/officeDocument/2006/relationships/tags" Target="../tags/tag266.xml"/><Relationship Id="rId13" Type="http://schemas.openxmlformats.org/officeDocument/2006/relationships/tags" Target="../tags/tag265.xml"/><Relationship Id="rId12" Type="http://schemas.openxmlformats.org/officeDocument/2006/relationships/tags" Target="../tags/tag264.xml"/><Relationship Id="rId11" Type="http://schemas.openxmlformats.org/officeDocument/2006/relationships/tags" Target="../tags/tag263.xml"/><Relationship Id="rId10" Type="http://schemas.openxmlformats.org/officeDocument/2006/relationships/tags" Target="../tags/tag262.xml"/><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9" Type="http://schemas.openxmlformats.org/officeDocument/2006/relationships/tags" Target="../tags/tag272.xml"/><Relationship Id="rId8" Type="http://schemas.openxmlformats.org/officeDocument/2006/relationships/image" Target="file:///C:\Users\1V994W2\PycharmProjects\PPT_Background_Generation/pic_temp/1_pic_quater_right_up.png" TargetMode="External"/><Relationship Id="rId7" Type="http://schemas.openxmlformats.org/officeDocument/2006/relationships/image" Target="../media/image3.png"/><Relationship Id="rId6" Type="http://schemas.openxmlformats.org/officeDocument/2006/relationships/tags" Target="../tags/tag271.xml"/><Relationship Id="rId5" Type="http://schemas.openxmlformats.org/officeDocument/2006/relationships/image" Target="file:///C:\Users\1V994W2\PycharmProjects\PPT_Background_Generation/pic_temp/0_pic_quater_left_up.png" TargetMode="External"/><Relationship Id="rId4" Type="http://schemas.openxmlformats.org/officeDocument/2006/relationships/image" Target="../media/image2.png"/><Relationship Id="rId3" Type="http://schemas.openxmlformats.org/officeDocument/2006/relationships/tags" Target="../tags/tag270.xml"/><Relationship Id="rId2" Type="http://schemas.openxmlformats.org/officeDocument/2006/relationships/tags" Target="../tags/tag269.xml"/><Relationship Id="rId13" Type="http://schemas.openxmlformats.org/officeDocument/2006/relationships/tags" Target="../tags/tag276.xml"/><Relationship Id="rId12" Type="http://schemas.openxmlformats.org/officeDocument/2006/relationships/tags" Target="../tags/tag275.xml"/><Relationship Id="rId11" Type="http://schemas.openxmlformats.org/officeDocument/2006/relationships/tags" Target="../tags/tag274.xml"/><Relationship Id="rId10" Type="http://schemas.openxmlformats.org/officeDocument/2006/relationships/tags" Target="../tags/tag273.xml"/><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bg>
      <p:bgPr>
        <a:solidFill>
          <a:schemeClr val="tx2"/>
        </a:solidFill>
        <a:effectLst/>
      </p:bgPr>
    </p:bg>
    <p:spTree>
      <p:nvGrpSpPr>
        <p:cNvPr id="1" name=""/>
        <p:cNvGrpSpPr/>
        <p:nvPr/>
      </p:nvGrpSpPr>
      <p:grpSpPr>
        <a:xfrm>
          <a:off x="0" y="0"/>
          <a:ext cx="0" cy="0"/>
          <a:chOff x="0" y="0"/>
          <a:chExt cx="0" cy="0"/>
        </a:xfrm>
      </p:grpSpPr>
      <p:pic>
        <p:nvPicPr>
          <p:cNvPr id="5" name="图片 4"/>
          <p:cNvPicPr/>
          <p:nvPr userDrawn="1">
            <p:custDataLst>
              <p:tags r:id="rId2"/>
            </p:custDataLst>
          </p:nvPr>
        </p:nvPicPr>
        <p:blipFill>
          <a:blip r:embed="rId3" r:link="rId4" cstate="email"/>
          <a:stretch>
            <a:fillRect/>
          </a:stretch>
        </p:blipFill>
        <p:spPr>
          <a:xfrm>
            <a:off x="0" y="0"/>
            <a:ext cx="12192000" cy="6858000"/>
          </a:xfrm>
          <a:prstGeom prst="rect">
            <a:avLst/>
          </a:prstGeom>
        </p:spPr>
      </p:pic>
      <p:sp>
        <p:nvSpPr>
          <p:cNvPr id="16" name="日期占位符 15"/>
          <p:cNvSpPr>
            <a:spLocks noGrp="1"/>
          </p:cNvSpPr>
          <p:nvPr>
            <p:ph type="dt" sz="half" idx="10"/>
            <p:custDataLst>
              <p:tags r:id="rId5"/>
            </p:custDataLst>
          </p:nvPr>
        </p:nvSpPr>
        <p:spPr>
          <a:xfrm>
            <a:off x="879742" y="6349833"/>
            <a:ext cx="2700000" cy="316800"/>
          </a:xfrm>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6"/>
            </p:custDataLst>
          </p:nvPr>
        </p:nvSpPr>
        <p:spPr>
          <a:xfrm>
            <a:off x="4116000" y="6349833"/>
            <a:ext cx="3960000" cy="316800"/>
          </a:xfrm>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p>
        </p:txBody>
      </p:sp>
      <p:sp>
        <p:nvSpPr>
          <p:cNvPr id="18" name="灯片编号占位符 17"/>
          <p:cNvSpPr>
            <a:spLocks noGrp="1"/>
          </p:cNvSpPr>
          <p:nvPr>
            <p:ph type="sldNum" sz="quarter" idx="12"/>
            <p:custDataLst>
              <p:tags r:id="rId7"/>
            </p:custDataLst>
          </p:nvPr>
        </p:nvSpPr>
        <p:spPr>
          <a:xfrm>
            <a:off x="8610600" y="6349833"/>
            <a:ext cx="2700000" cy="316800"/>
          </a:xfrm>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cxnSp>
        <p:nvCxnSpPr>
          <p:cNvPr id="10" name="直接连接符 9"/>
          <p:cNvCxnSpPr/>
          <p:nvPr userDrawn="1">
            <p:custDataLst>
              <p:tags r:id="rId8"/>
            </p:custDataLst>
          </p:nvPr>
        </p:nvCxnSpPr>
        <p:spPr>
          <a:xfrm>
            <a:off x="6604318" y="2893695"/>
            <a:ext cx="4352290"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6" name="文本占位符 5"/>
          <p:cNvSpPr>
            <a:spLocks noGrp="1"/>
          </p:cNvSpPr>
          <p:nvPr>
            <p:ph type="body" sz="quarter" idx="16" hasCustomPrompt="1"/>
            <p:custDataLst>
              <p:tags r:id="rId9"/>
            </p:custDataLst>
          </p:nvPr>
        </p:nvSpPr>
        <p:spPr>
          <a:xfrm>
            <a:off x="6604319" y="4723765"/>
            <a:ext cx="2135505" cy="408940"/>
          </a:xfrm>
          <a:prstGeom prst="rect">
            <a:avLst/>
          </a:prstGeom>
        </p:spPr>
        <p:txBody>
          <a:bodyPr vert="horz" wrap="square" lIns="91440" tIns="45720" rIns="91440" bIns="45720" anchor="t" anchorCtr="0">
            <a:normAutofit/>
          </a:bodyPr>
          <a:lstStyle>
            <a:lvl1pPr marL="342900" marR="0" indent="-342900" algn="l" rtl="0" eaLnBrk="1" fontAlgn="auto">
              <a:lnSpc>
                <a:spcPct val="130000"/>
              </a:lnSpc>
              <a:spcBef>
                <a:spcPts val="0"/>
              </a:spcBef>
              <a:spcAft>
                <a:spcPts val="1000"/>
              </a:spcAft>
              <a:buClrTx/>
              <a:buSzPts val="1600"/>
              <a:buFont typeface="Arial" panose="020B0604020202020204" pitchFamily="34" charset="0"/>
              <a:buNone/>
              <a:defRPr sz="1600" b="0" spc="150">
                <a:solidFill>
                  <a:schemeClr val="bg1"/>
                </a:solidFill>
                <a:latin typeface="Arial" panose="020B0604020202020204" pitchFamily="34" charset="0"/>
                <a:ea typeface="微软雅黑" panose="020B0503020204020204" charset="-122"/>
              </a:defRPr>
            </a:lvl1pPr>
          </a:lstStyle>
          <a:p>
            <a:pPr marL="0" marR="0" lvl="0" indent="0" algn="l" defTabSz="914400" rtl="0" eaLnBrk="1" fontAlgn="auto" latinLnBrk="0" hangingPunct="1">
              <a:lnSpc>
                <a:spcPct val="130000"/>
              </a:lnSpc>
              <a:spcBef>
                <a:spcPts val="0"/>
              </a:spcBef>
              <a:spcAft>
                <a:spcPts val="1000"/>
              </a:spcAft>
              <a:buClr>
                <a:schemeClr val="tx1">
                  <a:lumMod val="100000"/>
                </a:schemeClr>
              </a:buClr>
              <a:buSzPts val="1600"/>
              <a:buFont typeface="Arial" panose="020B0604020202020204" pitchFamily="34" charset="0"/>
              <a:buNone/>
            </a:pPr>
            <a:r>
              <a:rPr lang="zh-CN" altLang="en-US"/>
              <a:t>编辑文本</a:t>
            </a:r>
            <a:endParaRPr lang="zh-CN" altLang="en-US"/>
          </a:p>
        </p:txBody>
      </p:sp>
      <p:sp>
        <p:nvSpPr>
          <p:cNvPr id="4" name="文本占位符 3"/>
          <p:cNvSpPr>
            <a:spLocks noGrp="1"/>
          </p:cNvSpPr>
          <p:nvPr>
            <p:ph type="body" sz="quarter" idx="15" hasCustomPrompt="1"/>
            <p:custDataLst>
              <p:tags r:id="rId10"/>
            </p:custDataLst>
          </p:nvPr>
        </p:nvSpPr>
        <p:spPr>
          <a:xfrm>
            <a:off x="8744269" y="4723765"/>
            <a:ext cx="2135505" cy="408940"/>
          </a:xfrm>
          <a:prstGeom prst="rect">
            <a:avLst/>
          </a:prstGeom>
        </p:spPr>
        <p:txBody>
          <a:bodyPr vert="horz" wrap="square" lIns="91440" tIns="45720" rIns="91440" bIns="45720" anchor="t" anchorCtr="0">
            <a:normAutofit/>
          </a:bodyPr>
          <a:lstStyle>
            <a:lvl1pPr marL="342900" marR="0" indent="-342900" algn="r" rtl="0" eaLnBrk="1" fontAlgn="auto">
              <a:lnSpc>
                <a:spcPct val="130000"/>
              </a:lnSpc>
              <a:spcBef>
                <a:spcPts val="0"/>
              </a:spcBef>
              <a:spcAft>
                <a:spcPts val="1000"/>
              </a:spcAft>
              <a:buClrTx/>
              <a:buSzPts val="1600"/>
              <a:buFont typeface="Arial" panose="020B0604020202020204" pitchFamily="34" charset="0"/>
              <a:buNone/>
              <a:defRPr sz="1600" b="0" spc="150">
                <a:solidFill>
                  <a:schemeClr val="bg1"/>
                </a:solidFill>
                <a:latin typeface="Arial" panose="020B0604020202020204" pitchFamily="34" charset="0"/>
                <a:ea typeface="微软雅黑" panose="020B0503020204020204" charset="-122"/>
              </a:defRPr>
            </a:lvl1pPr>
          </a:lstStyle>
          <a:p>
            <a:pPr marL="0" marR="0" lvl="0" indent="0" algn="r" defTabSz="914400" rtl="0" eaLnBrk="1" fontAlgn="auto" latinLnBrk="0" hangingPunct="1">
              <a:lnSpc>
                <a:spcPct val="130000"/>
              </a:lnSpc>
              <a:spcBef>
                <a:spcPts val="0"/>
              </a:spcBef>
              <a:spcAft>
                <a:spcPts val="1000"/>
              </a:spcAft>
              <a:buClr>
                <a:schemeClr val="tx1">
                  <a:lumMod val="100000"/>
                </a:schemeClr>
              </a:buClr>
              <a:buSzPts val="1600"/>
              <a:buFont typeface="Arial" panose="020B0604020202020204" pitchFamily="34" charset="0"/>
              <a:buNone/>
            </a:pPr>
            <a:r>
              <a:rPr lang="zh-CN" altLang="en-US"/>
              <a:t>编辑文本</a:t>
            </a:r>
            <a:endParaRPr lang="zh-CN" altLang="en-US"/>
          </a:p>
        </p:txBody>
      </p:sp>
      <p:sp>
        <p:nvSpPr>
          <p:cNvPr id="3" name="副标题 2"/>
          <p:cNvSpPr>
            <a:spLocks noGrp="1"/>
          </p:cNvSpPr>
          <p:nvPr>
            <p:ph type="subTitle" idx="14" hasCustomPrompt="1"/>
            <p:custDataLst>
              <p:tags r:id="rId11"/>
            </p:custDataLst>
          </p:nvPr>
        </p:nvSpPr>
        <p:spPr>
          <a:xfrm>
            <a:off x="6604319" y="3100705"/>
            <a:ext cx="4351655" cy="1569720"/>
          </a:xfrm>
        </p:spPr>
        <p:txBody>
          <a:bodyPr vert="horz" wrap="square" lIns="91440" tIns="45720" rIns="91440" bIns="45720" anchor="t" anchorCtr="0">
            <a:normAutofit/>
          </a:bodyPr>
          <a:lstStyle>
            <a:lvl1pPr marL="0" marR="0" indent="0" algn="l" defTabSz="914400" rtl="0" eaLnBrk="1" fontAlgn="auto" latinLnBrk="0" hangingPunct="1">
              <a:lnSpc>
                <a:spcPct val="120000"/>
              </a:lnSpc>
              <a:spcBef>
                <a:spcPts val="800"/>
              </a:spcBef>
              <a:spcAft>
                <a:spcPts val="0"/>
              </a:spcAft>
              <a:buClrTx/>
              <a:buSzPts val="1600"/>
              <a:buFont typeface="Arial" panose="020B0604020202020204" pitchFamily="34" charset="0"/>
              <a:buNone/>
              <a:defRPr sz="1600" b="0" spc="150">
                <a:solidFill>
                  <a:schemeClr val="bg1"/>
                </a:solidFill>
                <a:latin typeface="Arial" panose="020B0604020202020204" pitchFamily="34" charset="0"/>
                <a:ea typeface="微软雅黑" panose="020B0503020204020204" charset="-122"/>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zh-CN" altLang="en-US"/>
              <a:t>单击此处编辑副标题</a:t>
            </a:r>
            <a:endParaRPr lang="zh-CN" altLang="en-US"/>
          </a:p>
        </p:txBody>
      </p:sp>
      <p:sp>
        <p:nvSpPr>
          <p:cNvPr id="2" name="标题 1"/>
          <p:cNvSpPr>
            <a:spLocks noGrp="1"/>
          </p:cNvSpPr>
          <p:nvPr>
            <p:ph type="ctrTitle" idx="13" hasCustomPrompt="1"/>
            <p:custDataLst>
              <p:tags r:id="rId12"/>
            </p:custDataLst>
          </p:nvPr>
        </p:nvSpPr>
        <p:spPr>
          <a:xfrm>
            <a:off x="6604319" y="1725296"/>
            <a:ext cx="4825365" cy="970915"/>
          </a:xfrm>
        </p:spPr>
        <p:txBody>
          <a:bodyPr vert="horz" wrap="square" lIns="91440" tIns="45720" rIns="91440" bIns="45720" anchor="b" anchorCtr="0">
            <a:normAutofit/>
          </a:bodyPr>
          <a:lstStyle>
            <a:lvl1pPr marL="0" marR="0" indent="0" algn="l" defTabSz="914400" rtl="0" eaLnBrk="1" fontAlgn="auto" latinLnBrk="0" hangingPunct="1">
              <a:lnSpc>
                <a:spcPct val="100000"/>
              </a:lnSpc>
              <a:spcBef>
                <a:spcPct val="0"/>
              </a:spcBef>
              <a:spcAft>
                <a:spcPts val="0"/>
              </a:spcAft>
              <a:buClrTx/>
              <a:buSzPts val="5400"/>
              <a:buFont typeface="Arial" panose="020B0604020202020204" pitchFamily="34" charset="0"/>
              <a:buNone/>
              <a:defRPr sz="5400" b="0" spc="600">
                <a:solidFill>
                  <a:schemeClr val="bg1"/>
                </a:solidFill>
                <a:latin typeface="Arial" panose="020B0604020202020204" pitchFamily="34" charset="0"/>
                <a:ea typeface="汉仪旗黑-85S" panose="00020600040101010101" pitchFamily="18" charset="-122"/>
              </a:defRPr>
            </a:lvl1pPr>
          </a:lstStyle>
          <a:p>
            <a:r>
              <a:rPr lang="zh-CN" altLang="en-US" dirty="0"/>
              <a:t>编辑标题</a:t>
            </a:r>
            <a:endParaRPr lang="zh-CN" alt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chemeClr val="bg2"/>
        </a:solidFill>
        <a:effectLst/>
      </p:bgPr>
    </p:bg>
    <p:spTree>
      <p:nvGrpSpPr>
        <p:cNvPr id="1" name=""/>
        <p:cNvGrpSpPr/>
        <p:nvPr/>
      </p:nvGrpSpPr>
      <p:grpSpPr>
        <a:xfrm>
          <a:off x="0" y="0"/>
          <a:ext cx="0" cy="0"/>
          <a:chOff x="0" y="0"/>
          <a:chExt cx="0" cy="0"/>
        </a:xfrm>
      </p:grpSpPr>
      <p:pic>
        <p:nvPicPr>
          <p:cNvPr id="8" name="图片 7"/>
          <p:cNvPicPr/>
          <p:nvPr userDrawn="1">
            <p:custDataLst>
              <p:tags r:id="rId2"/>
            </p:custDataLst>
          </p:nvPr>
        </p:nvPicPr>
        <p:blipFill>
          <a:blip r:embed="rId3" r:link="rId4" cstate="email"/>
          <a:stretch>
            <a:fillRect/>
          </a:stretch>
        </p:blipFill>
        <p:spPr>
          <a:xfrm>
            <a:off x="0" y="0"/>
            <a:ext cx="720090" cy="446722"/>
          </a:xfrm>
          <a:prstGeom prst="rect">
            <a:avLst/>
          </a:prstGeom>
        </p:spPr>
      </p:pic>
      <p:pic>
        <p:nvPicPr>
          <p:cNvPr id="7" name="图片 6"/>
          <p:cNvPicPr/>
          <p:nvPr userDrawn="1">
            <p:custDataLst>
              <p:tags r:id="rId5"/>
            </p:custDataLst>
          </p:nvPr>
        </p:nvPicPr>
        <p:blipFill>
          <a:blip r:embed="rId6" r:link="rId7" cstate="email"/>
          <a:stretch>
            <a:fillRect/>
          </a:stretch>
        </p:blipFill>
        <p:spPr>
          <a:xfrm>
            <a:off x="11471910" y="0"/>
            <a:ext cx="720090" cy="469220"/>
          </a:xfrm>
          <a:prstGeom prst="rect">
            <a:avLst/>
          </a:prstGeom>
        </p:spPr>
      </p:pic>
      <p:sp>
        <p:nvSpPr>
          <p:cNvPr id="2" name="标题 1"/>
          <p:cNvSpPr>
            <a:spLocks noGrp="1"/>
          </p:cNvSpPr>
          <p:nvPr>
            <p:ph type="title"/>
            <p:custDataLst>
              <p:tags r:id="rId8"/>
            </p:custDataLst>
          </p:nvPr>
        </p:nvSpPr>
        <p:spPr>
          <a:xfrm>
            <a:off x="669882" y="443234"/>
            <a:ext cx="10852237" cy="441964"/>
          </a:xfrm>
        </p:spPr>
        <p:txBody>
          <a:bodyPr vert="horz" wrap="square" lIns="90170" tIns="46990" rIns="90170" bIns="46990" rtlCol="0" anchor="ctr" anchorCtr="0">
            <a:norm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9"/>
            </p:custDataLst>
          </p:nvPr>
        </p:nvSpPr>
        <p:spPr>
          <a:xfrm>
            <a:off x="669882" y="952508"/>
            <a:ext cx="10852237" cy="5388907"/>
          </a:xfrm>
        </p:spPr>
        <p:txBody>
          <a:bodyPr vert="horz" wrap="square"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10"/>
            </p:custDataLst>
          </p:nvPr>
        </p:nvSpPr>
        <p:spPr>
          <a:xfrm>
            <a:off x="879742" y="6349833"/>
            <a:ext cx="2700000" cy="316800"/>
          </a:xfrm>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11"/>
            </p:custDataLst>
          </p:nvPr>
        </p:nvSpPr>
        <p:spPr>
          <a:xfrm>
            <a:off x="4116000" y="6349833"/>
            <a:ext cx="3960000" cy="316800"/>
          </a:xfrm>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p>
        </p:txBody>
      </p:sp>
      <p:sp>
        <p:nvSpPr>
          <p:cNvPr id="6" name="灯片编号占位符 5"/>
          <p:cNvSpPr>
            <a:spLocks noGrp="1"/>
          </p:cNvSpPr>
          <p:nvPr>
            <p:ph type="sldNum" sz="quarter" idx="12"/>
            <p:custDataLst>
              <p:tags r:id="rId12"/>
            </p:custDataLst>
          </p:nvPr>
        </p:nvSpPr>
        <p:spPr>
          <a:xfrm>
            <a:off x="8610600" y="6349833"/>
            <a:ext cx="2700000" cy="316800"/>
          </a:xfrm>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chemeClr val="tx2"/>
        </a:solidFill>
        <a:effectLst/>
      </p:bgPr>
    </p:bg>
    <p:spTree>
      <p:nvGrpSpPr>
        <p:cNvPr id="1" name=""/>
        <p:cNvGrpSpPr/>
        <p:nvPr/>
      </p:nvGrpSpPr>
      <p:grpSpPr>
        <a:xfrm>
          <a:off x="0" y="0"/>
          <a:ext cx="0" cy="0"/>
          <a:chOff x="0" y="0"/>
          <a:chExt cx="0" cy="0"/>
        </a:xfrm>
      </p:grpSpPr>
      <p:pic>
        <p:nvPicPr>
          <p:cNvPr id="7" name="图片 6"/>
          <p:cNvPicPr/>
          <p:nvPr userDrawn="1">
            <p:custDataLst>
              <p:tags r:id="rId2"/>
            </p:custDataLst>
          </p:nvPr>
        </p:nvPicPr>
        <p:blipFill>
          <a:blip r:embed="rId3" r:link="rId4" cstate="email"/>
          <a:stretch>
            <a:fillRect/>
          </a:stretch>
        </p:blipFill>
        <p:spPr>
          <a:xfrm>
            <a:off x="8579555" y="1397000"/>
            <a:ext cx="3612445" cy="4064000"/>
          </a:xfrm>
          <a:prstGeom prst="rect">
            <a:avLst/>
          </a:prstGeom>
        </p:spPr>
      </p:pic>
      <p:sp>
        <p:nvSpPr>
          <p:cNvPr id="4" name="日期占位符 3"/>
          <p:cNvSpPr>
            <a:spLocks noGrp="1"/>
          </p:cNvSpPr>
          <p:nvPr>
            <p:ph type="dt" sz="half" idx="10"/>
            <p:custDataLst>
              <p:tags r:id="rId5"/>
            </p:custDataLst>
          </p:nvPr>
        </p:nvSpPr>
        <p:spPr>
          <a:xfrm>
            <a:off x="879742" y="6349833"/>
            <a:ext cx="2700000" cy="316800"/>
          </a:xfrm>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6"/>
            </p:custDataLst>
          </p:nvPr>
        </p:nvSpPr>
        <p:spPr>
          <a:xfrm>
            <a:off x="4116000" y="6349833"/>
            <a:ext cx="3960000" cy="316800"/>
          </a:xfrm>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p>
        </p:txBody>
      </p:sp>
      <p:sp>
        <p:nvSpPr>
          <p:cNvPr id="6" name="灯片编号占位符 5"/>
          <p:cNvSpPr>
            <a:spLocks noGrp="1"/>
          </p:cNvSpPr>
          <p:nvPr>
            <p:ph type="sldNum" sz="quarter" idx="12"/>
            <p:custDataLst>
              <p:tags r:id="rId7"/>
            </p:custDataLst>
          </p:nvPr>
        </p:nvSpPr>
        <p:spPr>
          <a:xfrm>
            <a:off x="8610600" y="6349833"/>
            <a:ext cx="2700000" cy="316800"/>
          </a:xfrm>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a:p>
        </p:txBody>
      </p:sp>
      <p:sp>
        <p:nvSpPr>
          <p:cNvPr id="3" name="标题 2"/>
          <p:cNvSpPr>
            <a:spLocks noGrp="1"/>
          </p:cNvSpPr>
          <p:nvPr>
            <p:ph type="ctrTitle" idx="14" hasCustomPrompt="1"/>
            <p:custDataLst>
              <p:tags r:id="rId8"/>
            </p:custDataLst>
          </p:nvPr>
        </p:nvSpPr>
        <p:spPr>
          <a:xfrm>
            <a:off x="2307909" y="3260090"/>
            <a:ext cx="5767705" cy="983298"/>
          </a:xfrm>
        </p:spPr>
        <p:txBody>
          <a:bodyPr vert="horz" wrap="square" lIns="91440" tIns="45720" rIns="91440" bIns="45720" anchor="b" anchorCtr="0">
            <a:normAutofit/>
          </a:bodyPr>
          <a:lstStyle>
            <a:lvl1pPr marL="0" marR="0" indent="0" algn="ctr" defTabSz="914400" rtl="0" eaLnBrk="1" fontAlgn="auto" latinLnBrk="0" hangingPunct="1">
              <a:lnSpc>
                <a:spcPct val="100000"/>
              </a:lnSpc>
              <a:spcBef>
                <a:spcPct val="0"/>
              </a:spcBef>
              <a:spcAft>
                <a:spcPts val="0"/>
              </a:spcAft>
              <a:buClrTx/>
              <a:buSzPts val="4800"/>
              <a:buFont typeface="Arial" panose="020B0604020202020204" pitchFamily="34" charset="0"/>
              <a:buNone/>
              <a:defRPr sz="4800" b="0" spc="200">
                <a:solidFill>
                  <a:schemeClr val="tx1">
                    <a:lumMod val="85000"/>
                    <a:lumOff val="15000"/>
                  </a:schemeClr>
                </a:solidFill>
                <a:latin typeface="Arial" panose="020B0604020202020204" pitchFamily="34" charset="0"/>
                <a:ea typeface="汉仪旗黑-85S" panose="00020600040101010101" pitchFamily="18" charset="-122"/>
              </a:defRPr>
            </a:lvl1pPr>
          </a:lstStyle>
          <a:p>
            <a:r>
              <a:rPr lang="zh-CN" altLang="en-US" dirty="0"/>
              <a:t>编辑标题</a:t>
            </a:r>
            <a:endParaRPr lang="zh-CN" altLang="en-US" dirty="0"/>
          </a:p>
        </p:txBody>
      </p:sp>
      <p:sp>
        <p:nvSpPr>
          <p:cNvPr id="2" name="副标题 1"/>
          <p:cNvSpPr>
            <a:spLocks noGrp="1"/>
          </p:cNvSpPr>
          <p:nvPr>
            <p:ph type="subTitle" idx="13" hasCustomPrompt="1"/>
            <p:custDataLst>
              <p:tags r:id="rId9"/>
            </p:custDataLst>
          </p:nvPr>
        </p:nvSpPr>
        <p:spPr>
          <a:xfrm>
            <a:off x="2307909" y="4298951"/>
            <a:ext cx="5767705" cy="575945"/>
          </a:xfrm>
        </p:spPr>
        <p:txBody>
          <a:bodyPr vert="horz" wrap="square" lIns="91440" tIns="45720" rIns="91440" bIns="45720" anchor="t" anchorCtr="0">
            <a:normAutofit/>
          </a:bodyPr>
          <a:lstStyle>
            <a:lvl1pPr marL="0" marR="0" indent="0" algn="ctr" defTabSz="914400" rtl="0" eaLnBrk="1" fontAlgn="auto" latinLnBrk="0" hangingPunct="1">
              <a:lnSpc>
                <a:spcPct val="100000"/>
              </a:lnSpc>
              <a:spcBef>
                <a:spcPts val="0"/>
              </a:spcBef>
              <a:spcAft>
                <a:spcPts val="0"/>
              </a:spcAft>
              <a:buClrTx/>
              <a:buSzPts val="1800"/>
              <a:buFont typeface="Arial" panose="020B0604020202020204" pitchFamily="34" charset="0"/>
              <a:buNone/>
              <a:defRPr sz="1800" b="0" spc="200">
                <a:solidFill>
                  <a:schemeClr val="tx1">
                    <a:lumMod val="85000"/>
                    <a:lumOff val="15000"/>
                  </a:schemeClr>
                </a:solidFill>
                <a:latin typeface="Arial" panose="020B0604020202020204" pitchFamily="34" charset="0"/>
                <a:ea typeface="微软雅黑" panose="020B0503020204020204" charset="-122"/>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zh-CN" altLang="en-US"/>
              <a:t>单击此处编辑副标题</a:t>
            </a:r>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chemeClr val="bg2"/>
        </a:solidFill>
        <a:effectLst/>
      </p:bgPr>
    </p:bg>
    <p:spTree>
      <p:nvGrpSpPr>
        <p:cNvPr id="1" name=""/>
        <p:cNvGrpSpPr/>
        <p:nvPr/>
      </p:nvGrpSpPr>
      <p:grpSpPr>
        <a:xfrm>
          <a:off x="0" y="0"/>
          <a:ext cx="0" cy="0"/>
          <a:chOff x="0" y="0"/>
          <a:chExt cx="0" cy="0"/>
        </a:xfrm>
      </p:grpSpPr>
      <p:pic>
        <p:nvPicPr>
          <p:cNvPr id="9" name="图片 8"/>
          <p:cNvPicPr/>
          <p:nvPr userDrawn="1">
            <p:custDataLst>
              <p:tags r:id="rId2"/>
            </p:custDataLst>
          </p:nvPr>
        </p:nvPicPr>
        <p:blipFill>
          <a:blip r:embed="rId3" r:link="rId4" cstate="email"/>
          <a:stretch>
            <a:fillRect/>
          </a:stretch>
        </p:blipFill>
        <p:spPr>
          <a:xfrm>
            <a:off x="0" y="0"/>
            <a:ext cx="720090" cy="446722"/>
          </a:xfrm>
          <a:prstGeom prst="rect">
            <a:avLst/>
          </a:prstGeom>
        </p:spPr>
      </p:pic>
      <p:pic>
        <p:nvPicPr>
          <p:cNvPr id="8" name="图片 7"/>
          <p:cNvPicPr/>
          <p:nvPr userDrawn="1">
            <p:custDataLst>
              <p:tags r:id="rId5"/>
            </p:custDataLst>
          </p:nvPr>
        </p:nvPicPr>
        <p:blipFill>
          <a:blip r:embed="rId6" r:link="rId7" cstate="email"/>
          <a:stretch>
            <a:fillRect/>
          </a:stretch>
        </p:blipFill>
        <p:spPr>
          <a:xfrm>
            <a:off x="11471910" y="0"/>
            <a:ext cx="720090" cy="469220"/>
          </a:xfrm>
          <a:prstGeom prst="rect">
            <a:avLst/>
          </a:prstGeom>
        </p:spPr>
      </p:pic>
      <p:sp>
        <p:nvSpPr>
          <p:cNvPr id="2" name="标题 1"/>
          <p:cNvSpPr>
            <a:spLocks noGrp="1"/>
          </p:cNvSpPr>
          <p:nvPr>
            <p:ph type="title"/>
            <p:custDataLst>
              <p:tags r:id="rId8"/>
            </p:custDataLst>
          </p:nvPr>
        </p:nvSpPr>
        <p:spPr>
          <a:xfrm>
            <a:off x="669882" y="443234"/>
            <a:ext cx="10852237" cy="441964"/>
          </a:xfrm>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custDataLst>
              <p:tags r:id="rId9"/>
            </p:custDataLst>
          </p:nvPr>
        </p:nvSpPr>
        <p:spPr>
          <a:xfrm>
            <a:off x="669930" y="952508"/>
            <a:ext cx="5283242" cy="5388907"/>
          </a:xfrm>
        </p:spPr>
        <p:txBody>
          <a:bodyPr vert="horz" wrap="square"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custDataLst>
              <p:tags r:id="rId10"/>
            </p:custDataLst>
          </p:nvPr>
        </p:nvSpPr>
        <p:spPr>
          <a:xfrm>
            <a:off x="6238877" y="952508"/>
            <a:ext cx="5283242" cy="5388907"/>
          </a:xfrm>
        </p:spPr>
        <p:txBody>
          <a:bodyPr wrap="square" lIns="90170" tIns="46990" rIns="90170" bIns="46990">
            <a:normAutofit/>
          </a:bodyPr>
          <a:lstStyle>
            <a:lvl1pPr eaLnBrk="1" fontAlgn="auto" latinLnBrk="0" hangingPunct="1">
              <a:defRPr sz="1600">
                <a:solidFill>
                  <a:schemeClr val="tx1"/>
                </a:solidFill>
                <a:latin typeface="Arial" panose="020B0604020202020204" pitchFamily="34" charset="0"/>
                <a:ea typeface="微软雅黑" panose="020B0503020204020204" charset="-122"/>
              </a:defRPr>
            </a:lvl1pPr>
            <a:lvl2pPr eaLnBrk="1" fontAlgn="auto" latinLnBrk="0" hangingPunct="1">
              <a:defRPr sz="1600">
                <a:solidFill>
                  <a:schemeClr val="tx1"/>
                </a:solidFill>
                <a:latin typeface="Arial" panose="020B0604020202020204" pitchFamily="34" charset="0"/>
                <a:ea typeface="微软雅黑" panose="020B0503020204020204" charset="-122"/>
              </a:defRPr>
            </a:lvl2pPr>
            <a:lvl3pPr eaLnBrk="1" fontAlgn="auto" latinLnBrk="0" hangingPunct="1">
              <a:defRPr sz="1600">
                <a:solidFill>
                  <a:schemeClr val="tx1"/>
                </a:solidFill>
                <a:latin typeface="Arial" panose="020B0604020202020204" pitchFamily="34" charset="0"/>
                <a:ea typeface="微软雅黑" panose="020B0503020204020204" charset="-122"/>
              </a:defRPr>
            </a:lvl3pPr>
            <a:lvl4pPr eaLnBrk="1" fontAlgn="auto" latinLnBrk="0" hangingPunct="1">
              <a:defRPr sz="1600">
                <a:solidFill>
                  <a:schemeClr val="tx1"/>
                </a:solidFill>
                <a:latin typeface="Arial" panose="020B0604020202020204" pitchFamily="34" charset="0"/>
                <a:ea typeface="微软雅黑" panose="020B0503020204020204" charset="-122"/>
              </a:defRPr>
            </a:lvl4pPr>
            <a:lvl5pPr eaLnBrk="1" fontAlgn="auto" latinLnBrk="0" hangingPunct="1">
              <a:defRPr sz="160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11"/>
            </p:custDataLst>
          </p:nvPr>
        </p:nvSpPr>
        <p:spPr>
          <a:xfrm>
            <a:off x="879742" y="6349833"/>
            <a:ext cx="2700000" cy="316800"/>
          </a:xfrm>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12"/>
            </p:custDataLst>
          </p:nvPr>
        </p:nvSpPr>
        <p:spPr>
          <a:xfrm>
            <a:off x="4116000" y="6349833"/>
            <a:ext cx="3960000" cy="316800"/>
          </a:xfrm>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p>
        </p:txBody>
      </p:sp>
      <p:sp>
        <p:nvSpPr>
          <p:cNvPr id="7" name="灯片编号占位符 6"/>
          <p:cNvSpPr>
            <a:spLocks noGrp="1"/>
          </p:cNvSpPr>
          <p:nvPr>
            <p:ph type="sldNum" sz="quarter" idx="12"/>
            <p:custDataLst>
              <p:tags r:id="rId13"/>
            </p:custDataLst>
          </p:nvPr>
        </p:nvSpPr>
        <p:spPr>
          <a:xfrm>
            <a:off x="8610600" y="6349833"/>
            <a:ext cx="2700000" cy="316800"/>
          </a:xfrm>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chemeClr val="bg2"/>
        </a:solidFill>
        <a:effectLst/>
      </p:bgPr>
    </p:bg>
    <p:spTree>
      <p:nvGrpSpPr>
        <p:cNvPr id="1" name=""/>
        <p:cNvGrpSpPr/>
        <p:nvPr/>
      </p:nvGrpSpPr>
      <p:grpSpPr>
        <a:xfrm>
          <a:off x="0" y="0"/>
          <a:ext cx="0" cy="0"/>
          <a:chOff x="0" y="0"/>
          <a:chExt cx="0" cy="0"/>
        </a:xfrm>
      </p:grpSpPr>
      <p:pic>
        <p:nvPicPr>
          <p:cNvPr id="11" name="图片 10"/>
          <p:cNvPicPr/>
          <p:nvPr userDrawn="1">
            <p:custDataLst>
              <p:tags r:id="rId2"/>
            </p:custDataLst>
          </p:nvPr>
        </p:nvPicPr>
        <p:blipFill>
          <a:blip r:embed="rId3" r:link="rId4" cstate="email"/>
          <a:stretch>
            <a:fillRect/>
          </a:stretch>
        </p:blipFill>
        <p:spPr>
          <a:xfrm>
            <a:off x="0" y="0"/>
            <a:ext cx="720090" cy="446722"/>
          </a:xfrm>
          <a:prstGeom prst="rect">
            <a:avLst/>
          </a:prstGeom>
        </p:spPr>
      </p:pic>
      <p:pic>
        <p:nvPicPr>
          <p:cNvPr id="10" name="图片 9"/>
          <p:cNvPicPr/>
          <p:nvPr userDrawn="1">
            <p:custDataLst>
              <p:tags r:id="rId5"/>
            </p:custDataLst>
          </p:nvPr>
        </p:nvPicPr>
        <p:blipFill>
          <a:blip r:embed="rId6" r:link="rId7" cstate="email"/>
          <a:stretch>
            <a:fillRect/>
          </a:stretch>
        </p:blipFill>
        <p:spPr>
          <a:xfrm>
            <a:off x="11471910" y="0"/>
            <a:ext cx="720090" cy="469220"/>
          </a:xfrm>
          <a:prstGeom prst="rect">
            <a:avLst/>
          </a:prstGeom>
        </p:spPr>
      </p:pic>
      <p:sp>
        <p:nvSpPr>
          <p:cNvPr id="2" name="标题 1"/>
          <p:cNvSpPr>
            <a:spLocks noGrp="1"/>
          </p:cNvSpPr>
          <p:nvPr>
            <p:ph type="title"/>
            <p:custDataLst>
              <p:tags r:id="rId8"/>
            </p:custDataLst>
          </p:nvPr>
        </p:nvSpPr>
        <p:spPr>
          <a:xfrm>
            <a:off x="669882" y="443234"/>
            <a:ext cx="10852237" cy="441964"/>
          </a:xfrm>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9"/>
            </p:custDataLst>
          </p:nvPr>
        </p:nvSpPr>
        <p:spPr>
          <a:xfrm>
            <a:off x="669930" y="952508"/>
            <a:ext cx="5283242" cy="381003"/>
          </a:xfrm>
        </p:spPr>
        <p:txBody>
          <a:bodyPr wrap="square" lIns="90170" tIns="46990" rIns="90170" bIns="46990" anchor="ctr" anchorCtr="0">
            <a:normAutofit/>
          </a:bodyPr>
          <a:lstStyle>
            <a:lvl1pPr marL="0" indent="0" eaLnBrk="1" fontAlgn="auto" latinLnBrk="0" hangingPunct="1">
              <a:lnSpc>
                <a:spcPct val="100000"/>
              </a:lnSpc>
              <a:spcAft>
                <a:spcPts val="0"/>
              </a:spcAft>
              <a:buNone/>
              <a:defRPr sz="2000" b="0" u="none" strike="noStrike" kern="1200" cap="none" spc="200" normalizeH="0" baseline="0">
                <a:solidFill>
                  <a:schemeClr val="tx1"/>
                </a:solidFill>
                <a:uFillTx/>
                <a:latin typeface="Arial" panose="020B0604020202020204" pitchFamily="34" charset="0"/>
                <a:ea typeface="微软雅黑" panose="020B050302020402020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10"/>
            </p:custDataLst>
          </p:nvPr>
        </p:nvSpPr>
        <p:spPr>
          <a:xfrm>
            <a:off x="669925" y="1406525"/>
            <a:ext cx="5283200" cy="4934752"/>
          </a:xfrm>
        </p:spPr>
        <p:txBody>
          <a:bodyPr vert="horz" wrap="square"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11"/>
            </p:custDataLst>
          </p:nvPr>
        </p:nvSpPr>
        <p:spPr>
          <a:xfrm>
            <a:off x="6235750" y="952508"/>
            <a:ext cx="5283242" cy="381003"/>
          </a:xfrm>
        </p:spPr>
        <p:txBody>
          <a:bodyPr vert="horz" wrap="square" lIns="90170" tIns="46990" rIns="90170" bIns="46990" rtlCol="0" anchor="ctr" anchorCtr="0">
            <a:norm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0"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12"/>
            </p:custDataLst>
          </p:nvPr>
        </p:nvSpPr>
        <p:spPr>
          <a:xfrm>
            <a:off x="6235750" y="1406525"/>
            <a:ext cx="5283242" cy="4934752"/>
          </a:xfrm>
        </p:spPr>
        <p:txBody>
          <a:bodyPr vert="horz" wrap="square"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13"/>
            </p:custDataLst>
          </p:nvPr>
        </p:nvSpPr>
        <p:spPr>
          <a:xfrm>
            <a:off x="879742" y="6349833"/>
            <a:ext cx="2700000" cy="316800"/>
          </a:xfrm>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14"/>
            </p:custDataLst>
          </p:nvPr>
        </p:nvSpPr>
        <p:spPr>
          <a:xfrm>
            <a:off x="4116000" y="6349833"/>
            <a:ext cx="3960000" cy="316800"/>
          </a:xfrm>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p>
        </p:txBody>
      </p:sp>
      <p:sp>
        <p:nvSpPr>
          <p:cNvPr id="9" name="灯片编号占位符 8"/>
          <p:cNvSpPr>
            <a:spLocks noGrp="1"/>
          </p:cNvSpPr>
          <p:nvPr>
            <p:ph type="sldNum" sz="quarter" idx="12"/>
            <p:custDataLst>
              <p:tags r:id="rId15"/>
            </p:custDataLst>
          </p:nvPr>
        </p:nvSpPr>
        <p:spPr>
          <a:xfrm>
            <a:off x="8610600" y="6349833"/>
            <a:ext cx="2700000" cy="316800"/>
          </a:xfrm>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chemeClr val="bg2"/>
        </a:solidFill>
        <a:effectLst/>
      </p:bgPr>
    </p:bg>
    <p:spTree>
      <p:nvGrpSpPr>
        <p:cNvPr id="1" name=""/>
        <p:cNvGrpSpPr/>
        <p:nvPr/>
      </p:nvGrpSpPr>
      <p:grpSpPr>
        <a:xfrm>
          <a:off x="0" y="0"/>
          <a:ext cx="0" cy="0"/>
          <a:chOff x="0" y="0"/>
          <a:chExt cx="0" cy="0"/>
        </a:xfrm>
      </p:grpSpPr>
      <p:pic>
        <p:nvPicPr>
          <p:cNvPr id="7" name="图片 6"/>
          <p:cNvPicPr/>
          <p:nvPr userDrawn="1">
            <p:custDataLst>
              <p:tags r:id="rId2"/>
            </p:custDataLst>
          </p:nvPr>
        </p:nvPicPr>
        <p:blipFill>
          <a:blip r:embed="rId3" r:link="rId4" cstate="email"/>
          <a:stretch>
            <a:fillRect/>
          </a:stretch>
        </p:blipFill>
        <p:spPr>
          <a:xfrm>
            <a:off x="304800" y="2194560"/>
            <a:ext cx="4389120" cy="2468880"/>
          </a:xfrm>
          <a:prstGeom prst="rect">
            <a:avLst/>
          </a:prstGeom>
        </p:spPr>
      </p:pic>
      <p:sp>
        <p:nvSpPr>
          <p:cNvPr id="6" name="任意多边形 6"/>
          <p:cNvSpPr/>
          <p:nvPr userDrawn="1">
            <p:custDataLst>
              <p:tags r:id="rId5"/>
            </p:custDataLst>
          </p:nvPr>
        </p:nvSpPr>
        <p:spPr>
          <a:xfrm>
            <a:off x="4878000" y="0"/>
            <a:ext cx="7314000" cy="6858000"/>
          </a:xfrm>
          <a:custGeom>
            <a:avLst/>
            <a:gdLst>
              <a:gd name="connsiteX0" fmla="*/ 1714500 w 7314000"/>
              <a:gd name="connsiteY0" fmla="*/ 0 h 6858000"/>
              <a:gd name="connsiteX1" fmla="*/ 7314000 w 7314000"/>
              <a:gd name="connsiteY1" fmla="*/ 0 h 6858000"/>
              <a:gd name="connsiteX2" fmla="*/ 7314000 w 7314000"/>
              <a:gd name="connsiteY2" fmla="*/ 6858000 h 6858000"/>
              <a:gd name="connsiteX3" fmla="*/ 0 w 7314000"/>
              <a:gd name="connsiteY3" fmla="*/ 6858000 h 6858000"/>
              <a:gd name="connsiteX4" fmla="*/ 1714500 w 7314000"/>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314000" h="6858000">
                <a:moveTo>
                  <a:pt x="1714500" y="0"/>
                </a:moveTo>
                <a:lnTo>
                  <a:pt x="7314000" y="0"/>
                </a:lnTo>
                <a:lnTo>
                  <a:pt x="7314000" y="6858000"/>
                </a:lnTo>
                <a:lnTo>
                  <a:pt x="0" y="6858000"/>
                </a:lnTo>
                <a:lnTo>
                  <a:pt x="1714500" y="0"/>
                </a:lnTo>
                <a:close/>
              </a:path>
            </a:pathLst>
          </a:cu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2" name="标题 1"/>
          <p:cNvSpPr>
            <a:spLocks noGrp="1"/>
          </p:cNvSpPr>
          <p:nvPr>
            <p:ph type="title"/>
            <p:custDataLst>
              <p:tags r:id="rId6"/>
            </p:custDataLst>
          </p:nvPr>
        </p:nvSpPr>
        <p:spPr>
          <a:xfrm>
            <a:off x="669882" y="443230"/>
            <a:ext cx="10852237" cy="441964"/>
          </a:xfrm>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7"/>
            </p:custDataLst>
          </p:nvPr>
        </p:nvSpPr>
        <p:spPr>
          <a:xfrm>
            <a:off x="879742" y="6349833"/>
            <a:ext cx="2700000" cy="316800"/>
          </a:xfrm>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8"/>
            </p:custDataLst>
          </p:nvPr>
        </p:nvSpPr>
        <p:spPr>
          <a:xfrm>
            <a:off x="4116000" y="6349833"/>
            <a:ext cx="3960000" cy="316800"/>
          </a:xfrm>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p>
        </p:txBody>
      </p:sp>
      <p:sp>
        <p:nvSpPr>
          <p:cNvPr id="5" name="灯片编号占位符 4"/>
          <p:cNvSpPr>
            <a:spLocks noGrp="1"/>
          </p:cNvSpPr>
          <p:nvPr>
            <p:ph type="sldNum" sz="quarter" idx="12"/>
            <p:custDataLst>
              <p:tags r:id="rId9"/>
            </p:custDataLst>
          </p:nvPr>
        </p:nvSpPr>
        <p:spPr>
          <a:xfrm>
            <a:off x="8610600" y="6349833"/>
            <a:ext cx="2700000" cy="316800"/>
          </a:xfrm>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2"/>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a:xfrm>
            <a:off x="879742" y="6349833"/>
            <a:ext cx="2700000" cy="316800"/>
          </a:xfrm>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a:xfrm>
            <a:off x="4116000" y="6349833"/>
            <a:ext cx="3960000" cy="316800"/>
          </a:xfrm>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p>
        </p:txBody>
      </p:sp>
      <p:sp>
        <p:nvSpPr>
          <p:cNvPr id="4" name="灯片编号占位符 3"/>
          <p:cNvSpPr>
            <a:spLocks noGrp="1"/>
          </p:cNvSpPr>
          <p:nvPr>
            <p:ph type="sldNum" sz="quarter" idx="12"/>
            <p:custDataLst>
              <p:tags r:id="rId4"/>
            </p:custDataLst>
          </p:nvPr>
        </p:nvSpPr>
        <p:spPr>
          <a:xfrm>
            <a:off x="8610600" y="6349833"/>
            <a:ext cx="2700000" cy="316800"/>
          </a:xfrm>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图片与标题">
    <p:bg>
      <p:bgPr>
        <a:solidFill>
          <a:schemeClr val="bg2"/>
        </a:solidFill>
        <a:effectLst/>
      </p:bgPr>
    </p:bg>
    <p:spTree>
      <p:nvGrpSpPr>
        <p:cNvPr id="1" name=""/>
        <p:cNvGrpSpPr/>
        <p:nvPr/>
      </p:nvGrpSpPr>
      <p:grpSpPr>
        <a:xfrm>
          <a:off x="0" y="0"/>
          <a:ext cx="0" cy="0"/>
          <a:chOff x="0" y="0"/>
          <a:chExt cx="0" cy="0"/>
        </a:xfrm>
      </p:grpSpPr>
      <p:pic>
        <p:nvPicPr>
          <p:cNvPr id="9" name="图片 8"/>
          <p:cNvPicPr/>
          <p:nvPr userDrawn="1">
            <p:custDataLst>
              <p:tags r:id="rId2"/>
            </p:custDataLst>
          </p:nvPr>
        </p:nvPicPr>
        <p:blipFill>
          <a:blip r:embed="rId3" r:link="rId4" cstate="email"/>
          <a:stretch>
            <a:fillRect/>
          </a:stretch>
        </p:blipFill>
        <p:spPr>
          <a:xfrm>
            <a:off x="0" y="0"/>
            <a:ext cx="720090" cy="446722"/>
          </a:xfrm>
          <a:prstGeom prst="rect">
            <a:avLst/>
          </a:prstGeom>
        </p:spPr>
      </p:pic>
      <p:pic>
        <p:nvPicPr>
          <p:cNvPr id="8" name="图片 7"/>
          <p:cNvPicPr/>
          <p:nvPr userDrawn="1">
            <p:custDataLst>
              <p:tags r:id="rId5"/>
            </p:custDataLst>
          </p:nvPr>
        </p:nvPicPr>
        <p:blipFill>
          <a:blip r:embed="rId6" r:link="rId7" cstate="email"/>
          <a:stretch>
            <a:fillRect/>
          </a:stretch>
        </p:blipFill>
        <p:spPr>
          <a:xfrm>
            <a:off x="11471910" y="0"/>
            <a:ext cx="720090" cy="469220"/>
          </a:xfrm>
          <a:prstGeom prst="rect">
            <a:avLst/>
          </a:prstGeom>
        </p:spPr>
      </p:pic>
      <p:sp>
        <p:nvSpPr>
          <p:cNvPr id="2" name="标题 1"/>
          <p:cNvSpPr>
            <a:spLocks noGrp="1"/>
          </p:cNvSpPr>
          <p:nvPr>
            <p:ph type="title"/>
            <p:custDataLst>
              <p:tags r:id="rId8"/>
            </p:custDataLst>
          </p:nvPr>
        </p:nvSpPr>
        <p:spPr>
          <a:xfrm>
            <a:off x="669930" y="443234"/>
            <a:ext cx="10852237" cy="441964"/>
          </a:xfrm>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endParaRPr dirty="0">
              <a:sym typeface="+mn-ea"/>
            </a:endParaRPr>
          </a:p>
        </p:txBody>
      </p:sp>
      <p:sp>
        <p:nvSpPr>
          <p:cNvPr id="3" name="图片占位符 2"/>
          <p:cNvSpPr>
            <a:spLocks noGrp="1"/>
          </p:cNvSpPr>
          <p:nvPr>
            <p:ph type="pic" idx="1"/>
            <p:custDataLst>
              <p:tags r:id="rId9"/>
            </p:custDataLst>
          </p:nvPr>
        </p:nvSpPr>
        <p:spPr>
          <a:xfrm>
            <a:off x="669930" y="952508"/>
            <a:ext cx="5283242" cy="5388907"/>
          </a:xfrm>
        </p:spPr>
        <p:txBody>
          <a:bodyPr vert="horz" lIns="90170" tIns="46990" rIns="90170" bIns="4699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10"/>
            </p:custDataLst>
          </p:nvPr>
        </p:nvSpPr>
        <p:spPr>
          <a:xfrm>
            <a:off x="6238925" y="952508"/>
            <a:ext cx="5283242" cy="5388907"/>
          </a:xfrm>
        </p:spPr>
        <p:txBody>
          <a:bodyPr vert="horz" wrap="square"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11"/>
            </p:custDataLst>
          </p:nvPr>
        </p:nvSpPr>
        <p:spPr>
          <a:xfrm>
            <a:off x="879742" y="6349833"/>
            <a:ext cx="2700000" cy="316800"/>
          </a:xfrm>
        </p:spPr>
        <p:txBody>
          <a:bodyPr wrap="square">
            <a:normAutofit/>
          </a:bodyPr>
          <a:lstStyle>
            <a:lvl1pPr>
              <a:defRPr>
                <a:latin typeface="Arial" panose="020B0604020202020204" pitchFamily="34" charset="0"/>
                <a:ea typeface="微软雅黑" panose="020B0503020204020204" charset="-122"/>
              </a:defRPr>
            </a:lvl1p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12"/>
            </p:custDataLst>
          </p:nvPr>
        </p:nvSpPr>
        <p:spPr>
          <a:xfrm>
            <a:off x="4116000" y="6349833"/>
            <a:ext cx="3960000" cy="316800"/>
          </a:xfrm>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p>
        </p:txBody>
      </p:sp>
      <p:sp>
        <p:nvSpPr>
          <p:cNvPr id="7" name="灯片编号占位符 6"/>
          <p:cNvSpPr>
            <a:spLocks noGrp="1"/>
          </p:cNvSpPr>
          <p:nvPr>
            <p:ph type="sldNum" sz="quarter" idx="12"/>
            <p:custDataLst>
              <p:tags r:id="rId13"/>
            </p:custDataLst>
          </p:nvPr>
        </p:nvSpPr>
        <p:spPr>
          <a:xfrm>
            <a:off x="8610600" y="6349833"/>
            <a:ext cx="2700000" cy="316800"/>
          </a:xfrm>
        </p:spPr>
        <p:txBody>
          <a:bodyPr wrap="square">
            <a:normAutofit/>
          </a:bodyPr>
          <a:lstStyle>
            <a:lvl1pPr>
              <a:defRPr>
                <a:latin typeface="Arial" panose="020B0604020202020204" pitchFamily="34" charset="0"/>
                <a:ea typeface="微软雅黑" panose="020B0503020204020204" charset="-122"/>
              </a:defRPr>
            </a:lvl1pPr>
          </a:lstStyle>
          <a:p>
            <a:fld id="{FABC47A4-756D-490B-A52F-7D9E2C9FC05F}"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vertTitleAndTx" preserve="1">
  <p:cSld name="竖排标题与文本">
    <p:bg>
      <p:bgPr>
        <a:solidFill>
          <a:schemeClr val="bg2"/>
        </a:solidFill>
        <a:effectLst/>
      </p:bgPr>
    </p:bg>
    <p:spTree>
      <p:nvGrpSpPr>
        <p:cNvPr id="1" name=""/>
        <p:cNvGrpSpPr/>
        <p:nvPr/>
      </p:nvGrpSpPr>
      <p:grpSpPr>
        <a:xfrm>
          <a:off x="0" y="0"/>
          <a:ext cx="0" cy="0"/>
          <a:chOff x="0" y="0"/>
          <a:chExt cx="0" cy="0"/>
        </a:xfrm>
      </p:grpSpPr>
      <p:pic>
        <p:nvPicPr>
          <p:cNvPr id="8" name="图片 7"/>
          <p:cNvPicPr/>
          <p:nvPr userDrawn="1">
            <p:custDataLst>
              <p:tags r:id="rId2"/>
            </p:custDataLst>
          </p:nvPr>
        </p:nvPicPr>
        <p:blipFill>
          <a:blip r:embed="rId3" r:link="rId4" cstate="email"/>
          <a:stretch>
            <a:fillRect/>
          </a:stretch>
        </p:blipFill>
        <p:spPr>
          <a:xfrm>
            <a:off x="0" y="0"/>
            <a:ext cx="720090" cy="446722"/>
          </a:xfrm>
          <a:prstGeom prst="rect">
            <a:avLst/>
          </a:prstGeom>
        </p:spPr>
      </p:pic>
      <p:pic>
        <p:nvPicPr>
          <p:cNvPr id="7" name="图片 6"/>
          <p:cNvPicPr/>
          <p:nvPr userDrawn="1">
            <p:custDataLst>
              <p:tags r:id="rId5"/>
            </p:custDataLst>
          </p:nvPr>
        </p:nvPicPr>
        <p:blipFill>
          <a:blip r:embed="rId6" r:link="rId7" cstate="email"/>
          <a:stretch>
            <a:fillRect/>
          </a:stretch>
        </p:blipFill>
        <p:spPr>
          <a:xfrm>
            <a:off x="11471910" y="0"/>
            <a:ext cx="720090" cy="469220"/>
          </a:xfrm>
          <a:prstGeom prst="rect">
            <a:avLst/>
          </a:prstGeom>
        </p:spPr>
      </p:pic>
      <p:sp>
        <p:nvSpPr>
          <p:cNvPr id="2" name="竖排标题 1"/>
          <p:cNvSpPr>
            <a:spLocks noGrp="1"/>
          </p:cNvSpPr>
          <p:nvPr>
            <p:ph type="title" orient="vert"/>
            <p:custDataLst>
              <p:tags r:id="rId8"/>
            </p:custDataLst>
          </p:nvPr>
        </p:nvSpPr>
        <p:spPr>
          <a:xfrm>
            <a:off x="10571135" y="952508"/>
            <a:ext cx="950984" cy="5388907"/>
          </a:xfrm>
        </p:spPr>
        <p:txBody>
          <a:bodyPr vert="eaVert" wrap="square" lIns="90170" tIns="46990" rIns="90170" bIns="46990" rtlCol="0" anchor="ctr" anchorCtr="0">
            <a:normAutofit/>
          </a:bodyPr>
          <a:lstStyle>
            <a:lvl1pPr marL="0" marR="0" lvl="0" algn="l" defTabSz="914400" rtl="0" eaLnBrk="1" fontAlgn="auto" latinLnBrk="0" hangingPunct="1">
              <a:lnSpc>
                <a:spcPct val="100000"/>
              </a:lnSpc>
              <a:spcAft>
                <a:spcPts val="0"/>
              </a:spcAft>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custDataLst>
              <p:tags r:id="rId9"/>
            </p:custDataLst>
          </p:nvPr>
        </p:nvSpPr>
        <p:spPr>
          <a:xfrm>
            <a:off x="669925" y="952500"/>
            <a:ext cx="9828101" cy="5388907"/>
          </a:xfrm>
        </p:spPr>
        <p:txBody>
          <a:bodyPr vert="eaVert" wrap="square">
            <a:normAutofit/>
          </a:bodyPr>
          <a:lstStyle>
            <a:lvl1pPr indent="0" eaLnBrk="1" fontAlgn="auto" latinLnBrk="0" hangingPunct="1">
              <a:defRPr>
                <a:solidFill>
                  <a:schemeClr val="tx1"/>
                </a:solidFill>
                <a:latin typeface="Arial" panose="020B0604020202020204" pitchFamily="34" charset="0"/>
                <a:ea typeface="微软雅黑" panose="020B0503020204020204" charset="-122"/>
              </a:defRPr>
            </a:lvl1pPr>
            <a:lvl2pPr indent="0" eaLnBrk="1" fontAlgn="auto" latinLnBrk="0" hangingPunct="1">
              <a:defRPr>
                <a:solidFill>
                  <a:schemeClr val="tx1"/>
                </a:solidFill>
                <a:latin typeface="Arial" panose="020B0604020202020204" pitchFamily="34" charset="0"/>
                <a:ea typeface="微软雅黑" panose="020B0503020204020204" charset="-122"/>
              </a:defRPr>
            </a:lvl2pPr>
            <a:lvl3pPr indent="0" eaLnBrk="1" fontAlgn="auto" latinLnBrk="0" hangingPunct="1">
              <a:defRPr>
                <a:solidFill>
                  <a:schemeClr val="tx1"/>
                </a:solidFill>
                <a:latin typeface="Arial" panose="020B0604020202020204" pitchFamily="34" charset="0"/>
                <a:ea typeface="微软雅黑" panose="020B0503020204020204" charset="-122"/>
              </a:defRPr>
            </a:lvl3pPr>
            <a:lvl4pPr indent="0" eaLnBrk="1" fontAlgn="auto" latinLnBrk="0" hangingPunct="1">
              <a:defRPr>
                <a:solidFill>
                  <a:schemeClr val="tx1"/>
                </a:solidFill>
                <a:latin typeface="Arial" panose="020B0604020202020204" pitchFamily="34" charset="0"/>
                <a:ea typeface="微软雅黑" panose="020B0503020204020204" charset="-122"/>
              </a:defRPr>
            </a:lvl4pPr>
            <a:lvl5pPr indent="0" eaLnBrk="1" fontAlgn="auto" latinLnBrk="0" hangingPunct="1">
              <a:defRPr>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10"/>
            </p:custDataLst>
          </p:nvPr>
        </p:nvSpPr>
        <p:spPr>
          <a:xfrm>
            <a:off x="879742" y="6349833"/>
            <a:ext cx="2700000" cy="316800"/>
          </a:xfrm>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11"/>
            </p:custDataLst>
          </p:nvPr>
        </p:nvSpPr>
        <p:spPr>
          <a:xfrm>
            <a:off x="4116000" y="6349833"/>
            <a:ext cx="3960000" cy="316800"/>
          </a:xfrm>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p>
        </p:txBody>
      </p:sp>
      <p:sp>
        <p:nvSpPr>
          <p:cNvPr id="6" name="灯片编号占位符 5"/>
          <p:cNvSpPr>
            <a:spLocks noGrp="1"/>
          </p:cNvSpPr>
          <p:nvPr>
            <p:ph type="sldNum" sz="quarter" idx="12"/>
            <p:custDataLst>
              <p:tags r:id="rId12"/>
            </p:custDataLst>
          </p:nvPr>
        </p:nvSpPr>
        <p:spPr>
          <a:xfrm>
            <a:off x="8610600" y="6349833"/>
            <a:ext cx="2700000" cy="316800"/>
          </a:xfrm>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内容">
    <p:bg>
      <p:bgPr>
        <a:solidFill>
          <a:schemeClr val="bg2"/>
        </a:solidFill>
        <a:effectLst/>
      </p:bgPr>
    </p:bg>
    <p:spTree>
      <p:nvGrpSpPr>
        <p:cNvPr id="1" name=""/>
        <p:cNvGrpSpPr/>
        <p:nvPr/>
      </p:nvGrpSpPr>
      <p:grpSpPr>
        <a:xfrm>
          <a:off x="0" y="0"/>
          <a:ext cx="0" cy="0"/>
          <a:chOff x="0" y="0"/>
          <a:chExt cx="0" cy="0"/>
        </a:xfrm>
      </p:grpSpPr>
      <p:pic>
        <p:nvPicPr>
          <p:cNvPr id="8" name="图片 7"/>
          <p:cNvPicPr/>
          <p:nvPr userDrawn="1">
            <p:custDataLst>
              <p:tags r:id="rId2"/>
            </p:custDataLst>
          </p:nvPr>
        </p:nvPicPr>
        <p:blipFill>
          <a:blip r:embed="rId3" r:link="rId4" cstate="email"/>
          <a:stretch>
            <a:fillRect/>
          </a:stretch>
        </p:blipFill>
        <p:spPr>
          <a:xfrm>
            <a:off x="0" y="0"/>
            <a:ext cx="720090" cy="446722"/>
          </a:xfrm>
          <a:prstGeom prst="rect">
            <a:avLst/>
          </a:prstGeom>
        </p:spPr>
      </p:pic>
      <p:pic>
        <p:nvPicPr>
          <p:cNvPr id="6" name="图片 5"/>
          <p:cNvPicPr/>
          <p:nvPr userDrawn="1">
            <p:custDataLst>
              <p:tags r:id="rId5"/>
            </p:custDataLst>
          </p:nvPr>
        </p:nvPicPr>
        <p:blipFill>
          <a:blip r:embed="rId6" r:link="rId7" cstate="email"/>
          <a:stretch>
            <a:fillRect/>
          </a:stretch>
        </p:blipFill>
        <p:spPr>
          <a:xfrm>
            <a:off x="11471910" y="0"/>
            <a:ext cx="720090" cy="469220"/>
          </a:xfrm>
          <a:prstGeom prst="rect">
            <a:avLst/>
          </a:prstGeom>
        </p:spPr>
      </p:pic>
      <p:sp>
        <p:nvSpPr>
          <p:cNvPr id="3" name="日期占位符 2"/>
          <p:cNvSpPr>
            <a:spLocks noGrp="1"/>
          </p:cNvSpPr>
          <p:nvPr>
            <p:ph type="dt" sz="half" idx="10"/>
            <p:custDataLst>
              <p:tags r:id="rId8"/>
            </p:custDataLst>
          </p:nvPr>
        </p:nvSpPr>
        <p:spPr>
          <a:xfrm>
            <a:off x="879742" y="6349833"/>
            <a:ext cx="2700000" cy="316800"/>
          </a:xfrm>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a:xfrm>
            <a:off x="4116000" y="6349833"/>
            <a:ext cx="3960000" cy="316800"/>
          </a:xfrm>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p>
        </p:txBody>
      </p:sp>
      <p:sp>
        <p:nvSpPr>
          <p:cNvPr id="5" name="灯片编号占位符 4"/>
          <p:cNvSpPr>
            <a:spLocks noGrp="1"/>
          </p:cNvSpPr>
          <p:nvPr>
            <p:ph type="sldNum" sz="quarter" idx="12"/>
            <p:custDataLst>
              <p:tags r:id="rId10"/>
            </p:custDataLst>
          </p:nvPr>
        </p:nvSpPr>
        <p:spPr>
          <a:xfrm>
            <a:off x="8610600" y="6349833"/>
            <a:ext cx="2700000" cy="316800"/>
          </a:xfrm>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11"/>
            </p:custDataLst>
          </p:nvPr>
        </p:nvSpPr>
        <p:spPr>
          <a:xfrm>
            <a:off x="669930" y="952508"/>
            <a:ext cx="10852237" cy="5388907"/>
          </a:xfrm>
        </p:spPr>
        <p:txBody>
          <a:bodyPr wrap="square">
            <a:normAutofit/>
          </a:bodyPr>
          <a:lstStyle>
            <a:lvl1pPr>
              <a:defRPr>
                <a:solidFill>
                  <a:schemeClr val="tx1"/>
                </a:solidFill>
                <a:latin typeface="Arial" panose="020B0604020202020204" pitchFamily="34" charset="0"/>
                <a:ea typeface="微软雅黑" panose="020B0503020204020204" charset="-122"/>
              </a:defRPr>
            </a:lvl1pPr>
            <a:lvl2pPr>
              <a:defRPr>
                <a:solidFill>
                  <a:schemeClr val="tx1"/>
                </a:solidFill>
                <a:latin typeface="Arial" panose="020B0604020202020204" pitchFamily="34" charset="0"/>
                <a:ea typeface="微软雅黑" panose="020B0503020204020204" charset="-122"/>
              </a:defRPr>
            </a:lvl2pPr>
            <a:lvl3pPr>
              <a:defRPr>
                <a:solidFill>
                  <a:schemeClr val="tx1"/>
                </a:solidFill>
                <a:latin typeface="Arial" panose="020B0604020202020204" pitchFamily="34" charset="0"/>
                <a:ea typeface="微软雅黑" panose="020B0503020204020204" charset="-122"/>
              </a:defRPr>
            </a:lvl3pPr>
            <a:lvl4pPr>
              <a:defRPr>
                <a:solidFill>
                  <a:schemeClr val="tx1"/>
                </a:solidFill>
                <a:latin typeface="Arial" panose="020B0604020202020204" pitchFamily="34" charset="0"/>
                <a:ea typeface="微软雅黑" panose="020B0503020204020204" charset="-122"/>
              </a:defRPr>
            </a:lvl4pPr>
            <a:lvl5pPr>
              <a:defRPr>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末尾幻灯片">
    <p:bg>
      <p:bgPr>
        <a:solidFill>
          <a:schemeClr val="tx2"/>
        </a:solidFill>
        <a:effectLst/>
      </p:bgPr>
    </p:bg>
    <p:spTree>
      <p:nvGrpSpPr>
        <p:cNvPr id="1" name=""/>
        <p:cNvGrpSpPr/>
        <p:nvPr/>
      </p:nvGrpSpPr>
      <p:grpSpPr>
        <a:xfrm>
          <a:off x="0" y="0"/>
          <a:ext cx="0" cy="0"/>
          <a:chOff x="0" y="0"/>
          <a:chExt cx="0" cy="0"/>
        </a:xfrm>
      </p:grpSpPr>
      <p:pic>
        <p:nvPicPr>
          <p:cNvPr id="6" name="图片 5"/>
          <p:cNvPicPr/>
          <p:nvPr userDrawn="1">
            <p:custDataLst>
              <p:tags r:id="rId2"/>
            </p:custDataLst>
          </p:nvPr>
        </p:nvPicPr>
        <p:blipFill>
          <a:blip r:embed="rId3" r:link="rId4" cstate="email"/>
          <a:stretch>
            <a:fillRect/>
          </a:stretch>
        </p:blipFill>
        <p:spPr>
          <a:xfrm>
            <a:off x="0" y="0"/>
            <a:ext cx="12192000" cy="6858000"/>
          </a:xfrm>
          <a:prstGeom prst="rect">
            <a:avLst/>
          </a:prstGeom>
        </p:spPr>
      </p:pic>
      <p:sp>
        <p:nvSpPr>
          <p:cNvPr id="3" name="日期占位符 2"/>
          <p:cNvSpPr>
            <a:spLocks noGrp="1"/>
          </p:cNvSpPr>
          <p:nvPr>
            <p:ph type="dt" sz="half" idx="10"/>
            <p:custDataLst>
              <p:tags r:id="rId5"/>
            </p:custDataLst>
          </p:nvPr>
        </p:nvSpPr>
        <p:spPr>
          <a:xfrm>
            <a:off x="879742" y="6349833"/>
            <a:ext cx="2700000" cy="316800"/>
          </a:xfrm>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6"/>
            </p:custDataLst>
          </p:nvPr>
        </p:nvSpPr>
        <p:spPr>
          <a:xfrm>
            <a:off x="4116000" y="6349833"/>
            <a:ext cx="3960000" cy="316800"/>
          </a:xfrm>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p>
        </p:txBody>
      </p:sp>
      <p:sp>
        <p:nvSpPr>
          <p:cNvPr id="5" name="灯片编号占位符 4"/>
          <p:cNvSpPr>
            <a:spLocks noGrp="1"/>
          </p:cNvSpPr>
          <p:nvPr>
            <p:ph type="sldNum" sz="quarter" idx="12"/>
            <p:custDataLst>
              <p:tags r:id="rId7"/>
            </p:custDataLst>
          </p:nvPr>
        </p:nvSpPr>
        <p:spPr>
          <a:xfrm>
            <a:off x="8610600" y="6349833"/>
            <a:ext cx="2700000" cy="316800"/>
          </a:xfrm>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a:p>
        </p:txBody>
      </p:sp>
      <p:sp>
        <p:nvSpPr>
          <p:cNvPr id="2" name="标题 1"/>
          <p:cNvSpPr>
            <a:spLocks noGrp="1"/>
          </p:cNvSpPr>
          <p:nvPr>
            <p:ph type="title" idx="13" hasCustomPrompt="1"/>
            <p:custDataLst>
              <p:tags r:id="rId8"/>
            </p:custDataLst>
          </p:nvPr>
        </p:nvSpPr>
        <p:spPr>
          <a:xfrm>
            <a:off x="6837045" y="2493645"/>
            <a:ext cx="4359910" cy="1172210"/>
          </a:xfrm>
        </p:spPr>
        <p:txBody>
          <a:bodyPr vert="horz" wrap="square" lIns="91440" tIns="45720" rIns="91440" bIns="45720" anchor="b" anchorCtr="0">
            <a:normAutofit/>
          </a:bodyPr>
          <a:lstStyle>
            <a:lvl1pPr marL="0" marR="0" indent="0" algn="l" defTabSz="914400" rtl="0" eaLnBrk="1" fontAlgn="auto" latinLnBrk="0" hangingPunct="1">
              <a:lnSpc>
                <a:spcPct val="100000"/>
              </a:lnSpc>
              <a:spcBef>
                <a:spcPct val="0"/>
              </a:spcBef>
              <a:spcAft>
                <a:spcPts val="0"/>
              </a:spcAft>
              <a:buClrTx/>
              <a:buSzPts val="6600"/>
              <a:buFont typeface="Arial" panose="020B0604020202020204" pitchFamily="34" charset="0"/>
              <a:buNone/>
              <a:defRPr sz="6600" b="0" spc="700">
                <a:solidFill>
                  <a:schemeClr val="bg1"/>
                </a:solidFill>
                <a:latin typeface="Arial" panose="020B0604020202020204" pitchFamily="34" charset="0"/>
                <a:ea typeface="汉仪旗黑-85S" panose="00020600040101010101" pitchFamily="18" charset="-122"/>
              </a:defRPr>
            </a:lvl1pPr>
          </a:lstStyle>
          <a:p>
            <a:r>
              <a:rPr lang="zh-CN" altLang="en-US" dirty="0"/>
              <a:t>编辑标题</a:t>
            </a:r>
            <a:endParaRPr lang="zh-CN" altLang="en-US" dirty="0"/>
          </a:p>
        </p:txBody>
      </p:sp>
      <p:sp>
        <p:nvSpPr>
          <p:cNvPr id="7" name="文本占位符 6"/>
          <p:cNvSpPr>
            <a:spLocks noGrp="1"/>
          </p:cNvSpPr>
          <p:nvPr>
            <p:ph type="body" idx="14" hasCustomPrompt="1"/>
            <p:custDataLst>
              <p:tags r:id="rId9"/>
            </p:custDataLst>
          </p:nvPr>
        </p:nvSpPr>
        <p:spPr>
          <a:xfrm>
            <a:off x="7024688" y="3874135"/>
            <a:ext cx="4172265" cy="490220"/>
          </a:xfrm>
        </p:spPr>
        <p:txBody>
          <a:bodyPr vert="horz" wrap="square" lIns="91440" tIns="45720" rIns="91440" bIns="45720" anchor="t" anchorCtr="0">
            <a:normAutofit/>
          </a:bodyPr>
          <a:lstStyle>
            <a:lvl1pPr marL="457200" marR="0" indent="-457200" algn="l" defTabSz="914400" rtl="0" eaLnBrk="1" fontAlgn="auto" latinLnBrk="0" hangingPunct="1">
              <a:lnSpc>
                <a:spcPct val="100000"/>
              </a:lnSpc>
              <a:spcBef>
                <a:spcPts val="0"/>
              </a:spcBef>
              <a:spcAft>
                <a:spcPts val="0"/>
              </a:spcAft>
              <a:buClrTx/>
              <a:buSzPts val="2000"/>
              <a:buFont typeface="Arial" panose="020B0604020202020204" pitchFamily="34" charset="0"/>
              <a:buNone/>
              <a:defRPr sz="2000" b="0" spc="200">
                <a:solidFill>
                  <a:schemeClr val="bg1"/>
                </a:solidFill>
                <a:latin typeface="Arial" panose="020B0604020202020204" pitchFamily="34" charset="0"/>
                <a:ea typeface="微软雅黑" panose="020B0503020204020204" charset="-122"/>
              </a:defRPr>
            </a:lvl1pPr>
          </a:lstStyle>
          <a:p>
            <a:pPr marL="0" marR="0" lvl="0" indent="0" algn="l" defTabSz="914400" rtl="0" eaLnBrk="1" fontAlgn="auto" latinLnBrk="0" hangingPunct="1">
              <a:lnSpc>
                <a:spcPct val="100000"/>
              </a:lnSpc>
              <a:spcBef>
                <a:spcPts val="0"/>
              </a:spcBef>
              <a:spcAft>
                <a:spcPts val="0"/>
              </a:spcAft>
              <a:buClr>
                <a:schemeClr val="tx1">
                  <a:lumMod val="65000"/>
                  <a:lumOff val="35000"/>
                </a:schemeClr>
              </a:buClr>
              <a:buSzPts val="2000"/>
              <a:buFont typeface="Arial" panose="020B0604020202020204" pitchFamily="34" charset="0"/>
              <a:buNone/>
            </a:pPr>
            <a:r>
              <a:rPr lang="zh-CN" altLang="en-US" dirty="0"/>
              <a:t>单击此处编辑文本</a:t>
            </a:r>
            <a:endParaRPr lang="zh-CN" altLang="en-US" dirty="0"/>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通用">
    <p:bg>
      <p:bgPr>
        <a:solidFill>
          <a:schemeClr val="bg2"/>
        </a:solidFill>
        <a:effectLst/>
      </p:bgPr>
    </p:bg>
    <p:spTree>
      <p:nvGrpSpPr>
        <p:cNvPr id="1" name=""/>
        <p:cNvGrpSpPr/>
        <p:nvPr/>
      </p:nvGrpSpPr>
      <p:grpSpPr>
        <a:xfrm>
          <a:off x="0" y="0"/>
          <a:ext cx="0" cy="0"/>
          <a:chOff x="0" y="0"/>
          <a:chExt cx="0" cy="0"/>
        </a:xfrm>
      </p:grpSpPr>
      <p:pic>
        <p:nvPicPr>
          <p:cNvPr id="7" name="图片 6"/>
          <p:cNvPicPr/>
          <p:nvPr userDrawn="1">
            <p:custDataLst>
              <p:tags r:id="rId2"/>
            </p:custDataLst>
          </p:nvPr>
        </p:nvPicPr>
        <p:blipFill>
          <a:blip r:embed="rId3" r:link="rId4" cstate="email"/>
          <a:stretch>
            <a:fillRect/>
          </a:stretch>
        </p:blipFill>
        <p:spPr>
          <a:xfrm>
            <a:off x="0" y="0"/>
            <a:ext cx="720090" cy="446722"/>
          </a:xfrm>
          <a:prstGeom prst="rect">
            <a:avLst/>
          </a:prstGeom>
        </p:spPr>
      </p:pic>
      <p:pic>
        <p:nvPicPr>
          <p:cNvPr id="6" name="图片 5"/>
          <p:cNvPicPr/>
          <p:nvPr userDrawn="1">
            <p:custDataLst>
              <p:tags r:id="rId5"/>
            </p:custDataLst>
          </p:nvPr>
        </p:nvPicPr>
        <p:blipFill>
          <a:blip r:embed="rId6" r:link="rId7" cstate="email"/>
          <a:stretch>
            <a:fillRect/>
          </a:stretch>
        </p:blipFill>
        <p:spPr>
          <a:xfrm>
            <a:off x="11471910" y="0"/>
            <a:ext cx="720090" cy="469220"/>
          </a:xfrm>
          <a:prstGeom prst="rect">
            <a:avLst/>
          </a:prstGeom>
        </p:spPr>
      </p:pic>
      <p:sp>
        <p:nvSpPr>
          <p:cNvPr id="2" name="标题 1"/>
          <p:cNvSpPr>
            <a:spLocks noGrp="1"/>
          </p:cNvSpPr>
          <p:nvPr>
            <p:ph type="title"/>
            <p:custDataLst>
              <p:tags r:id="rId8"/>
            </p:custDataLst>
          </p:nvPr>
        </p:nvSpPr>
        <p:spPr>
          <a:xfrm>
            <a:off x="669882" y="443230"/>
            <a:ext cx="10852237" cy="441964"/>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9"/>
            </p:custDataLst>
          </p:nvPr>
        </p:nvSpPr>
        <p:spPr>
          <a:xfrm>
            <a:off x="879742" y="6349833"/>
            <a:ext cx="2700000" cy="316800"/>
          </a:xfrm>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0"/>
            </p:custDataLst>
          </p:nvPr>
        </p:nvSpPr>
        <p:spPr>
          <a:xfrm>
            <a:off x="4116000" y="6349833"/>
            <a:ext cx="3960000" cy="316800"/>
          </a:xfrm>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11"/>
            </p:custDataLst>
          </p:nvPr>
        </p:nvSpPr>
        <p:spPr>
          <a:xfrm>
            <a:off x="8610600" y="6349833"/>
            <a:ext cx="2700000" cy="316800"/>
          </a:xfrm>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相框">
    <p:bg>
      <p:bgPr>
        <a:solidFill>
          <a:schemeClr val="bg2"/>
        </a:solidFill>
        <a:effectLst/>
      </p:bgPr>
    </p:bg>
    <p:spTree>
      <p:nvGrpSpPr>
        <p:cNvPr id="1" name=""/>
        <p:cNvGrpSpPr/>
        <p:nvPr/>
      </p:nvGrpSpPr>
      <p:grpSpPr>
        <a:xfrm>
          <a:off x="0" y="0"/>
          <a:ext cx="0" cy="0"/>
          <a:chOff x="0" y="0"/>
          <a:chExt cx="0" cy="0"/>
        </a:xfrm>
      </p:grpSpPr>
      <p:sp>
        <p:nvSpPr>
          <p:cNvPr id="10" name="矩形 9"/>
          <p:cNvSpPr/>
          <p:nvPr userDrawn="1">
            <p:custDataLst>
              <p:tags r:id="rId2"/>
            </p:custDataLst>
          </p:nvPr>
        </p:nvSpPr>
        <p:spPr>
          <a:xfrm>
            <a:off x="292075" y="303809"/>
            <a:ext cx="11607851" cy="6250382"/>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p>
        </p:txBody>
      </p:sp>
      <p:pic>
        <p:nvPicPr>
          <p:cNvPr id="9" name="图片 8"/>
          <p:cNvPicPr/>
          <p:nvPr userDrawn="1">
            <p:custDataLst>
              <p:tags r:id="rId3"/>
            </p:custDataLst>
          </p:nvPr>
        </p:nvPicPr>
        <p:blipFill>
          <a:blip r:embed="rId4" r:link="rId5" cstate="email"/>
          <a:stretch>
            <a:fillRect/>
          </a:stretch>
        </p:blipFill>
        <p:spPr>
          <a:xfrm>
            <a:off x="0" y="0"/>
            <a:ext cx="720090" cy="446722"/>
          </a:xfrm>
          <a:prstGeom prst="rect">
            <a:avLst/>
          </a:prstGeom>
        </p:spPr>
      </p:pic>
      <p:pic>
        <p:nvPicPr>
          <p:cNvPr id="8" name="图片 7"/>
          <p:cNvPicPr/>
          <p:nvPr userDrawn="1">
            <p:custDataLst>
              <p:tags r:id="rId6"/>
            </p:custDataLst>
          </p:nvPr>
        </p:nvPicPr>
        <p:blipFill>
          <a:blip r:embed="rId7" r:link="rId8" cstate="email"/>
          <a:stretch>
            <a:fillRect/>
          </a:stretch>
        </p:blipFill>
        <p:spPr>
          <a:xfrm>
            <a:off x="11471910" y="0"/>
            <a:ext cx="720090" cy="469220"/>
          </a:xfrm>
          <a:prstGeom prst="rect">
            <a:avLst/>
          </a:prstGeom>
        </p:spPr>
      </p:pic>
      <p:sp>
        <p:nvSpPr>
          <p:cNvPr id="2" name="标题 1"/>
          <p:cNvSpPr>
            <a:spLocks noGrp="1"/>
          </p:cNvSpPr>
          <p:nvPr>
            <p:ph type="title" hasCustomPrompt="1"/>
            <p:custDataLst>
              <p:tags r:id="rId9"/>
            </p:custDataLst>
          </p:nvPr>
        </p:nvSpPr>
        <p:spPr>
          <a:xfrm>
            <a:off x="1281600" y="1249200"/>
            <a:ext cx="9626400" cy="723600"/>
          </a:xfrm>
        </p:spPr>
        <p:txBody>
          <a:bodyPr wrap="square" anchor="ctr">
            <a:normAutofit/>
          </a:bodyPr>
          <a:lstStyle>
            <a:lvl1pPr>
              <a:defRPr sz="3200" baseline="0">
                <a:solidFill>
                  <a:schemeClr val="tx1"/>
                </a:solidFill>
                <a:latin typeface="Arial" panose="020B0604020202020204" pitchFamily="34" charset="0"/>
                <a:ea typeface="微软雅黑" panose="020B0503020204020204" charset="-122"/>
              </a:defRPr>
            </a:lvl1pPr>
          </a:lstStyle>
          <a:p>
            <a:r>
              <a:rPr lang="zh-CN" altLang="en-US" dirty="0"/>
              <a:t>单击此处编辑标题</a:t>
            </a:r>
            <a:endParaRPr lang="zh-CN" altLang="en-US" dirty="0"/>
          </a:p>
        </p:txBody>
      </p:sp>
      <p:sp>
        <p:nvSpPr>
          <p:cNvPr id="7" name="内容占位符 6"/>
          <p:cNvSpPr>
            <a:spLocks noGrp="1"/>
          </p:cNvSpPr>
          <p:nvPr>
            <p:ph sz="quarter" idx="13"/>
            <p:custDataLst>
              <p:tags r:id="rId10"/>
            </p:custDataLst>
          </p:nvPr>
        </p:nvSpPr>
        <p:spPr>
          <a:xfrm>
            <a:off x="1281113" y="2163600"/>
            <a:ext cx="9626600" cy="3445200"/>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3" name="日期占位符 2"/>
          <p:cNvSpPr>
            <a:spLocks noGrp="1"/>
          </p:cNvSpPr>
          <p:nvPr>
            <p:ph type="dt" sz="half" idx="10"/>
            <p:custDataLst>
              <p:tags r:id="rId11"/>
            </p:custDataLst>
          </p:nvPr>
        </p:nvSpPr>
        <p:spPr>
          <a:xfrm>
            <a:off x="879742" y="6349833"/>
            <a:ext cx="2700000" cy="316800"/>
          </a:xfrm>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2"/>
            </p:custDataLst>
          </p:nvPr>
        </p:nvSpPr>
        <p:spPr>
          <a:xfrm>
            <a:off x="4116000" y="6349833"/>
            <a:ext cx="3960000" cy="316800"/>
          </a:xfrm>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13"/>
            </p:custDataLst>
          </p:nvPr>
        </p:nvSpPr>
        <p:spPr>
          <a:xfrm>
            <a:off x="8610600" y="6349833"/>
            <a:ext cx="2700000" cy="316800"/>
          </a:xfrm>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左右">
    <p:bg>
      <p:bgPr>
        <a:solidFill>
          <a:schemeClr val="bg2"/>
        </a:solidFill>
        <a:effectLst/>
      </p:bgPr>
    </p:bg>
    <p:spTree>
      <p:nvGrpSpPr>
        <p:cNvPr id="1" name=""/>
        <p:cNvGrpSpPr/>
        <p:nvPr/>
      </p:nvGrpSpPr>
      <p:grpSpPr>
        <a:xfrm>
          <a:off x="0" y="0"/>
          <a:ext cx="0" cy="0"/>
          <a:chOff x="0" y="0"/>
          <a:chExt cx="0" cy="0"/>
        </a:xfrm>
      </p:grpSpPr>
      <p:sp>
        <p:nvSpPr>
          <p:cNvPr id="10" name="矩形 9"/>
          <p:cNvSpPr/>
          <p:nvPr userDrawn="1">
            <p:custDataLst>
              <p:tags r:id="rId2"/>
            </p:custDataLst>
          </p:nvPr>
        </p:nvSpPr>
        <p:spPr>
          <a:xfrm>
            <a:off x="0" y="0"/>
            <a:ext cx="4824603" cy="6858000"/>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p>
        </p:txBody>
      </p:sp>
      <p:pic>
        <p:nvPicPr>
          <p:cNvPr id="8" name="图片 7"/>
          <p:cNvPicPr/>
          <p:nvPr userDrawn="1">
            <p:custDataLst>
              <p:tags r:id="rId3"/>
            </p:custDataLst>
          </p:nvPr>
        </p:nvPicPr>
        <p:blipFill>
          <a:blip r:embed="rId4" r:link="rId5" cstate="email"/>
          <a:stretch>
            <a:fillRect/>
          </a:stretch>
        </p:blipFill>
        <p:spPr>
          <a:xfrm>
            <a:off x="11471910" y="0"/>
            <a:ext cx="720090" cy="446722"/>
          </a:xfrm>
          <a:prstGeom prst="rect">
            <a:avLst/>
          </a:prstGeom>
        </p:spPr>
      </p:pic>
      <p:sp>
        <p:nvSpPr>
          <p:cNvPr id="2" name="标题 1"/>
          <p:cNvSpPr>
            <a:spLocks noGrp="1"/>
          </p:cNvSpPr>
          <p:nvPr>
            <p:ph type="title" hasCustomPrompt="1"/>
            <p:custDataLst>
              <p:tags r:id="rId6"/>
            </p:custDataLst>
          </p:nvPr>
        </p:nvSpPr>
        <p:spPr>
          <a:xfrm>
            <a:off x="583200" y="770400"/>
            <a:ext cx="3960000" cy="882000"/>
          </a:xfrm>
        </p:spPr>
        <p:txBody>
          <a:bodyPr wrap="square" anchor="ctr" anchorCtr="0">
            <a:normAutofit/>
          </a:bodyPr>
          <a:lstStyle>
            <a:lvl1pPr>
              <a:defRPr sz="3600" baseline="0">
                <a:solidFill>
                  <a:schemeClr val="tx1"/>
                </a:solidFill>
                <a:latin typeface="Arial" panose="020B0604020202020204" pitchFamily="34" charset="0"/>
                <a:ea typeface="微软雅黑" panose="020B0503020204020204" charset="-122"/>
              </a:defRPr>
            </a:lvl1pPr>
          </a:lstStyle>
          <a:p>
            <a:r>
              <a:rPr lang="zh-CN" altLang="en-US" dirty="0"/>
              <a:t>单击编辑标题</a:t>
            </a:r>
            <a:endParaRPr lang="zh-CN" altLang="en-US" dirty="0"/>
          </a:p>
        </p:txBody>
      </p:sp>
      <p:sp>
        <p:nvSpPr>
          <p:cNvPr id="3" name="日期占位符 2"/>
          <p:cNvSpPr>
            <a:spLocks noGrp="1"/>
          </p:cNvSpPr>
          <p:nvPr>
            <p:ph type="dt" sz="half" idx="10"/>
            <p:custDataLst>
              <p:tags r:id="rId7"/>
            </p:custDataLst>
          </p:nvPr>
        </p:nvSpPr>
        <p:spPr>
          <a:xfrm>
            <a:off x="879742" y="6349833"/>
            <a:ext cx="2700000" cy="316800"/>
          </a:xfrm>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8"/>
            </p:custDataLst>
          </p:nvPr>
        </p:nvSpPr>
        <p:spPr>
          <a:xfrm>
            <a:off x="4116000" y="6349833"/>
            <a:ext cx="3960000" cy="316800"/>
          </a:xfrm>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9"/>
            </p:custDataLst>
          </p:nvPr>
        </p:nvSpPr>
        <p:spPr>
          <a:xfrm>
            <a:off x="8610600" y="6349833"/>
            <a:ext cx="2700000" cy="316800"/>
          </a:xfrm>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0"/>
            </p:custDataLst>
          </p:nvPr>
        </p:nvSpPr>
        <p:spPr>
          <a:xfrm>
            <a:off x="586800" y="1764000"/>
            <a:ext cx="3956400" cy="4093200"/>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1"/>
            </p:custDataLst>
          </p:nvPr>
        </p:nvSpPr>
        <p:spPr>
          <a:xfrm>
            <a:off x="5101200" y="769938"/>
            <a:ext cx="6480000" cy="5087937"/>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上下">
    <p:bg>
      <p:bgPr>
        <a:solidFill>
          <a:schemeClr val="bg2"/>
        </a:solidFill>
        <a:effectLst/>
      </p:bgPr>
    </p:bg>
    <p:spTree>
      <p:nvGrpSpPr>
        <p:cNvPr id="1" name=""/>
        <p:cNvGrpSpPr/>
        <p:nvPr/>
      </p:nvGrpSpPr>
      <p:grpSpPr>
        <a:xfrm>
          <a:off x="0" y="0"/>
          <a:ext cx="0" cy="0"/>
          <a:chOff x="0" y="0"/>
          <a:chExt cx="0" cy="0"/>
        </a:xfrm>
      </p:grpSpPr>
      <p:sp>
        <p:nvSpPr>
          <p:cNvPr id="11" name="矩形 10"/>
          <p:cNvSpPr/>
          <p:nvPr userDrawn="1">
            <p:custDataLst>
              <p:tags r:id="rId2"/>
            </p:custDataLst>
          </p:nvPr>
        </p:nvSpPr>
        <p:spPr>
          <a:xfrm>
            <a:off x="0" y="0"/>
            <a:ext cx="12192000" cy="2664333"/>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p>
        </p:txBody>
      </p:sp>
      <p:pic>
        <p:nvPicPr>
          <p:cNvPr id="10" name="图片 9"/>
          <p:cNvPicPr/>
          <p:nvPr userDrawn="1">
            <p:custDataLst>
              <p:tags r:id="rId3"/>
            </p:custDataLst>
          </p:nvPr>
        </p:nvPicPr>
        <p:blipFill>
          <a:blip r:embed="rId4" r:link="rId5" cstate="email"/>
          <a:stretch>
            <a:fillRect/>
          </a:stretch>
        </p:blipFill>
        <p:spPr>
          <a:xfrm>
            <a:off x="0" y="0"/>
            <a:ext cx="720090" cy="446722"/>
          </a:xfrm>
          <a:prstGeom prst="rect">
            <a:avLst/>
          </a:prstGeom>
        </p:spPr>
      </p:pic>
      <p:pic>
        <p:nvPicPr>
          <p:cNvPr id="8" name="图片 7"/>
          <p:cNvPicPr/>
          <p:nvPr userDrawn="1">
            <p:custDataLst>
              <p:tags r:id="rId6"/>
            </p:custDataLst>
          </p:nvPr>
        </p:nvPicPr>
        <p:blipFill>
          <a:blip r:embed="rId7" r:link="rId8" cstate="email"/>
          <a:stretch>
            <a:fillRect/>
          </a:stretch>
        </p:blipFill>
        <p:spPr>
          <a:xfrm>
            <a:off x="11471910" y="0"/>
            <a:ext cx="720090" cy="469220"/>
          </a:xfrm>
          <a:prstGeom prst="rect">
            <a:avLst/>
          </a:prstGeom>
        </p:spPr>
      </p:pic>
      <p:sp>
        <p:nvSpPr>
          <p:cNvPr id="2" name="标题 1"/>
          <p:cNvSpPr>
            <a:spLocks noGrp="1"/>
          </p:cNvSpPr>
          <p:nvPr>
            <p:ph type="title"/>
            <p:custDataLst>
              <p:tags r:id="rId9"/>
            </p:custDataLst>
          </p:nvPr>
        </p:nvSpPr>
        <p:spPr>
          <a:xfrm>
            <a:off x="612000" y="781200"/>
            <a:ext cx="10976400" cy="626400"/>
          </a:xfrm>
        </p:spPr>
        <p:txBody>
          <a:bodyPr wrap="square" anchor="ctr">
            <a:normAutofit/>
          </a:bodyPr>
          <a:lstStyle>
            <a:lvl1pPr algn="ctr">
              <a:defRPr sz="3600" baseline="0">
                <a:solidFill>
                  <a:schemeClr val="tx1"/>
                </a:solidFill>
                <a:latin typeface="Arial" panose="020B0604020202020204" pitchFamily="34" charset="0"/>
                <a:ea typeface="微软雅黑" panose="020B0503020204020204" charset="-122"/>
              </a:defRPr>
            </a:lvl1pPr>
          </a:lstStyle>
          <a:p>
            <a:r>
              <a:rPr lang="zh-CN" altLang="en-US"/>
              <a:t>单击此处编辑母版标题样式</a:t>
            </a:r>
            <a:endParaRPr lang="zh-CN" altLang="en-US"/>
          </a:p>
        </p:txBody>
      </p:sp>
      <p:sp>
        <p:nvSpPr>
          <p:cNvPr id="3" name="日期占位符 2"/>
          <p:cNvSpPr>
            <a:spLocks noGrp="1"/>
          </p:cNvSpPr>
          <p:nvPr>
            <p:ph type="dt" sz="half" idx="10"/>
            <p:custDataLst>
              <p:tags r:id="rId10"/>
            </p:custDataLst>
          </p:nvPr>
        </p:nvSpPr>
        <p:spPr>
          <a:xfrm>
            <a:off x="879742" y="6349833"/>
            <a:ext cx="2700000" cy="316800"/>
          </a:xfrm>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a:xfrm>
            <a:off x="4116000" y="6349833"/>
            <a:ext cx="3960000" cy="316800"/>
          </a:xfrm>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a:xfrm>
            <a:off x="8610600" y="6349833"/>
            <a:ext cx="2700000" cy="316800"/>
          </a:xfrm>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3"/>
            </p:custDataLst>
          </p:nvPr>
        </p:nvSpPr>
        <p:spPr>
          <a:xfrm>
            <a:off x="612000" y="1659600"/>
            <a:ext cx="10975975" cy="828000"/>
          </a:xfrm>
        </p:spPr>
        <p:txBody>
          <a:bodyPr wrap="square">
            <a:normAutofit/>
          </a:bodyPr>
          <a:lstStyle>
            <a:lvl1pPr algn="ct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
        <p:nvSpPr>
          <p:cNvPr id="9" name="内容占位符 8"/>
          <p:cNvSpPr>
            <a:spLocks noGrp="1"/>
          </p:cNvSpPr>
          <p:nvPr>
            <p:ph sz="quarter" idx="14"/>
            <p:custDataLst>
              <p:tags r:id="rId14"/>
            </p:custDataLst>
          </p:nvPr>
        </p:nvSpPr>
        <p:spPr>
          <a:xfrm>
            <a:off x="612775" y="2808000"/>
            <a:ext cx="10965600" cy="3430800"/>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下上">
    <p:bg>
      <p:bgPr>
        <a:solidFill>
          <a:schemeClr val="bg2"/>
        </a:solidFill>
        <a:effectLst/>
      </p:bgPr>
    </p:bg>
    <p:spTree>
      <p:nvGrpSpPr>
        <p:cNvPr id="1" name=""/>
        <p:cNvGrpSpPr/>
        <p:nvPr/>
      </p:nvGrpSpPr>
      <p:grpSpPr>
        <a:xfrm>
          <a:off x="0" y="0"/>
          <a:ext cx="0" cy="0"/>
          <a:chOff x="0" y="0"/>
          <a:chExt cx="0" cy="0"/>
        </a:xfrm>
      </p:grpSpPr>
      <p:sp>
        <p:nvSpPr>
          <p:cNvPr id="11" name="矩形 10"/>
          <p:cNvSpPr/>
          <p:nvPr userDrawn="1">
            <p:custDataLst>
              <p:tags r:id="rId2"/>
            </p:custDataLst>
          </p:nvPr>
        </p:nvSpPr>
        <p:spPr>
          <a:xfrm>
            <a:off x="0" y="5028971"/>
            <a:ext cx="12192000" cy="1829029"/>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p>
        </p:txBody>
      </p:sp>
      <p:pic>
        <p:nvPicPr>
          <p:cNvPr id="10" name="图片 9"/>
          <p:cNvPicPr/>
          <p:nvPr userDrawn="1">
            <p:custDataLst>
              <p:tags r:id="rId3"/>
            </p:custDataLst>
          </p:nvPr>
        </p:nvPicPr>
        <p:blipFill>
          <a:blip r:embed="rId4" r:link="rId5" cstate="email"/>
          <a:stretch>
            <a:fillRect/>
          </a:stretch>
        </p:blipFill>
        <p:spPr>
          <a:xfrm>
            <a:off x="0" y="0"/>
            <a:ext cx="720090" cy="446722"/>
          </a:xfrm>
          <a:prstGeom prst="rect">
            <a:avLst/>
          </a:prstGeom>
        </p:spPr>
      </p:pic>
      <p:pic>
        <p:nvPicPr>
          <p:cNvPr id="8" name="图片 7"/>
          <p:cNvPicPr/>
          <p:nvPr userDrawn="1">
            <p:custDataLst>
              <p:tags r:id="rId6"/>
            </p:custDataLst>
          </p:nvPr>
        </p:nvPicPr>
        <p:blipFill>
          <a:blip r:embed="rId7" r:link="rId8" cstate="email"/>
          <a:stretch>
            <a:fillRect/>
          </a:stretch>
        </p:blipFill>
        <p:spPr>
          <a:xfrm>
            <a:off x="11471910" y="0"/>
            <a:ext cx="720090" cy="469220"/>
          </a:xfrm>
          <a:prstGeom prst="rect">
            <a:avLst/>
          </a:prstGeom>
        </p:spPr>
      </p:pic>
      <p:sp>
        <p:nvSpPr>
          <p:cNvPr id="2" name="标题 1"/>
          <p:cNvSpPr>
            <a:spLocks noGrp="1"/>
          </p:cNvSpPr>
          <p:nvPr>
            <p:ph type="title"/>
            <p:custDataLst>
              <p:tags r:id="rId9"/>
            </p:custDataLst>
          </p:nvPr>
        </p:nvSpPr>
        <p:spPr>
          <a:xfrm>
            <a:off x="604800" y="669600"/>
            <a:ext cx="10976400" cy="565200"/>
          </a:xfrm>
        </p:spPr>
        <p:txBody>
          <a:bodyPr wrap="square" anchor="ctr" anchorCtr="0">
            <a:normAutofit/>
          </a:bodyPr>
          <a:lstStyle>
            <a:lvl1pPr algn="ctr">
              <a:defRPr sz="3200" baseline="0">
                <a:solidFill>
                  <a:schemeClr val="tx1"/>
                </a:solidFill>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0"/>
            </p:custDataLst>
          </p:nvPr>
        </p:nvSpPr>
        <p:spPr>
          <a:xfrm>
            <a:off x="879742" y="6349833"/>
            <a:ext cx="2700000" cy="316800"/>
          </a:xfrm>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a:xfrm>
            <a:off x="4116000" y="6349833"/>
            <a:ext cx="3960000" cy="316800"/>
          </a:xfrm>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a:xfrm>
            <a:off x="8610600" y="6349833"/>
            <a:ext cx="2700000" cy="316800"/>
          </a:xfrm>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3"/>
            </p:custDataLst>
          </p:nvPr>
        </p:nvSpPr>
        <p:spPr>
          <a:xfrm>
            <a:off x="604837" y="1681200"/>
            <a:ext cx="10990800" cy="3211200"/>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文本占位符 8"/>
          <p:cNvSpPr>
            <a:spLocks noGrp="1"/>
          </p:cNvSpPr>
          <p:nvPr>
            <p:ph type="body" sz="quarter" idx="14"/>
            <p:custDataLst>
              <p:tags r:id="rId14"/>
            </p:custDataLst>
          </p:nvPr>
        </p:nvSpPr>
        <p:spPr>
          <a:xfrm>
            <a:off x="594000" y="5180400"/>
            <a:ext cx="11001600" cy="1011600"/>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导航">
    <p:bg>
      <p:bgPr>
        <a:solidFill>
          <a:schemeClr val="bg2"/>
        </a:solidFill>
        <a:effectLst/>
      </p:bgPr>
    </p:bg>
    <p:spTree>
      <p:nvGrpSpPr>
        <p:cNvPr id="1" name=""/>
        <p:cNvGrpSpPr/>
        <p:nvPr/>
      </p:nvGrpSpPr>
      <p:grpSpPr>
        <a:xfrm>
          <a:off x="0" y="0"/>
          <a:ext cx="0" cy="0"/>
          <a:chOff x="0" y="0"/>
          <a:chExt cx="0" cy="0"/>
        </a:xfrm>
      </p:grpSpPr>
      <p:sp>
        <p:nvSpPr>
          <p:cNvPr id="14" name="矩形 13"/>
          <p:cNvSpPr/>
          <p:nvPr userDrawn="1">
            <p:custDataLst>
              <p:tags r:id="rId2"/>
            </p:custDataLst>
          </p:nvPr>
        </p:nvSpPr>
        <p:spPr>
          <a:xfrm>
            <a:off x="0" y="0"/>
            <a:ext cx="12192000" cy="914400"/>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p>
        </p:txBody>
      </p:sp>
      <p:pic>
        <p:nvPicPr>
          <p:cNvPr id="12" name="图片 11"/>
          <p:cNvPicPr/>
          <p:nvPr userDrawn="1">
            <p:custDataLst>
              <p:tags r:id="rId3"/>
            </p:custDataLst>
          </p:nvPr>
        </p:nvPicPr>
        <p:blipFill>
          <a:blip r:embed="rId4" r:link="rId5" cstate="email"/>
          <a:stretch>
            <a:fillRect/>
          </a:stretch>
        </p:blipFill>
        <p:spPr>
          <a:xfrm>
            <a:off x="11471910" y="6411278"/>
            <a:ext cx="720090" cy="446722"/>
          </a:xfrm>
          <a:prstGeom prst="rect">
            <a:avLst/>
          </a:prstGeom>
        </p:spPr>
      </p:pic>
      <p:pic>
        <p:nvPicPr>
          <p:cNvPr id="10" name="图片 9"/>
          <p:cNvPicPr/>
          <p:nvPr userDrawn="1">
            <p:custDataLst>
              <p:tags r:id="rId6"/>
            </p:custDataLst>
          </p:nvPr>
        </p:nvPicPr>
        <p:blipFill>
          <a:blip r:embed="rId7" r:link="rId8" cstate="email"/>
          <a:stretch>
            <a:fillRect/>
          </a:stretch>
        </p:blipFill>
        <p:spPr>
          <a:xfrm>
            <a:off x="0" y="6388780"/>
            <a:ext cx="720090" cy="469220"/>
          </a:xfrm>
          <a:prstGeom prst="rect">
            <a:avLst/>
          </a:prstGeom>
        </p:spPr>
      </p:pic>
      <p:sp>
        <p:nvSpPr>
          <p:cNvPr id="2" name="标题 1"/>
          <p:cNvSpPr>
            <a:spLocks noGrp="1"/>
          </p:cNvSpPr>
          <p:nvPr>
            <p:ph type="title"/>
            <p:custDataLst>
              <p:tags r:id="rId9"/>
            </p:custDataLst>
          </p:nvPr>
        </p:nvSpPr>
        <p:spPr>
          <a:xfrm>
            <a:off x="579600" y="237600"/>
            <a:ext cx="11037600" cy="441964"/>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0"/>
            </p:custDataLst>
          </p:nvPr>
        </p:nvSpPr>
        <p:spPr>
          <a:xfrm>
            <a:off x="879742" y="6349833"/>
            <a:ext cx="2700000" cy="316800"/>
          </a:xfrm>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a:xfrm>
            <a:off x="4116000" y="6349833"/>
            <a:ext cx="3960000" cy="316800"/>
          </a:xfrm>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a:xfrm>
            <a:off x="8610600" y="6349833"/>
            <a:ext cx="2700000" cy="316800"/>
          </a:xfrm>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3"/>
            </p:custDataLst>
          </p:nvPr>
        </p:nvSpPr>
        <p:spPr>
          <a:xfrm>
            <a:off x="579600" y="1663200"/>
            <a:ext cx="5342400" cy="2894400"/>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4"/>
            </p:custDataLst>
          </p:nvPr>
        </p:nvSpPr>
        <p:spPr>
          <a:xfrm>
            <a:off x="6242400" y="1663200"/>
            <a:ext cx="5367600" cy="2894400"/>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1" name="文本占位符 10"/>
          <p:cNvSpPr>
            <a:spLocks noGrp="1"/>
          </p:cNvSpPr>
          <p:nvPr>
            <p:ph type="body" sz="quarter" idx="15"/>
            <p:custDataLst>
              <p:tags r:id="rId15"/>
            </p:custDataLst>
          </p:nvPr>
        </p:nvSpPr>
        <p:spPr>
          <a:xfrm>
            <a:off x="572400" y="4816800"/>
            <a:ext cx="5342400" cy="781200"/>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
        <p:nvSpPr>
          <p:cNvPr id="13" name="文本占位符 12"/>
          <p:cNvSpPr>
            <a:spLocks noGrp="1"/>
          </p:cNvSpPr>
          <p:nvPr>
            <p:ph type="body" sz="quarter" idx="16"/>
            <p:custDataLst>
              <p:tags r:id="rId16"/>
            </p:custDataLst>
          </p:nvPr>
        </p:nvSpPr>
        <p:spPr>
          <a:xfrm>
            <a:off x="6253200" y="4813200"/>
            <a:ext cx="5367600" cy="781200"/>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腰带">
    <p:bg>
      <p:bgPr>
        <a:solidFill>
          <a:schemeClr val="bg2"/>
        </a:solidFill>
        <a:effectLst/>
      </p:bgPr>
    </p:bg>
    <p:spTree>
      <p:nvGrpSpPr>
        <p:cNvPr id="1" name=""/>
        <p:cNvGrpSpPr/>
        <p:nvPr/>
      </p:nvGrpSpPr>
      <p:grpSpPr>
        <a:xfrm>
          <a:off x="0" y="0"/>
          <a:ext cx="0" cy="0"/>
          <a:chOff x="0" y="0"/>
          <a:chExt cx="0" cy="0"/>
        </a:xfrm>
      </p:grpSpPr>
      <p:sp>
        <p:nvSpPr>
          <p:cNvPr id="10" name="矩形 9"/>
          <p:cNvSpPr/>
          <p:nvPr userDrawn="1">
            <p:custDataLst>
              <p:tags r:id="rId2"/>
            </p:custDataLst>
          </p:nvPr>
        </p:nvSpPr>
        <p:spPr>
          <a:xfrm>
            <a:off x="0" y="953691"/>
            <a:ext cx="12192000" cy="4950618"/>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p>
        </p:txBody>
      </p:sp>
      <p:pic>
        <p:nvPicPr>
          <p:cNvPr id="9" name="图片 8"/>
          <p:cNvPicPr/>
          <p:nvPr userDrawn="1">
            <p:custDataLst>
              <p:tags r:id="rId3"/>
            </p:custDataLst>
          </p:nvPr>
        </p:nvPicPr>
        <p:blipFill>
          <a:blip r:embed="rId4" r:link="rId5" cstate="email"/>
          <a:stretch>
            <a:fillRect/>
          </a:stretch>
        </p:blipFill>
        <p:spPr>
          <a:xfrm>
            <a:off x="10571797" y="5852875"/>
            <a:ext cx="1620202" cy="1005126"/>
          </a:xfrm>
          <a:prstGeom prst="rect">
            <a:avLst/>
          </a:prstGeom>
        </p:spPr>
      </p:pic>
      <p:pic>
        <p:nvPicPr>
          <p:cNvPr id="8" name="图片 7"/>
          <p:cNvPicPr/>
          <p:nvPr userDrawn="1">
            <p:custDataLst>
              <p:tags r:id="rId6"/>
            </p:custDataLst>
          </p:nvPr>
        </p:nvPicPr>
        <p:blipFill>
          <a:blip r:embed="rId7" r:link="rId8" cstate="email"/>
          <a:stretch>
            <a:fillRect/>
          </a:stretch>
        </p:blipFill>
        <p:spPr>
          <a:xfrm>
            <a:off x="0" y="5802255"/>
            <a:ext cx="1620202" cy="1055745"/>
          </a:xfrm>
          <a:prstGeom prst="rect">
            <a:avLst/>
          </a:prstGeom>
        </p:spPr>
      </p:pic>
      <p:sp>
        <p:nvSpPr>
          <p:cNvPr id="2" name="标题 1"/>
          <p:cNvSpPr>
            <a:spLocks noGrp="1"/>
          </p:cNvSpPr>
          <p:nvPr>
            <p:ph type="title" hasCustomPrompt="1"/>
            <p:custDataLst>
              <p:tags r:id="rId9"/>
            </p:custDataLst>
          </p:nvPr>
        </p:nvSpPr>
        <p:spPr>
          <a:xfrm>
            <a:off x="1522800" y="1339200"/>
            <a:ext cx="9144000" cy="2386800"/>
          </a:xfrm>
        </p:spPr>
        <p:txBody>
          <a:bodyPr wrap="square" anchor="b">
            <a:normAutofit/>
          </a:bodyPr>
          <a:lstStyle>
            <a:lvl1pPr algn="ctr">
              <a:defRPr sz="6000" baseline="0">
                <a:solidFill>
                  <a:schemeClr val="tx1"/>
                </a:solidFill>
                <a:latin typeface="Arial" panose="020B0604020202020204" pitchFamily="34" charset="0"/>
                <a:ea typeface="微软雅黑" panose="020B0503020204020204" charset="-122"/>
              </a:defRPr>
            </a:lvl1pPr>
          </a:lstStyle>
          <a:p>
            <a:r>
              <a:rPr lang="zh-CN" altLang="en-US" dirty="0"/>
              <a:t>单击此处编辑标题</a:t>
            </a:r>
            <a:endParaRPr lang="zh-CN" altLang="en-US" dirty="0"/>
          </a:p>
        </p:txBody>
      </p:sp>
      <p:sp>
        <p:nvSpPr>
          <p:cNvPr id="3" name="日期占位符 2"/>
          <p:cNvSpPr>
            <a:spLocks noGrp="1"/>
          </p:cNvSpPr>
          <p:nvPr>
            <p:ph type="dt" sz="half" idx="10"/>
            <p:custDataLst>
              <p:tags r:id="rId10"/>
            </p:custDataLst>
          </p:nvPr>
        </p:nvSpPr>
        <p:spPr>
          <a:xfrm>
            <a:off x="879742" y="6349833"/>
            <a:ext cx="2700000" cy="316800"/>
          </a:xfrm>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a:xfrm>
            <a:off x="4116000" y="6349833"/>
            <a:ext cx="3960000" cy="316800"/>
          </a:xfrm>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a:xfrm>
            <a:off x="8610600" y="6349833"/>
            <a:ext cx="2700000" cy="316800"/>
          </a:xfrm>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3"/>
            </p:custDataLst>
          </p:nvPr>
        </p:nvSpPr>
        <p:spPr>
          <a:xfrm>
            <a:off x="1522413" y="3862800"/>
            <a:ext cx="9144000" cy="1656000"/>
          </a:xfrm>
        </p:spPr>
        <p:txBody>
          <a:bodyPr wrap="square">
            <a:normAutofit/>
          </a:bodyPr>
          <a:lstStyle>
            <a:lvl1pPr algn="ct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itle" preserve="1">
  <p:cSld name="标题幻灯片">
    <p:bg>
      <p:bgPr>
        <a:solidFill>
          <a:schemeClr val="tx2"/>
        </a:solidFill>
        <a:effectLst/>
      </p:bgPr>
    </p:bg>
    <p:spTree>
      <p:nvGrpSpPr>
        <p:cNvPr id="1" name=""/>
        <p:cNvGrpSpPr/>
        <p:nvPr/>
      </p:nvGrpSpPr>
      <p:grpSpPr>
        <a:xfrm>
          <a:off x="0" y="0"/>
          <a:ext cx="0" cy="0"/>
          <a:chOff x="0" y="0"/>
          <a:chExt cx="0" cy="0"/>
        </a:xfrm>
      </p:grpSpPr>
      <p:pic>
        <p:nvPicPr>
          <p:cNvPr id="5" name="图片 4"/>
          <p:cNvPicPr/>
          <p:nvPr userDrawn="1">
            <p:custDataLst>
              <p:tags r:id="rId2"/>
            </p:custDataLst>
          </p:nvPr>
        </p:nvPicPr>
        <p:blipFill>
          <a:blip r:embed="rId3" r:link="rId4" cstate="email"/>
          <a:stretch>
            <a:fillRect/>
          </a:stretch>
        </p:blipFill>
        <p:spPr>
          <a:xfrm>
            <a:off x="0" y="0"/>
            <a:ext cx="12192000" cy="6858000"/>
          </a:xfrm>
          <a:prstGeom prst="rect">
            <a:avLst/>
          </a:prstGeom>
        </p:spPr>
      </p:pic>
      <p:sp>
        <p:nvSpPr>
          <p:cNvPr id="16" name="日期占位符 15"/>
          <p:cNvSpPr>
            <a:spLocks noGrp="1"/>
          </p:cNvSpPr>
          <p:nvPr>
            <p:ph type="dt" sz="half" idx="10"/>
            <p:custDataLst>
              <p:tags r:id="rId5"/>
            </p:custDataLst>
          </p:nvPr>
        </p:nvSpPr>
        <p:spPr>
          <a:xfrm>
            <a:off x="879742" y="6349833"/>
            <a:ext cx="2700000" cy="316800"/>
          </a:xfrm>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6"/>
            </p:custDataLst>
          </p:nvPr>
        </p:nvSpPr>
        <p:spPr>
          <a:xfrm>
            <a:off x="4116000" y="6349833"/>
            <a:ext cx="3960000" cy="316800"/>
          </a:xfrm>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p>
        </p:txBody>
      </p:sp>
      <p:sp>
        <p:nvSpPr>
          <p:cNvPr id="18" name="灯片编号占位符 17"/>
          <p:cNvSpPr>
            <a:spLocks noGrp="1"/>
          </p:cNvSpPr>
          <p:nvPr>
            <p:ph type="sldNum" sz="quarter" idx="12"/>
            <p:custDataLst>
              <p:tags r:id="rId7"/>
            </p:custDataLst>
          </p:nvPr>
        </p:nvSpPr>
        <p:spPr>
          <a:xfrm>
            <a:off x="8610600" y="6349833"/>
            <a:ext cx="2700000" cy="316800"/>
          </a:xfrm>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cxnSp>
        <p:nvCxnSpPr>
          <p:cNvPr id="10" name="直接连接符 9"/>
          <p:cNvCxnSpPr/>
          <p:nvPr userDrawn="1">
            <p:custDataLst>
              <p:tags r:id="rId8"/>
            </p:custDataLst>
          </p:nvPr>
        </p:nvCxnSpPr>
        <p:spPr>
          <a:xfrm>
            <a:off x="6604318" y="2893695"/>
            <a:ext cx="4352290"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6" name="文本占位符 5"/>
          <p:cNvSpPr>
            <a:spLocks noGrp="1"/>
          </p:cNvSpPr>
          <p:nvPr>
            <p:ph type="body" sz="quarter" idx="16" hasCustomPrompt="1"/>
            <p:custDataLst>
              <p:tags r:id="rId9"/>
            </p:custDataLst>
          </p:nvPr>
        </p:nvSpPr>
        <p:spPr>
          <a:xfrm>
            <a:off x="6604319" y="4723765"/>
            <a:ext cx="2135505" cy="408940"/>
          </a:xfrm>
          <a:prstGeom prst="rect">
            <a:avLst/>
          </a:prstGeom>
        </p:spPr>
        <p:txBody>
          <a:bodyPr vert="horz" wrap="square" lIns="91440" tIns="45720" rIns="91440" bIns="45720" anchor="t" anchorCtr="0">
            <a:normAutofit/>
          </a:bodyPr>
          <a:lstStyle>
            <a:lvl1pPr marL="342900" marR="0" indent="-342900" algn="l" rtl="0" eaLnBrk="1" fontAlgn="auto">
              <a:lnSpc>
                <a:spcPct val="130000"/>
              </a:lnSpc>
              <a:spcBef>
                <a:spcPts val="0"/>
              </a:spcBef>
              <a:spcAft>
                <a:spcPts val="1000"/>
              </a:spcAft>
              <a:buClrTx/>
              <a:buSzPts val="1600"/>
              <a:buFont typeface="Arial" panose="020B0604020202020204" pitchFamily="34" charset="0"/>
              <a:buNone/>
              <a:defRPr sz="1600" b="0" spc="150">
                <a:solidFill>
                  <a:schemeClr val="bg1"/>
                </a:solidFill>
                <a:latin typeface="Arial" panose="020B0604020202020204" pitchFamily="34" charset="0"/>
                <a:ea typeface="微软雅黑" panose="020B0503020204020204" charset="-122"/>
              </a:defRPr>
            </a:lvl1pPr>
          </a:lstStyle>
          <a:p>
            <a:pPr marL="0" marR="0" lvl="0" indent="0" algn="l" defTabSz="914400" rtl="0" eaLnBrk="1" fontAlgn="auto" latinLnBrk="0" hangingPunct="1">
              <a:lnSpc>
                <a:spcPct val="130000"/>
              </a:lnSpc>
              <a:spcBef>
                <a:spcPts val="0"/>
              </a:spcBef>
              <a:spcAft>
                <a:spcPts val="1000"/>
              </a:spcAft>
              <a:buClr>
                <a:schemeClr val="tx1">
                  <a:lumMod val="100000"/>
                </a:schemeClr>
              </a:buClr>
              <a:buSzPts val="1600"/>
              <a:buFont typeface="Arial" panose="020B0604020202020204" pitchFamily="34" charset="0"/>
              <a:buNone/>
            </a:pPr>
            <a:r>
              <a:rPr lang="zh-CN" altLang="en-US"/>
              <a:t>编辑文本</a:t>
            </a:r>
            <a:endParaRPr lang="zh-CN" altLang="en-US"/>
          </a:p>
        </p:txBody>
      </p:sp>
      <p:sp>
        <p:nvSpPr>
          <p:cNvPr id="4" name="文本占位符 3"/>
          <p:cNvSpPr>
            <a:spLocks noGrp="1"/>
          </p:cNvSpPr>
          <p:nvPr>
            <p:ph type="body" sz="quarter" idx="15" hasCustomPrompt="1"/>
            <p:custDataLst>
              <p:tags r:id="rId10"/>
            </p:custDataLst>
          </p:nvPr>
        </p:nvSpPr>
        <p:spPr>
          <a:xfrm>
            <a:off x="8744269" y="4723765"/>
            <a:ext cx="2135505" cy="408940"/>
          </a:xfrm>
          <a:prstGeom prst="rect">
            <a:avLst/>
          </a:prstGeom>
        </p:spPr>
        <p:txBody>
          <a:bodyPr vert="horz" wrap="square" lIns="91440" tIns="45720" rIns="91440" bIns="45720" anchor="t" anchorCtr="0">
            <a:normAutofit/>
          </a:bodyPr>
          <a:lstStyle>
            <a:lvl1pPr marL="342900" marR="0" indent="-342900" algn="r" rtl="0" eaLnBrk="1" fontAlgn="auto">
              <a:lnSpc>
                <a:spcPct val="130000"/>
              </a:lnSpc>
              <a:spcBef>
                <a:spcPts val="0"/>
              </a:spcBef>
              <a:spcAft>
                <a:spcPts val="1000"/>
              </a:spcAft>
              <a:buClrTx/>
              <a:buSzPts val="1600"/>
              <a:buFont typeface="Arial" panose="020B0604020202020204" pitchFamily="34" charset="0"/>
              <a:buNone/>
              <a:defRPr sz="1600" b="0" spc="150">
                <a:solidFill>
                  <a:schemeClr val="bg1"/>
                </a:solidFill>
                <a:latin typeface="Arial" panose="020B0604020202020204" pitchFamily="34" charset="0"/>
                <a:ea typeface="微软雅黑" panose="020B0503020204020204" charset="-122"/>
              </a:defRPr>
            </a:lvl1pPr>
          </a:lstStyle>
          <a:p>
            <a:pPr marL="0" marR="0" lvl="0" indent="0" algn="r" defTabSz="914400" rtl="0" eaLnBrk="1" fontAlgn="auto" latinLnBrk="0" hangingPunct="1">
              <a:lnSpc>
                <a:spcPct val="130000"/>
              </a:lnSpc>
              <a:spcBef>
                <a:spcPts val="0"/>
              </a:spcBef>
              <a:spcAft>
                <a:spcPts val="1000"/>
              </a:spcAft>
              <a:buClr>
                <a:schemeClr val="tx1">
                  <a:lumMod val="100000"/>
                </a:schemeClr>
              </a:buClr>
              <a:buSzPts val="1600"/>
              <a:buFont typeface="Arial" panose="020B0604020202020204" pitchFamily="34" charset="0"/>
              <a:buNone/>
            </a:pPr>
            <a:r>
              <a:rPr lang="zh-CN" altLang="en-US"/>
              <a:t>编辑文本</a:t>
            </a:r>
            <a:endParaRPr lang="zh-CN" altLang="en-US"/>
          </a:p>
        </p:txBody>
      </p:sp>
      <p:sp>
        <p:nvSpPr>
          <p:cNvPr id="3" name="副标题 2"/>
          <p:cNvSpPr>
            <a:spLocks noGrp="1"/>
          </p:cNvSpPr>
          <p:nvPr>
            <p:ph type="subTitle" idx="14" hasCustomPrompt="1"/>
            <p:custDataLst>
              <p:tags r:id="rId11"/>
            </p:custDataLst>
          </p:nvPr>
        </p:nvSpPr>
        <p:spPr>
          <a:xfrm>
            <a:off x="6604319" y="3100705"/>
            <a:ext cx="4351655" cy="1569720"/>
          </a:xfrm>
        </p:spPr>
        <p:txBody>
          <a:bodyPr vert="horz" wrap="square" lIns="91440" tIns="45720" rIns="91440" bIns="45720" anchor="t" anchorCtr="0">
            <a:normAutofit/>
          </a:bodyPr>
          <a:lstStyle>
            <a:lvl1pPr marL="0" marR="0" indent="0" algn="l" defTabSz="914400" rtl="0" eaLnBrk="1" fontAlgn="auto" latinLnBrk="0" hangingPunct="1">
              <a:lnSpc>
                <a:spcPct val="120000"/>
              </a:lnSpc>
              <a:spcBef>
                <a:spcPts val="800"/>
              </a:spcBef>
              <a:spcAft>
                <a:spcPts val="0"/>
              </a:spcAft>
              <a:buClrTx/>
              <a:buSzPts val="1600"/>
              <a:buFont typeface="Arial" panose="020B0604020202020204" pitchFamily="34" charset="0"/>
              <a:buNone/>
              <a:defRPr sz="1600" b="0" spc="150">
                <a:solidFill>
                  <a:schemeClr val="bg1"/>
                </a:solidFill>
                <a:latin typeface="Arial" panose="020B0604020202020204" pitchFamily="34" charset="0"/>
                <a:ea typeface="微软雅黑" panose="020B0503020204020204" charset="-122"/>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zh-CN" altLang="en-US"/>
              <a:t>单击此处编辑副标题</a:t>
            </a:r>
            <a:endParaRPr lang="zh-CN" altLang="en-US"/>
          </a:p>
        </p:txBody>
      </p:sp>
      <p:sp>
        <p:nvSpPr>
          <p:cNvPr id="2" name="标题 1"/>
          <p:cNvSpPr>
            <a:spLocks noGrp="1"/>
          </p:cNvSpPr>
          <p:nvPr>
            <p:ph type="ctrTitle" idx="13" hasCustomPrompt="1"/>
            <p:custDataLst>
              <p:tags r:id="rId12"/>
            </p:custDataLst>
          </p:nvPr>
        </p:nvSpPr>
        <p:spPr>
          <a:xfrm>
            <a:off x="6604319" y="1725296"/>
            <a:ext cx="4825365" cy="970915"/>
          </a:xfrm>
        </p:spPr>
        <p:txBody>
          <a:bodyPr vert="horz" wrap="square" lIns="91440" tIns="45720" rIns="91440" bIns="45720" anchor="b" anchorCtr="0">
            <a:normAutofit/>
          </a:bodyPr>
          <a:lstStyle>
            <a:lvl1pPr marL="0" marR="0" indent="0" algn="l" defTabSz="914400" rtl="0" eaLnBrk="1" fontAlgn="auto" latinLnBrk="0" hangingPunct="1">
              <a:lnSpc>
                <a:spcPct val="100000"/>
              </a:lnSpc>
              <a:spcBef>
                <a:spcPct val="0"/>
              </a:spcBef>
              <a:spcAft>
                <a:spcPts val="0"/>
              </a:spcAft>
              <a:buClrTx/>
              <a:buSzPts val="5400"/>
              <a:buFont typeface="Arial" panose="020B0604020202020204" pitchFamily="34" charset="0"/>
              <a:buNone/>
              <a:defRPr sz="5400" b="0" spc="600">
                <a:solidFill>
                  <a:schemeClr val="bg1"/>
                </a:solidFill>
                <a:latin typeface="Arial" panose="020B0604020202020204" pitchFamily="34" charset="0"/>
                <a:ea typeface="汉仪旗黑-85S" panose="00020600040101010101" pitchFamily="18" charset="-122"/>
              </a:defRPr>
            </a:lvl1pPr>
          </a:lstStyle>
          <a:p>
            <a:r>
              <a:rPr lang="zh-CN" altLang="en-US" dirty="0"/>
              <a:t>编辑标题</a:t>
            </a:r>
            <a:endParaRPr lang="zh-CN" altLang="en-US" dirty="0"/>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chemeClr val="bg2"/>
        </a:solidFill>
        <a:effectLst/>
      </p:bgPr>
    </p:bg>
    <p:spTree>
      <p:nvGrpSpPr>
        <p:cNvPr id="1" name=""/>
        <p:cNvGrpSpPr/>
        <p:nvPr/>
      </p:nvGrpSpPr>
      <p:grpSpPr>
        <a:xfrm>
          <a:off x="0" y="0"/>
          <a:ext cx="0" cy="0"/>
          <a:chOff x="0" y="0"/>
          <a:chExt cx="0" cy="0"/>
        </a:xfrm>
      </p:grpSpPr>
      <p:pic>
        <p:nvPicPr>
          <p:cNvPr id="8" name="图片 7"/>
          <p:cNvPicPr/>
          <p:nvPr userDrawn="1">
            <p:custDataLst>
              <p:tags r:id="rId2"/>
            </p:custDataLst>
          </p:nvPr>
        </p:nvPicPr>
        <p:blipFill>
          <a:blip r:embed="rId3" r:link="rId4" cstate="email"/>
          <a:stretch>
            <a:fillRect/>
          </a:stretch>
        </p:blipFill>
        <p:spPr>
          <a:xfrm>
            <a:off x="0" y="0"/>
            <a:ext cx="720090" cy="446722"/>
          </a:xfrm>
          <a:prstGeom prst="rect">
            <a:avLst/>
          </a:prstGeom>
        </p:spPr>
      </p:pic>
      <p:pic>
        <p:nvPicPr>
          <p:cNvPr id="7" name="图片 6"/>
          <p:cNvPicPr/>
          <p:nvPr userDrawn="1">
            <p:custDataLst>
              <p:tags r:id="rId5"/>
            </p:custDataLst>
          </p:nvPr>
        </p:nvPicPr>
        <p:blipFill>
          <a:blip r:embed="rId6" r:link="rId7" cstate="email"/>
          <a:stretch>
            <a:fillRect/>
          </a:stretch>
        </p:blipFill>
        <p:spPr>
          <a:xfrm>
            <a:off x="11471910" y="0"/>
            <a:ext cx="720090" cy="469220"/>
          </a:xfrm>
          <a:prstGeom prst="rect">
            <a:avLst/>
          </a:prstGeom>
        </p:spPr>
      </p:pic>
      <p:sp>
        <p:nvSpPr>
          <p:cNvPr id="2" name="标题 1"/>
          <p:cNvSpPr>
            <a:spLocks noGrp="1"/>
          </p:cNvSpPr>
          <p:nvPr>
            <p:ph type="title"/>
            <p:custDataLst>
              <p:tags r:id="rId8"/>
            </p:custDataLst>
          </p:nvPr>
        </p:nvSpPr>
        <p:spPr>
          <a:xfrm>
            <a:off x="669882" y="443234"/>
            <a:ext cx="10852237" cy="441964"/>
          </a:xfrm>
        </p:spPr>
        <p:txBody>
          <a:bodyPr vert="horz" wrap="square" lIns="90170" tIns="46990" rIns="90170" bIns="46990" rtlCol="0" anchor="ctr" anchorCtr="0">
            <a:norm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9"/>
            </p:custDataLst>
          </p:nvPr>
        </p:nvSpPr>
        <p:spPr>
          <a:xfrm>
            <a:off x="669882" y="952508"/>
            <a:ext cx="10852237" cy="5388907"/>
          </a:xfrm>
        </p:spPr>
        <p:txBody>
          <a:bodyPr vert="horz" wrap="square"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10"/>
            </p:custDataLst>
          </p:nvPr>
        </p:nvSpPr>
        <p:spPr>
          <a:xfrm>
            <a:off x="879742" y="6349833"/>
            <a:ext cx="2700000" cy="316800"/>
          </a:xfrm>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11"/>
            </p:custDataLst>
          </p:nvPr>
        </p:nvSpPr>
        <p:spPr>
          <a:xfrm>
            <a:off x="4116000" y="6349833"/>
            <a:ext cx="3960000" cy="316800"/>
          </a:xfrm>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p>
        </p:txBody>
      </p:sp>
      <p:sp>
        <p:nvSpPr>
          <p:cNvPr id="6" name="灯片编号占位符 5"/>
          <p:cNvSpPr>
            <a:spLocks noGrp="1"/>
          </p:cNvSpPr>
          <p:nvPr>
            <p:ph type="sldNum" sz="quarter" idx="12"/>
            <p:custDataLst>
              <p:tags r:id="rId12"/>
            </p:custDataLst>
          </p:nvPr>
        </p:nvSpPr>
        <p:spPr>
          <a:xfrm>
            <a:off x="8610600" y="6349833"/>
            <a:ext cx="2700000" cy="316800"/>
          </a:xfrm>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chemeClr val="tx2"/>
        </a:solidFill>
        <a:effectLst/>
      </p:bgPr>
    </p:bg>
    <p:spTree>
      <p:nvGrpSpPr>
        <p:cNvPr id="1" name=""/>
        <p:cNvGrpSpPr/>
        <p:nvPr/>
      </p:nvGrpSpPr>
      <p:grpSpPr>
        <a:xfrm>
          <a:off x="0" y="0"/>
          <a:ext cx="0" cy="0"/>
          <a:chOff x="0" y="0"/>
          <a:chExt cx="0" cy="0"/>
        </a:xfrm>
      </p:grpSpPr>
      <p:pic>
        <p:nvPicPr>
          <p:cNvPr id="7" name="图片 6"/>
          <p:cNvPicPr/>
          <p:nvPr userDrawn="1">
            <p:custDataLst>
              <p:tags r:id="rId2"/>
            </p:custDataLst>
          </p:nvPr>
        </p:nvPicPr>
        <p:blipFill>
          <a:blip r:embed="rId3" r:link="rId4" cstate="email"/>
          <a:stretch>
            <a:fillRect/>
          </a:stretch>
        </p:blipFill>
        <p:spPr>
          <a:xfrm>
            <a:off x="8579555" y="1397000"/>
            <a:ext cx="3612445" cy="4064000"/>
          </a:xfrm>
          <a:prstGeom prst="rect">
            <a:avLst/>
          </a:prstGeom>
        </p:spPr>
      </p:pic>
      <p:sp>
        <p:nvSpPr>
          <p:cNvPr id="4" name="日期占位符 3"/>
          <p:cNvSpPr>
            <a:spLocks noGrp="1"/>
          </p:cNvSpPr>
          <p:nvPr>
            <p:ph type="dt" sz="half" idx="10"/>
            <p:custDataLst>
              <p:tags r:id="rId5"/>
            </p:custDataLst>
          </p:nvPr>
        </p:nvSpPr>
        <p:spPr>
          <a:xfrm>
            <a:off x="879742" y="6349833"/>
            <a:ext cx="2700000" cy="316800"/>
          </a:xfrm>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6"/>
            </p:custDataLst>
          </p:nvPr>
        </p:nvSpPr>
        <p:spPr>
          <a:xfrm>
            <a:off x="4116000" y="6349833"/>
            <a:ext cx="3960000" cy="316800"/>
          </a:xfrm>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p>
        </p:txBody>
      </p:sp>
      <p:sp>
        <p:nvSpPr>
          <p:cNvPr id="6" name="灯片编号占位符 5"/>
          <p:cNvSpPr>
            <a:spLocks noGrp="1"/>
          </p:cNvSpPr>
          <p:nvPr>
            <p:ph type="sldNum" sz="quarter" idx="12"/>
            <p:custDataLst>
              <p:tags r:id="rId7"/>
            </p:custDataLst>
          </p:nvPr>
        </p:nvSpPr>
        <p:spPr>
          <a:xfrm>
            <a:off x="8610600" y="6349833"/>
            <a:ext cx="2700000" cy="316800"/>
          </a:xfrm>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a:p>
        </p:txBody>
      </p:sp>
      <p:sp>
        <p:nvSpPr>
          <p:cNvPr id="3" name="标题 2"/>
          <p:cNvSpPr>
            <a:spLocks noGrp="1"/>
          </p:cNvSpPr>
          <p:nvPr>
            <p:ph type="ctrTitle" idx="14" hasCustomPrompt="1"/>
            <p:custDataLst>
              <p:tags r:id="rId8"/>
            </p:custDataLst>
          </p:nvPr>
        </p:nvSpPr>
        <p:spPr>
          <a:xfrm>
            <a:off x="2307909" y="3260090"/>
            <a:ext cx="5767705" cy="983298"/>
          </a:xfrm>
        </p:spPr>
        <p:txBody>
          <a:bodyPr vert="horz" wrap="square" lIns="91440" tIns="45720" rIns="91440" bIns="45720" anchor="b" anchorCtr="0">
            <a:normAutofit/>
          </a:bodyPr>
          <a:lstStyle>
            <a:lvl1pPr marL="0" marR="0" indent="0" algn="ctr" defTabSz="914400" rtl="0" eaLnBrk="1" fontAlgn="auto" latinLnBrk="0" hangingPunct="1">
              <a:lnSpc>
                <a:spcPct val="100000"/>
              </a:lnSpc>
              <a:spcBef>
                <a:spcPct val="0"/>
              </a:spcBef>
              <a:spcAft>
                <a:spcPts val="0"/>
              </a:spcAft>
              <a:buClrTx/>
              <a:buSzPts val="4800"/>
              <a:buFont typeface="Arial" panose="020B0604020202020204" pitchFamily="34" charset="0"/>
              <a:buNone/>
              <a:defRPr sz="4800" b="0" spc="200">
                <a:solidFill>
                  <a:schemeClr val="tx1">
                    <a:lumMod val="85000"/>
                    <a:lumOff val="15000"/>
                  </a:schemeClr>
                </a:solidFill>
                <a:latin typeface="Arial" panose="020B0604020202020204" pitchFamily="34" charset="0"/>
                <a:ea typeface="汉仪旗黑-85S" panose="00020600040101010101" pitchFamily="18" charset="-122"/>
              </a:defRPr>
            </a:lvl1pPr>
          </a:lstStyle>
          <a:p>
            <a:r>
              <a:rPr lang="zh-CN" altLang="en-US" dirty="0"/>
              <a:t>编辑标题</a:t>
            </a:r>
            <a:endParaRPr lang="zh-CN" altLang="en-US" dirty="0"/>
          </a:p>
        </p:txBody>
      </p:sp>
      <p:sp>
        <p:nvSpPr>
          <p:cNvPr id="2" name="副标题 1"/>
          <p:cNvSpPr>
            <a:spLocks noGrp="1"/>
          </p:cNvSpPr>
          <p:nvPr>
            <p:ph type="subTitle" idx="13" hasCustomPrompt="1"/>
            <p:custDataLst>
              <p:tags r:id="rId9"/>
            </p:custDataLst>
          </p:nvPr>
        </p:nvSpPr>
        <p:spPr>
          <a:xfrm>
            <a:off x="2307909" y="4298951"/>
            <a:ext cx="5767705" cy="575945"/>
          </a:xfrm>
        </p:spPr>
        <p:txBody>
          <a:bodyPr vert="horz" wrap="square" lIns="91440" tIns="45720" rIns="91440" bIns="45720" anchor="t" anchorCtr="0">
            <a:normAutofit/>
          </a:bodyPr>
          <a:lstStyle>
            <a:lvl1pPr marL="0" marR="0" indent="0" algn="ctr" defTabSz="914400" rtl="0" eaLnBrk="1" fontAlgn="auto" latinLnBrk="0" hangingPunct="1">
              <a:lnSpc>
                <a:spcPct val="100000"/>
              </a:lnSpc>
              <a:spcBef>
                <a:spcPts val="0"/>
              </a:spcBef>
              <a:spcAft>
                <a:spcPts val="0"/>
              </a:spcAft>
              <a:buClrTx/>
              <a:buSzPts val="1800"/>
              <a:buFont typeface="Arial" panose="020B0604020202020204" pitchFamily="34" charset="0"/>
              <a:buNone/>
              <a:defRPr sz="1800" b="0" spc="200">
                <a:solidFill>
                  <a:schemeClr val="tx1">
                    <a:lumMod val="85000"/>
                    <a:lumOff val="15000"/>
                  </a:schemeClr>
                </a:solidFill>
                <a:latin typeface="Arial" panose="020B0604020202020204" pitchFamily="34" charset="0"/>
                <a:ea typeface="微软雅黑" panose="020B0503020204020204" charset="-122"/>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zh-CN" altLang="en-US"/>
              <a:t>单击此处编辑副标题</a:t>
            </a:r>
            <a:endParaRPr lang="zh-CN" altLang="en-US"/>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chemeClr val="bg2"/>
        </a:solidFill>
        <a:effectLst/>
      </p:bgPr>
    </p:bg>
    <p:spTree>
      <p:nvGrpSpPr>
        <p:cNvPr id="1" name=""/>
        <p:cNvGrpSpPr/>
        <p:nvPr/>
      </p:nvGrpSpPr>
      <p:grpSpPr>
        <a:xfrm>
          <a:off x="0" y="0"/>
          <a:ext cx="0" cy="0"/>
          <a:chOff x="0" y="0"/>
          <a:chExt cx="0" cy="0"/>
        </a:xfrm>
      </p:grpSpPr>
      <p:pic>
        <p:nvPicPr>
          <p:cNvPr id="9" name="图片 8"/>
          <p:cNvPicPr/>
          <p:nvPr userDrawn="1">
            <p:custDataLst>
              <p:tags r:id="rId2"/>
            </p:custDataLst>
          </p:nvPr>
        </p:nvPicPr>
        <p:blipFill>
          <a:blip r:embed="rId3" r:link="rId4" cstate="email"/>
          <a:stretch>
            <a:fillRect/>
          </a:stretch>
        </p:blipFill>
        <p:spPr>
          <a:xfrm>
            <a:off x="0" y="0"/>
            <a:ext cx="720090" cy="446722"/>
          </a:xfrm>
          <a:prstGeom prst="rect">
            <a:avLst/>
          </a:prstGeom>
        </p:spPr>
      </p:pic>
      <p:pic>
        <p:nvPicPr>
          <p:cNvPr id="8" name="图片 7"/>
          <p:cNvPicPr/>
          <p:nvPr userDrawn="1">
            <p:custDataLst>
              <p:tags r:id="rId5"/>
            </p:custDataLst>
          </p:nvPr>
        </p:nvPicPr>
        <p:blipFill>
          <a:blip r:embed="rId6" r:link="rId7" cstate="email"/>
          <a:stretch>
            <a:fillRect/>
          </a:stretch>
        </p:blipFill>
        <p:spPr>
          <a:xfrm>
            <a:off x="11471910" y="0"/>
            <a:ext cx="720090" cy="469220"/>
          </a:xfrm>
          <a:prstGeom prst="rect">
            <a:avLst/>
          </a:prstGeom>
        </p:spPr>
      </p:pic>
      <p:sp>
        <p:nvSpPr>
          <p:cNvPr id="2" name="标题 1"/>
          <p:cNvSpPr>
            <a:spLocks noGrp="1"/>
          </p:cNvSpPr>
          <p:nvPr>
            <p:ph type="title"/>
            <p:custDataLst>
              <p:tags r:id="rId8"/>
            </p:custDataLst>
          </p:nvPr>
        </p:nvSpPr>
        <p:spPr>
          <a:xfrm>
            <a:off x="669882" y="443234"/>
            <a:ext cx="10852237" cy="441964"/>
          </a:xfrm>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custDataLst>
              <p:tags r:id="rId9"/>
            </p:custDataLst>
          </p:nvPr>
        </p:nvSpPr>
        <p:spPr>
          <a:xfrm>
            <a:off x="669930" y="952508"/>
            <a:ext cx="5283242" cy="5388907"/>
          </a:xfrm>
        </p:spPr>
        <p:txBody>
          <a:bodyPr vert="horz" wrap="square"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custDataLst>
              <p:tags r:id="rId10"/>
            </p:custDataLst>
          </p:nvPr>
        </p:nvSpPr>
        <p:spPr>
          <a:xfrm>
            <a:off x="6238877" y="952508"/>
            <a:ext cx="5283242" cy="5388907"/>
          </a:xfrm>
        </p:spPr>
        <p:txBody>
          <a:bodyPr wrap="square" lIns="90170" tIns="46990" rIns="90170" bIns="46990">
            <a:normAutofit/>
          </a:bodyPr>
          <a:lstStyle>
            <a:lvl1pPr eaLnBrk="1" fontAlgn="auto" latinLnBrk="0" hangingPunct="1">
              <a:defRPr sz="1600">
                <a:solidFill>
                  <a:schemeClr val="tx1"/>
                </a:solidFill>
                <a:latin typeface="Arial" panose="020B0604020202020204" pitchFamily="34" charset="0"/>
                <a:ea typeface="微软雅黑" panose="020B0503020204020204" charset="-122"/>
              </a:defRPr>
            </a:lvl1pPr>
            <a:lvl2pPr eaLnBrk="1" fontAlgn="auto" latinLnBrk="0" hangingPunct="1">
              <a:defRPr sz="1600">
                <a:solidFill>
                  <a:schemeClr val="tx1"/>
                </a:solidFill>
                <a:latin typeface="Arial" panose="020B0604020202020204" pitchFamily="34" charset="0"/>
                <a:ea typeface="微软雅黑" panose="020B0503020204020204" charset="-122"/>
              </a:defRPr>
            </a:lvl2pPr>
            <a:lvl3pPr eaLnBrk="1" fontAlgn="auto" latinLnBrk="0" hangingPunct="1">
              <a:defRPr sz="1600">
                <a:solidFill>
                  <a:schemeClr val="tx1"/>
                </a:solidFill>
                <a:latin typeface="Arial" panose="020B0604020202020204" pitchFamily="34" charset="0"/>
                <a:ea typeface="微软雅黑" panose="020B0503020204020204" charset="-122"/>
              </a:defRPr>
            </a:lvl3pPr>
            <a:lvl4pPr eaLnBrk="1" fontAlgn="auto" latinLnBrk="0" hangingPunct="1">
              <a:defRPr sz="1600">
                <a:solidFill>
                  <a:schemeClr val="tx1"/>
                </a:solidFill>
                <a:latin typeface="Arial" panose="020B0604020202020204" pitchFamily="34" charset="0"/>
                <a:ea typeface="微软雅黑" panose="020B0503020204020204" charset="-122"/>
              </a:defRPr>
            </a:lvl4pPr>
            <a:lvl5pPr eaLnBrk="1" fontAlgn="auto" latinLnBrk="0" hangingPunct="1">
              <a:defRPr sz="160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11"/>
            </p:custDataLst>
          </p:nvPr>
        </p:nvSpPr>
        <p:spPr>
          <a:xfrm>
            <a:off x="879742" y="6349833"/>
            <a:ext cx="2700000" cy="316800"/>
          </a:xfrm>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12"/>
            </p:custDataLst>
          </p:nvPr>
        </p:nvSpPr>
        <p:spPr>
          <a:xfrm>
            <a:off x="4116000" y="6349833"/>
            <a:ext cx="3960000" cy="316800"/>
          </a:xfrm>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p>
        </p:txBody>
      </p:sp>
      <p:sp>
        <p:nvSpPr>
          <p:cNvPr id="7" name="灯片编号占位符 6"/>
          <p:cNvSpPr>
            <a:spLocks noGrp="1"/>
          </p:cNvSpPr>
          <p:nvPr>
            <p:ph type="sldNum" sz="quarter" idx="12"/>
            <p:custDataLst>
              <p:tags r:id="rId13"/>
            </p:custDataLst>
          </p:nvPr>
        </p:nvSpPr>
        <p:spPr>
          <a:xfrm>
            <a:off x="8610600" y="6349833"/>
            <a:ext cx="2700000" cy="316800"/>
          </a:xfrm>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chemeClr val="bg2"/>
        </a:solidFill>
        <a:effectLst/>
      </p:bgPr>
    </p:bg>
    <p:spTree>
      <p:nvGrpSpPr>
        <p:cNvPr id="1" name=""/>
        <p:cNvGrpSpPr/>
        <p:nvPr/>
      </p:nvGrpSpPr>
      <p:grpSpPr>
        <a:xfrm>
          <a:off x="0" y="0"/>
          <a:ext cx="0" cy="0"/>
          <a:chOff x="0" y="0"/>
          <a:chExt cx="0" cy="0"/>
        </a:xfrm>
      </p:grpSpPr>
      <p:pic>
        <p:nvPicPr>
          <p:cNvPr id="11" name="图片 10"/>
          <p:cNvPicPr/>
          <p:nvPr userDrawn="1">
            <p:custDataLst>
              <p:tags r:id="rId2"/>
            </p:custDataLst>
          </p:nvPr>
        </p:nvPicPr>
        <p:blipFill>
          <a:blip r:embed="rId3" r:link="rId4" cstate="email"/>
          <a:stretch>
            <a:fillRect/>
          </a:stretch>
        </p:blipFill>
        <p:spPr>
          <a:xfrm>
            <a:off x="0" y="0"/>
            <a:ext cx="720090" cy="446722"/>
          </a:xfrm>
          <a:prstGeom prst="rect">
            <a:avLst/>
          </a:prstGeom>
        </p:spPr>
      </p:pic>
      <p:pic>
        <p:nvPicPr>
          <p:cNvPr id="10" name="图片 9"/>
          <p:cNvPicPr/>
          <p:nvPr userDrawn="1">
            <p:custDataLst>
              <p:tags r:id="rId5"/>
            </p:custDataLst>
          </p:nvPr>
        </p:nvPicPr>
        <p:blipFill>
          <a:blip r:embed="rId6" r:link="rId7" cstate="email"/>
          <a:stretch>
            <a:fillRect/>
          </a:stretch>
        </p:blipFill>
        <p:spPr>
          <a:xfrm>
            <a:off x="11471910" y="0"/>
            <a:ext cx="720090" cy="469220"/>
          </a:xfrm>
          <a:prstGeom prst="rect">
            <a:avLst/>
          </a:prstGeom>
        </p:spPr>
      </p:pic>
      <p:sp>
        <p:nvSpPr>
          <p:cNvPr id="2" name="标题 1"/>
          <p:cNvSpPr>
            <a:spLocks noGrp="1"/>
          </p:cNvSpPr>
          <p:nvPr>
            <p:ph type="title"/>
            <p:custDataLst>
              <p:tags r:id="rId8"/>
            </p:custDataLst>
          </p:nvPr>
        </p:nvSpPr>
        <p:spPr>
          <a:xfrm>
            <a:off x="669882" y="443234"/>
            <a:ext cx="10852237" cy="441964"/>
          </a:xfrm>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9"/>
            </p:custDataLst>
          </p:nvPr>
        </p:nvSpPr>
        <p:spPr>
          <a:xfrm>
            <a:off x="669930" y="952508"/>
            <a:ext cx="5283242" cy="381003"/>
          </a:xfrm>
        </p:spPr>
        <p:txBody>
          <a:bodyPr wrap="square" lIns="90170" tIns="46990" rIns="90170" bIns="46990" anchor="ctr" anchorCtr="0">
            <a:normAutofit/>
          </a:bodyPr>
          <a:lstStyle>
            <a:lvl1pPr marL="0" indent="0" eaLnBrk="1" fontAlgn="auto" latinLnBrk="0" hangingPunct="1">
              <a:lnSpc>
                <a:spcPct val="100000"/>
              </a:lnSpc>
              <a:spcAft>
                <a:spcPts val="0"/>
              </a:spcAft>
              <a:buNone/>
              <a:defRPr sz="2000" b="0" u="none" strike="noStrike" kern="1200" cap="none" spc="200" normalizeH="0" baseline="0">
                <a:solidFill>
                  <a:schemeClr val="tx1"/>
                </a:solidFill>
                <a:uFillTx/>
                <a:latin typeface="Arial" panose="020B0604020202020204" pitchFamily="34" charset="0"/>
                <a:ea typeface="微软雅黑" panose="020B050302020402020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10"/>
            </p:custDataLst>
          </p:nvPr>
        </p:nvSpPr>
        <p:spPr>
          <a:xfrm>
            <a:off x="669925" y="1406525"/>
            <a:ext cx="5283200" cy="4934752"/>
          </a:xfrm>
        </p:spPr>
        <p:txBody>
          <a:bodyPr vert="horz" wrap="square"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11"/>
            </p:custDataLst>
          </p:nvPr>
        </p:nvSpPr>
        <p:spPr>
          <a:xfrm>
            <a:off x="6235750" y="952508"/>
            <a:ext cx="5283242" cy="381003"/>
          </a:xfrm>
        </p:spPr>
        <p:txBody>
          <a:bodyPr vert="horz" wrap="square" lIns="90170" tIns="46990" rIns="90170" bIns="46990" rtlCol="0" anchor="ctr" anchorCtr="0">
            <a:norm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0"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12"/>
            </p:custDataLst>
          </p:nvPr>
        </p:nvSpPr>
        <p:spPr>
          <a:xfrm>
            <a:off x="6235750" y="1406525"/>
            <a:ext cx="5283242" cy="4934752"/>
          </a:xfrm>
        </p:spPr>
        <p:txBody>
          <a:bodyPr vert="horz" wrap="square"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13"/>
            </p:custDataLst>
          </p:nvPr>
        </p:nvSpPr>
        <p:spPr>
          <a:xfrm>
            <a:off x="879742" y="6349833"/>
            <a:ext cx="2700000" cy="316800"/>
          </a:xfrm>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14"/>
            </p:custDataLst>
          </p:nvPr>
        </p:nvSpPr>
        <p:spPr>
          <a:xfrm>
            <a:off x="4116000" y="6349833"/>
            <a:ext cx="3960000" cy="316800"/>
          </a:xfrm>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p>
        </p:txBody>
      </p:sp>
      <p:sp>
        <p:nvSpPr>
          <p:cNvPr id="9" name="灯片编号占位符 8"/>
          <p:cNvSpPr>
            <a:spLocks noGrp="1"/>
          </p:cNvSpPr>
          <p:nvPr>
            <p:ph type="sldNum" sz="quarter" idx="12"/>
            <p:custDataLst>
              <p:tags r:id="rId15"/>
            </p:custDataLst>
          </p:nvPr>
        </p:nvSpPr>
        <p:spPr>
          <a:xfrm>
            <a:off x="8610600" y="6349833"/>
            <a:ext cx="2700000" cy="316800"/>
          </a:xfrm>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chemeClr val="bg2"/>
        </a:solidFill>
        <a:effectLst/>
      </p:bgPr>
    </p:bg>
    <p:spTree>
      <p:nvGrpSpPr>
        <p:cNvPr id="1" name=""/>
        <p:cNvGrpSpPr/>
        <p:nvPr/>
      </p:nvGrpSpPr>
      <p:grpSpPr>
        <a:xfrm>
          <a:off x="0" y="0"/>
          <a:ext cx="0" cy="0"/>
          <a:chOff x="0" y="0"/>
          <a:chExt cx="0" cy="0"/>
        </a:xfrm>
      </p:grpSpPr>
      <p:pic>
        <p:nvPicPr>
          <p:cNvPr id="7" name="图片 6"/>
          <p:cNvPicPr/>
          <p:nvPr userDrawn="1">
            <p:custDataLst>
              <p:tags r:id="rId2"/>
            </p:custDataLst>
          </p:nvPr>
        </p:nvPicPr>
        <p:blipFill>
          <a:blip r:embed="rId3" r:link="rId4" cstate="email"/>
          <a:stretch>
            <a:fillRect/>
          </a:stretch>
        </p:blipFill>
        <p:spPr>
          <a:xfrm>
            <a:off x="304800" y="2194560"/>
            <a:ext cx="4389120" cy="2468880"/>
          </a:xfrm>
          <a:prstGeom prst="rect">
            <a:avLst/>
          </a:prstGeom>
        </p:spPr>
      </p:pic>
      <p:sp>
        <p:nvSpPr>
          <p:cNvPr id="6" name="任意多边形 6"/>
          <p:cNvSpPr/>
          <p:nvPr userDrawn="1">
            <p:custDataLst>
              <p:tags r:id="rId5"/>
            </p:custDataLst>
          </p:nvPr>
        </p:nvSpPr>
        <p:spPr>
          <a:xfrm>
            <a:off x="4878000" y="0"/>
            <a:ext cx="7314000" cy="6858000"/>
          </a:xfrm>
          <a:custGeom>
            <a:avLst/>
            <a:gdLst>
              <a:gd name="connsiteX0" fmla="*/ 1714500 w 7314000"/>
              <a:gd name="connsiteY0" fmla="*/ 0 h 6858000"/>
              <a:gd name="connsiteX1" fmla="*/ 7314000 w 7314000"/>
              <a:gd name="connsiteY1" fmla="*/ 0 h 6858000"/>
              <a:gd name="connsiteX2" fmla="*/ 7314000 w 7314000"/>
              <a:gd name="connsiteY2" fmla="*/ 6858000 h 6858000"/>
              <a:gd name="connsiteX3" fmla="*/ 0 w 7314000"/>
              <a:gd name="connsiteY3" fmla="*/ 6858000 h 6858000"/>
              <a:gd name="connsiteX4" fmla="*/ 1714500 w 7314000"/>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314000" h="6858000">
                <a:moveTo>
                  <a:pt x="1714500" y="0"/>
                </a:moveTo>
                <a:lnTo>
                  <a:pt x="7314000" y="0"/>
                </a:lnTo>
                <a:lnTo>
                  <a:pt x="7314000" y="6858000"/>
                </a:lnTo>
                <a:lnTo>
                  <a:pt x="0" y="6858000"/>
                </a:lnTo>
                <a:lnTo>
                  <a:pt x="1714500" y="0"/>
                </a:lnTo>
                <a:close/>
              </a:path>
            </a:pathLst>
          </a:cu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2" name="标题 1"/>
          <p:cNvSpPr>
            <a:spLocks noGrp="1"/>
          </p:cNvSpPr>
          <p:nvPr>
            <p:ph type="title"/>
            <p:custDataLst>
              <p:tags r:id="rId6"/>
            </p:custDataLst>
          </p:nvPr>
        </p:nvSpPr>
        <p:spPr>
          <a:xfrm>
            <a:off x="669882" y="443230"/>
            <a:ext cx="10852237" cy="441964"/>
          </a:xfrm>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7"/>
            </p:custDataLst>
          </p:nvPr>
        </p:nvSpPr>
        <p:spPr>
          <a:xfrm>
            <a:off x="879742" y="6349833"/>
            <a:ext cx="2700000" cy="316800"/>
          </a:xfrm>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8"/>
            </p:custDataLst>
          </p:nvPr>
        </p:nvSpPr>
        <p:spPr>
          <a:xfrm>
            <a:off x="4116000" y="6349833"/>
            <a:ext cx="3960000" cy="316800"/>
          </a:xfrm>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p>
        </p:txBody>
      </p:sp>
      <p:sp>
        <p:nvSpPr>
          <p:cNvPr id="5" name="灯片编号占位符 4"/>
          <p:cNvSpPr>
            <a:spLocks noGrp="1"/>
          </p:cNvSpPr>
          <p:nvPr>
            <p:ph type="sldNum" sz="quarter" idx="12"/>
            <p:custDataLst>
              <p:tags r:id="rId9"/>
            </p:custDataLst>
          </p:nvPr>
        </p:nvSpPr>
        <p:spPr>
          <a:xfrm>
            <a:off x="8610600" y="6349833"/>
            <a:ext cx="2700000" cy="316800"/>
          </a:xfrm>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2"/>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a:xfrm>
            <a:off x="879742" y="6349833"/>
            <a:ext cx="2700000" cy="316800"/>
          </a:xfrm>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a:xfrm>
            <a:off x="4116000" y="6349833"/>
            <a:ext cx="3960000" cy="316800"/>
          </a:xfrm>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p>
        </p:txBody>
      </p:sp>
      <p:sp>
        <p:nvSpPr>
          <p:cNvPr id="4" name="灯片编号占位符 3"/>
          <p:cNvSpPr>
            <a:spLocks noGrp="1"/>
          </p:cNvSpPr>
          <p:nvPr>
            <p:ph type="sldNum" sz="quarter" idx="12"/>
            <p:custDataLst>
              <p:tags r:id="rId4"/>
            </p:custDataLst>
          </p:nvPr>
        </p:nvSpPr>
        <p:spPr>
          <a:xfrm>
            <a:off x="8610600" y="6349833"/>
            <a:ext cx="2700000" cy="316800"/>
          </a:xfrm>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图片与标题">
    <p:bg>
      <p:bgPr>
        <a:solidFill>
          <a:schemeClr val="bg2"/>
        </a:solidFill>
        <a:effectLst/>
      </p:bgPr>
    </p:bg>
    <p:spTree>
      <p:nvGrpSpPr>
        <p:cNvPr id="1" name=""/>
        <p:cNvGrpSpPr/>
        <p:nvPr/>
      </p:nvGrpSpPr>
      <p:grpSpPr>
        <a:xfrm>
          <a:off x="0" y="0"/>
          <a:ext cx="0" cy="0"/>
          <a:chOff x="0" y="0"/>
          <a:chExt cx="0" cy="0"/>
        </a:xfrm>
      </p:grpSpPr>
      <p:pic>
        <p:nvPicPr>
          <p:cNvPr id="9" name="图片 8"/>
          <p:cNvPicPr/>
          <p:nvPr userDrawn="1">
            <p:custDataLst>
              <p:tags r:id="rId2"/>
            </p:custDataLst>
          </p:nvPr>
        </p:nvPicPr>
        <p:blipFill>
          <a:blip r:embed="rId3" r:link="rId4" cstate="email"/>
          <a:stretch>
            <a:fillRect/>
          </a:stretch>
        </p:blipFill>
        <p:spPr>
          <a:xfrm>
            <a:off x="0" y="0"/>
            <a:ext cx="720090" cy="446722"/>
          </a:xfrm>
          <a:prstGeom prst="rect">
            <a:avLst/>
          </a:prstGeom>
        </p:spPr>
      </p:pic>
      <p:pic>
        <p:nvPicPr>
          <p:cNvPr id="8" name="图片 7"/>
          <p:cNvPicPr/>
          <p:nvPr userDrawn="1">
            <p:custDataLst>
              <p:tags r:id="rId5"/>
            </p:custDataLst>
          </p:nvPr>
        </p:nvPicPr>
        <p:blipFill>
          <a:blip r:embed="rId6" r:link="rId7" cstate="email"/>
          <a:stretch>
            <a:fillRect/>
          </a:stretch>
        </p:blipFill>
        <p:spPr>
          <a:xfrm>
            <a:off x="11471910" y="0"/>
            <a:ext cx="720090" cy="469220"/>
          </a:xfrm>
          <a:prstGeom prst="rect">
            <a:avLst/>
          </a:prstGeom>
        </p:spPr>
      </p:pic>
      <p:sp>
        <p:nvSpPr>
          <p:cNvPr id="2" name="标题 1"/>
          <p:cNvSpPr>
            <a:spLocks noGrp="1"/>
          </p:cNvSpPr>
          <p:nvPr>
            <p:ph type="title"/>
            <p:custDataLst>
              <p:tags r:id="rId8"/>
            </p:custDataLst>
          </p:nvPr>
        </p:nvSpPr>
        <p:spPr>
          <a:xfrm>
            <a:off x="669930" y="443234"/>
            <a:ext cx="10852237" cy="441964"/>
          </a:xfrm>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endParaRPr dirty="0">
              <a:sym typeface="+mn-ea"/>
            </a:endParaRPr>
          </a:p>
        </p:txBody>
      </p:sp>
      <p:sp>
        <p:nvSpPr>
          <p:cNvPr id="3" name="图片占位符 2"/>
          <p:cNvSpPr>
            <a:spLocks noGrp="1"/>
          </p:cNvSpPr>
          <p:nvPr>
            <p:ph type="pic" idx="1"/>
            <p:custDataLst>
              <p:tags r:id="rId9"/>
            </p:custDataLst>
          </p:nvPr>
        </p:nvSpPr>
        <p:spPr>
          <a:xfrm>
            <a:off x="669930" y="952508"/>
            <a:ext cx="5283242" cy="5388907"/>
          </a:xfrm>
        </p:spPr>
        <p:txBody>
          <a:bodyPr vert="horz" lIns="90170" tIns="46990" rIns="90170" bIns="4699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10"/>
            </p:custDataLst>
          </p:nvPr>
        </p:nvSpPr>
        <p:spPr>
          <a:xfrm>
            <a:off x="6238925" y="952508"/>
            <a:ext cx="5283242" cy="5388907"/>
          </a:xfrm>
        </p:spPr>
        <p:txBody>
          <a:bodyPr vert="horz" wrap="square"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11"/>
            </p:custDataLst>
          </p:nvPr>
        </p:nvSpPr>
        <p:spPr>
          <a:xfrm>
            <a:off x="879742" y="6349833"/>
            <a:ext cx="2700000" cy="316800"/>
          </a:xfrm>
        </p:spPr>
        <p:txBody>
          <a:bodyPr wrap="square">
            <a:normAutofit/>
          </a:bodyPr>
          <a:lstStyle>
            <a:lvl1pPr>
              <a:defRPr>
                <a:latin typeface="Arial" panose="020B0604020202020204" pitchFamily="34" charset="0"/>
                <a:ea typeface="微软雅黑" panose="020B0503020204020204" charset="-122"/>
              </a:defRPr>
            </a:lvl1p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12"/>
            </p:custDataLst>
          </p:nvPr>
        </p:nvSpPr>
        <p:spPr>
          <a:xfrm>
            <a:off x="4116000" y="6349833"/>
            <a:ext cx="3960000" cy="316800"/>
          </a:xfrm>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p>
        </p:txBody>
      </p:sp>
      <p:sp>
        <p:nvSpPr>
          <p:cNvPr id="7" name="灯片编号占位符 6"/>
          <p:cNvSpPr>
            <a:spLocks noGrp="1"/>
          </p:cNvSpPr>
          <p:nvPr>
            <p:ph type="sldNum" sz="quarter" idx="12"/>
            <p:custDataLst>
              <p:tags r:id="rId13"/>
            </p:custDataLst>
          </p:nvPr>
        </p:nvSpPr>
        <p:spPr>
          <a:xfrm>
            <a:off x="8610600" y="6349833"/>
            <a:ext cx="2700000" cy="316800"/>
          </a:xfrm>
        </p:spPr>
        <p:txBody>
          <a:bodyPr wrap="square">
            <a:normAutofit/>
          </a:bodyPr>
          <a:lstStyle>
            <a:lvl1pPr>
              <a:defRPr>
                <a:latin typeface="Arial" panose="020B0604020202020204" pitchFamily="34" charset="0"/>
                <a:ea typeface="微软雅黑" panose="020B0503020204020204" charset="-122"/>
              </a:defRPr>
            </a:lvl1pPr>
          </a:lstStyle>
          <a:p>
            <a:fld id="{FABC47A4-756D-490B-A52F-7D9E2C9FC05F}" type="slidenum">
              <a:rPr lang="zh-CN" altLang="en-US" smtClean="0"/>
            </a:fld>
            <a:endParaRPr lang="zh-CN" altLang="en-US"/>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vertTitleAndTx" preserve="1">
  <p:cSld name="竖排标题与文本">
    <p:bg>
      <p:bgPr>
        <a:solidFill>
          <a:schemeClr val="bg2"/>
        </a:solidFill>
        <a:effectLst/>
      </p:bgPr>
    </p:bg>
    <p:spTree>
      <p:nvGrpSpPr>
        <p:cNvPr id="1" name=""/>
        <p:cNvGrpSpPr/>
        <p:nvPr/>
      </p:nvGrpSpPr>
      <p:grpSpPr>
        <a:xfrm>
          <a:off x="0" y="0"/>
          <a:ext cx="0" cy="0"/>
          <a:chOff x="0" y="0"/>
          <a:chExt cx="0" cy="0"/>
        </a:xfrm>
      </p:grpSpPr>
      <p:pic>
        <p:nvPicPr>
          <p:cNvPr id="8" name="图片 7"/>
          <p:cNvPicPr/>
          <p:nvPr userDrawn="1">
            <p:custDataLst>
              <p:tags r:id="rId2"/>
            </p:custDataLst>
          </p:nvPr>
        </p:nvPicPr>
        <p:blipFill>
          <a:blip r:embed="rId3" r:link="rId4" cstate="email"/>
          <a:stretch>
            <a:fillRect/>
          </a:stretch>
        </p:blipFill>
        <p:spPr>
          <a:xfrm>
            <a:off x="0" y="0"/>
            <a:ext cx="720090" cy="446722"/>
          </a:xfrm>
          <a:prstGeom prst="rect">
            <a:avLst/>
          </a:prstGeom>
        </p:spPr>
      </p:pic>
      <p:pic>
        <p:nvPicPr>
          <p:cNvPr id="7" name="图片 6"/>
          <p:cNvPicPr/>
          <p:nvPr userDrawn="1">
            <p:custDataLst>
              <p:tags r:id="rId5"/>
            </p:custDataLst>
          </p:nvPr>
        </p:nvPicPr>
        <p:blipFill>
          <a:blip r:embed="rId6" r:link="rId7" cstate="email"/>
          <a:stretch>
            <a:fillRect/>
          </a:stretch>
        </p:blipFill>
        <p:spPr>
          <a:xfrm>
            <a:off x="11471910" y="0"/>
            <a:ext cx="720090" cy="469220"/>
          </a:xfrm>
          <a:prstGeom prst="rect">
            <a:avLst/>
          </a:prstGeom>
        </p:spPr>
      </p:pic>
      <p:sp>
        <p:nvSpPr>
          <p:cNvPr id="2" name="竖排标题 1"/>
          <p:cNvSpPr>
            <a:spLocks noGrp="1"/>
          </p:cNvSpPr>
          <p:nvPr>
            <p:ph type="title" orient="vert"/>
            <p:custDataLst>
              <p:tags r:id="rId8"/>
            </p:custDataLst>
          </p:nvPr>
        </p:nvSpPr>
        <p:spPr>
          <a:xfrm>
            <a:off x="10571135" y="952508"/>
            <a:ext cx="950984" cy="5388907"/>
          </a:xfrm>
        </p:spPr>
        <p:txBody>
          <a:bodyPr vert="eaVert" wrap="square" lIns="90170" tIns="46990" rIns="90170" bIns="46990" rtlCol="0" anchor="ctr" anchorCtr="0">
            <a:normAutofit/>
          </a:bodyPr>
          <a:lstStyle>
            <a:lvl1pPr marL="0" marR="0" lvl="0" algn="l" defTabSz="914400" rtl="0" eaLnBrk="1" fontAlgn="auto" latinLnBrk="0" hangingPunct="1">
              <a:lnSpc>
                <a:spcPct val="100000"/>
              </a:lnSpc>
              <a:spcAft>
                <a:spcPts val="0"/>
              </a:spcAft>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custDataLst>
              <p:tags r:id="rId9"/>
            </p:custDataLst>
          </p:nvPr>
        </p:nvSpPr>
        <p:spPr>
          <a:xfrm>
            <a:off x="669925" y="952500"/>
            <a:ext cx="9828101" cy="5388907"/>
          </a:xfrm>
        </p:spPr>
        <p:txBody>
          <a:bodyPr vert="eaVert" wrap="square">
            <a:normAutofit/>
          </a:bodyPr>
          <a:lstStyle>
            <a:lvl1pPr indent="0" eaLnBrk="1" fontAlgn="auto" latinLnBrk="0" hangingPunct="1">
              <a:defRPr>
                <a:solidFill>
                  <a:schemeClr val="tx1"/>
                </a:solidFill>
                <a:latin typeface="Arial" panose="020B0604020202020204" pitchFamily="34" charset="0"/>
                <a:ea typeface="微软雅黑" panose="020B0503020204020204" charset="-122"/>
              </a:defRPr>
            </a:lvl1pPr>
            <a:lvl2pPr indent="0" eaLnBrk="1" fontAlgn="auto" latinLnBrk="0" hangingPunct="1">
              <a:defRPr>
                <a:solidFill>
                  <a:schemeClr val="tx1"/>
                </a:solidFill>
                <a:latin typeface="Arial" panose="020B0604020202020204" pitchFamily="34" charset="0"/>
                <a:ea typeface="微软雅黑" panose="020B0503020204020204" charset="-122"/>
              </a:defRPr>
            </a:lvl2pPr>
            <a:lvl3pPr indent="0" eaLnBrk="1" fontAlgn="auto" latinLnBrk="0" hangingPunct="1">
              <a:defRPr>
                <a:solidFill>
                  <a:schemeClr val="tx1"/>
                </a:solidFill>
                <a:latin typeface="Arial" panose="020B0604020202020204" pitchFamily="34" charset="0"/>
                <a:ea typeface="微软雅黑" panose="020B0503020204020204" charset="-122"/>
              </a:defRPr>
            </a:lvl3pPr>
            <a:lvl4pPr indent="0" eaLnBrk="1" fontAlgn="auto" latinLnBrk="0" hangingPunct="1">
              <a:defRPr>
                <a:solidFill>
                  <a:schemeClr val="tx1"/>
                </a:solidFill>
                <a:latin typeface="Arial" panose="020B0604020202020204" pitchFamily="34" charset="0"/>
                <a:ea typeface="微软雅黑" panose="020B0503020204020204" charset="-122"/>
              </a:defRPr>
            </a:lvl4pPr>
            <a:lvl5pPr indent="0" eaLnBrk="1" fontAlgn="auto" latinLnBrk="0" hangingPunct="1">
              <a:defRPr>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10"/>
            </p:custDataLst>
          </p:nvPr>
        </p:nvSpPr>
        <p:spPr>
          <a:xfrm>
            <a:off x="879742" y="6349833"/>
            <a:ext cx="2700000" cy="316800"/>
          </a:xfrm>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11"/>
            </p:custDataLst>
          </p:nvPr>
        </p:nvSpPr>
        <p:spPr>
          <a:xfrm>
            <a:off x="4116000" y="6349833"/>
            <a:ext cx="3960000" cy="316800"/>
          </a:xfrm>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p>
        </p:txBody>
      </p:sp>
      <p:sp>
        <p:nvSpPr>
          <p:cNvPr id="6" name="灯片编号占位符 5"/>
          <p:cNvSpPr>
            <a:spLocks noGrp="1"/>
          </p:cNvSpPr>
          <p:nvPr>
            <p:ph type="sldNum" sz="quarter" idx="12"/>
            <p:custDataLst>
              <p:tags r:id="rId12"/>
            </p:custDataLst>
          </p:nvPr>
        </p:nvSpPr>
        <p:spPr>
          <a:xfrm>
            <a:off x="8610600" y="6349833"/>
            <a:ext cx="2700000" cy="316800"/>
          </a:xfrm>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内容">
    <p:bg>
      <p:bgPr>
        <a:solidFill>
          <a:schemeClr val="bg2"/>
        </a:solidFill>
        <a:effectLst/>
      </p:bgPr>
    </p:bg>
    <p:spTree>
      <p:nvGrpSpPr>
        <p:cNvPr id="1" name=""/>
        <p:cNvGrpSpPr/>
        <p:nvPr/>
      </p:nvGrpSpPr>
      <p:grpSpPr>
        <a:xfrm>
          <a:off x="0" y="0"/>
          <a:ext cx="0" cy="0"/>
          <a:chOff x="0" y="0"/>
          <a:chExt cx="0" cy="0"/>
        </a:xfrm>
      </p:grpSpPr>
      <p:pic>
        <p:nvPicPr>
          <p:cNvPr id="8" name="图片 7"/>
          <p:cNvPicPr/>
          <p:nvPr userDrawn="1">
            <p:custDataLst>
              <p:tags r:id="rId2"/>
            </p:custDataLst>
          </p:nvPr>
        </p:nvPicPr>
        <p:blipFill>
          <a:blip r:embed="rId3" r:link="rId4" cstate="email"/>
          <a:stretch>
            <a:fillRect/>
          </a:stretch>
        </p:blipFill>
        <p:spPr>
          <a:xfrm>
            <a:off x="0" y="0"/>
            <a:ext cx="720090" cy="446722"/>
          </a:xfrm>
          <a:prstGeom prst="rect">
            <a:avLst/>
          </a:prstGeom>
        </p:spPr>
      </p:pic>
      <p:pic>
        <p:nvPicPr>
          <p:cNvPr id="6" name="图片 5"/>
          <p:cNvPicPr/>
          <p:nvPr userDrawn="1">
            <p:custDataLst>
              <p:tags r:id="rId5"/>
            </p:custDataLst>
          </p:nvPr>
        </p:nvPicPr>
        <p:blipFill>
          <a:blip r:embed="rId6" r:link="rId7" cstate="email"/>
          <a:stretch>
            <a:fillRect/>
          </a:stretch>
        </p:blipFill>
        <p:spPr>
          <a:xfrm>
            <a:off x="11471910" y="0"/>
            <a:ext cx="720090" cy="469220"/>
          </a:xfrm>
          <a:prstGeom prst="rect">
            <a:avLst/>
          </a:prstGeom>
        </p:spPr>
      </p:pic>
      <p:sp>
        <p:nvSpPr>
          <p:cNvPr id="3" name="日期占位符 2"/>
          <p:cNvSpPr>
            <a:spLocks noGrp="1"/>
          </p:cNvSpPr>
          <p:nvPr>
            <p:ph type="dt" sz="half" idx="10"/>
            <p:custDataLst>
              <p:tags r:id="rId8"/>
            </p:custDataLst>
          </p:nvPr>
        </p:nvSpPr>
        <p:spPr>
          <a:xfrm>
            <a:off x="879742" y="6349833"/>
            <a:ext cx="2700000" cy="316800"/>
          </a:xfrm>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a:xfrm>
            <a:off x="4116000" y="6349833"/>
            <a:ext cx="3960000" cy="316800"/>
          </a:xfrm>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p>
        </p:txBody>
      </p:sp>
      <p:sp>
        <p:nvSpPr>
          <p:cNvPr id="5" name="灯片编号占位符 4"/>
          <p:cNvSpPr>
            <a:spLocks noGrp="1"/>
          </p:cNvSpPr>
          <p:nvPr>
            <p:ph type="sldNum" sz="quarter" idx="12"/>
            <p:custDataLst>
              <p:tags r:id="rId10"/>
            </p:custDataLst>
          </p:nvPr>
        </p:nvSpPr>
        <p:spPr>
          <a:xfrm>
            <a:off x="8610600" y="6349833"/>
            <a:ext cx="2700000" cy="316800"/>
          </a:xfrm>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11"/>
            </p:custDataLst>
          </p:nvPr>
        </p:nvSpPr>
        <p:spPr>
          <a:xfrm>
            <a:off x="669930" y="952508"/>
            <a:ext cx="10852237" cy="5388907"/>
          </a:xfrm>
        </p:spPr>
        <p:txBody>
          <a:bodyPr wrap="square">
            <a:normAutofit/>
          </a:bodyPr>
          <a:lstStyle>
            <a:lvl1pPr>
              <a:defRPr>
                <a:solidFill>
                  <a:schemeClr val="tx1"/>
                </a:solidFill>
                <a:latin typeface="Arial" panose="020B0604020202020204" pitchFamily="34" charset="0"/>
                <a:ea typeface="微软雅黑" panose="020B0503020204020204" charset="-122"/>
              </a:defRPr>
            </a:lvl1pPr>
            <a:lvl2pPr>
              <a:defRPr>
                <a:solidFill>
                  <a:schemeClr val="tx1"/>
                </a:solidFill>
                <a:latin typeface="Arial" panose="020B0604020202020204" pitchFamily="34" charset="0"/>
                <a:ea typeface="微软雅黑" panose="020B0503020204020204" charset="-122"/>
              </a:defRPr>
            </a:lvl2pPr>
            <a:lvl3pPr>
              <a:defRPr>
                <a:solidFill>
                  <a:schemeClr val="tx1"/>
                </a:solidFill>
                <a:latin typeface="Arial" panose="020B0604020202020204" pitchFamily="34" charset="0"/>
                <a:ea typeface="微软雅黑" panose="020B0503020204020204" charset="-122"/>
              </a:defRPr>
            </a:lvl3pPr>
            <a:lvl4pPr>
              <a:defRPr>
                <a:solidFill>
                  <a:schemeClr val="tx1"/>
                </a:solidFill>
                <a:latin typeface="Arial" panose="020B0604020202020204" pitchFamily="34" charset="0"/>
                <a:ea typeface="微软雅黑" panose="020B0503020204020204" charset="-122"/>
              </a:defRPr>
            </a:lvl4pPr>
            <a:lvl5pPr>
              <a:defRPr>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末尾幻灯片">
    <p:bg>
      <p:bgPr>
        <a:solidFill>
          <a:schemeClr val="tx2"/>
        </a:solidFill>
        <a:effectLst/>
      </p:bgPr>
    </p:bg>
    <p:spTree>
      <p:nvGrpSpPr>
        <p:cNvPr id="1" name=""/>
        <p:cNvGrpSpPr/>
        <p:nvPr/>
      </p:nvGrpSpPr>
      <p:grpSpPr>
        <a:xfrm>
          <a:off x="0" y="0"/>
          <a:ext cx="0" cy="0"/>
          <a:chOff x="0" y="0"/>
          <a:chExt cx="0" cy="0"/>
        </a:xfrm>
      </p:grpSpPr>
      <p:pic>
        <p:nvPicPr>
          <p:cNvPr id="6" name="图片 5"/>
          <p:cNvPicPr/>
          <p:nvPr userDrawn="1">
            <p:custDataLst>
              <p:tags r:id="rId2"/>
            </p:custDataLst>
          </p:nvPr>
        </p:nvPicPr>
        <p:blipFill>
          <a:blip r:embed="rId3" r:link="rId4" cstate="email"/>
          <a:stretch>
            <a:fillRect/>
          </a:stretch>
        </p:blipFill>
        <p:spPr>
          <a:xfrm>
            <a:off x="0" y="0"/>
            <a:ext cx="12192000" cy="6858000"/>
          </a:xfrm>
          <a:prstGeom prst="rect">
            <a:avLst/>
          </a:prstGeom>
        </p:spPr>
      </p:pic>
      <p:sp>
        <p:nvSpPr>
          <p:cNvPr id="3" name="日期占位符 2"/>
          <p:cNvSpPr>
            <a:spLocks noGrp="1"/>
          </p:cNvSpPr>
          <p:nvPr>
            <p:ph type="dt" sz="half" idx="10"/>
            <p:custDataLst>
              <p:tags r:id="rId5"/>
            </p:custDataLst>
          </p:nvPr>
        </p:nvSpPr>
        <p:spPr>
          <a:xfrm>
            <a:off x="879742" y="6349833"/>
            <a:ext cx="2700000" cy="316800"/>
          </a:xfrm>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6"/>
            </p:custDataLst>
          </p:nvPr>
        </p:nvSpPr>
        <p:spPr>
          <a:xfrm>
            <a:off x="4116000" y="6349833"/>
            <a:ext cx="3960000" cy="316800"/>
          </a:xfrm>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p>
        </p:txBody>
      </p:sp>
      <p:sp>
        <p:nvSpPr>
          <p:cNvPr id="5" name="灯片编号占位符 4"/>
          <p:cNvSpPr>
            <a:spLocks noGrp="1"/>
          </p:cNvSpPr>
          <p:nvPr>
            <p:ph type="sldNum" sz="quarter" idx="12"/>
            <p:custDataLst>
              <p:tags r:id="rId7"/>
            </p:custDataLst>
          </p:nvPr>
        </p:nvSpPr>
        <p:spPr>
          <a:xfrm>
            <a:off x="8610600" y="6349833"/>
            <a:ext cx="2700000" cy="316800"/>
          </a:xfrm>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a:p>
        </p:txBody>
      </p:sp>
      <p:sp>
        <p:nvSpPr>
          <p:cNvPr id="2" name="标题 1"/>
          <p:cNvSpPr>
            <a:spLocks noGrp="1"/>
          </p:cNvSpPr>
          <p:nvPr>
            <p:ph type="title" idx="13" hasCustomPrompt="1"/>
            <p:custDataLst>
              <p:tags r:id="rId8"/>
            </p:custDataLst>
          </p:nvPr>
        </p:nvSpPr>
        <p:spPr>
          <a:xfrm>
            <a:off x="6837045" y="2493645"/>
            <a:ext cx="4359910" cy="1172210"/>
          </a:xfrm>
        </p:spPr>
        <p:txBody>
          <a:bodyPr vert="horz" wrap="square" lIns="91440" tIns="45720" rIns="91440" bIns="45720" anchor="b" anchorCtr="0">
            <a:normAutofit/>
          </a:bodyPr>
          <a:lstStyle>
            <a:lvl1pPr marL="0" marR="0" indent="0" algn="l" defTabSz="914400" rtl="0" eaLnBrk="1" fontAlgn="auto" latinLnBrk="0" hangingPunct="1">
              <a:lnSpc>
                <a:spcPct val="100000"/>
              </a:lnSpc>
              <a:spcBef>
                <a:spcPct val="0"/>
              </a:spcBef>
              <a:spcAft>
                <a:spcPts val="0"/>
              </a:spcAft>
              <a:buClrTx/>
              <a:buSzPts val="6600"/>
              <a:buFont typeface="Arial" panose="020B0604020202020204" pitchFamily="34" charset="0"/>
              <a:buNone/>
              <a:defRPr sz="6600" b="0" spc="700">
                <a:solidFill>
                  <a:schemeClr val="bg1"/>
                </a:solidFill>
                <a:latin typeface="Arial" panose="020B0604020202020204" pitchFamily="34" charset="0"/>
                <a:ea typeface="汉仪旗黑-85S" panose="00020600040101010101" pitchFamily="18" charset="-122"/>
              </a:defRPr>
            </a:lvl1pPr>
          </a:lstStyle>
          <a:p>
            <a:r>
              <a:rPr lang="zh-CN" altLang="en-US" dirty="0"/>
              <a:t>编辑标题</a:t>
            </a:r>
            <a:endParaRPr lang="zh-CN" altLang="en-US" dirty="0"/>
          </a:p>
        </p:txBody>
      </p:sp>
      <p:sp>
        <p:nvSpPr>
          <p:cNvPr id="7" name="文本占位符 6"/>
          <p:cNvSpPr>
            <a:spLocks noGrp="1"/>
          </p:cNvSpPr>
          <p:nvPr>
            <p:ph type="body" idx="14" hasCustomPrompt="1"/>
            <p:custDataLst>
              <p:tags r:id="rId9"/>
            </p:custDataLst>
          </p:nvPr>
        </p:nvSpPr>
        <p:spPr>
          <a:xfrm>
            <a:off x="7024688" y="3874135"/>
            <a:ext cx="4172265" cy="490220"/>
          </a:xfrm>
        </p:spPr>
        <p:txBody>
          <a:bodyPr vert="horz" wrap="square" lIns="91440" tIns="45720" rIns="91440" bIns="45720" anchor="t" anchorCtr="0">
            <a:normAutofit/>
          </a:bodyPr>
          <a:lstStyle>
            <a:lvl1pPr marL="457200" marR="0" indent="-457200" algn="l" defTabSz="914400" rtl="0" eaLnBrk="1" fontAlgn="auto" latinLnBrk="0" hangingPunct="1">
              <a:lnSpc>
                <a:spcPct val="100000"/>
              </a:lnSpc>
              <a:spcBef>
                <a:spcPts val="0"/>
              </a:spcBef>
              <a:spcAft>
                <a:spcPts val="0"/>
              </a:spcAft>
              <a:buClrTx/>
              <a:buSzPts val="2000"/>
              <a:buFont typeface="Arial" panose="020B0604020202020204" pitchFamily="34" charset="0"/>
              <a:buNone/>
              <a:defRPr sz="2000" b="0" spc="200">
                <a:solidFill>
                  <a:schemeClr val="bg1"/>
                </a:solidFill>
                <a:latin typeface="Arial" panose="020B0604020202020204" pitchFamily="34" charset="0"/>
                <a:ea typeface="微软雅黑" panose="020B0503020204020204" charset="-122"/>
              </a:defRPr>
            </a:lvl1pPr>
          </a:lstStyle>
          <a:p>
            <a:pPr marL="0" marR="0" lvl="0" indent="0" algn="l" defTabSz="914400" rtl="0" eaLnBrk="1" fontAlgn="auto" latinLnBrk="0" hangingPunct="1">
              <a:lnSpc>
                <a:spcPct val="100000"/>
              </a:lnSpc>
              <a:spcBef>
                <a:spcPts val="0"/>
              </a:spcBef>
              <a:spcAft>
                <a:spcPts val="0"/>
              </a:spcAft>
              <a:buClr>
                <a:schemeClr val="tx1">
                  <a:lumMod val="65000"/>
                  <a:lumOff val="35000"/>
                </a:schemeClr>
              </a:buClr>
              <a:buSzPts val="2000"/>
              <a:buFont typeface="Arial" panose="020B0604020202020204" pitchFamily="34" charset="0"/>
              <a:buNone/>
            </a:pPr>
            <a:r>
              <a:rPr lang="zh-CN" altLang="en-US" dirty="0"/>
              <a:t>单击此处编辑文本</a:t>
            </a:r>
            <a:endParaRPr lang="zh-CN" altLang="en-US" dirty="0"/>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通用">
    <p:bg>
      <p:bgPr>
        <a:solidFill>
          <a:schemeClr val="bg2"/>
        </a:solidFill>
        <a:effectLst/>
      </p:bgPr>
    </p:bg>
    <p:spTree>
      <p:nvGrpSpPr>
        <p:cNvPr id="1" name=""/>
        <p:cNvGrpSpPr/>
        <p:nvPr/>
      </p:nvGrpSpPr>
      <p:grpSpPr>
        <a:xfrm>
          <a:off x="0" y="0"/>
          <a:ext cx="0" cy="0"/>
          <a:chOff x="0" y="0"/>
          <a:chExt cx="0" cy="0"/>
        </a:xfrm>
      </p:grpSpPr>
      <p:pic>
        <p:nvPicPr>
          <p:cNvPr id="7" name="图片 6"/>
          <p:cNvPicPr/>
          <p:nvPr userDrawn="1">
            <p:custDataLst>
              <p:tags r:id="rId2"/>
            </p:custDataLst>
          </p:nvPr>
        </p:nvPicPr>
        <p:blipFill>
          <a:blip r:embed="rId3" r:link="rId4" cstate="email"/>
          <a:stretch>
            <a:fillRect/>
          </a:stretch>
        </p:blipFill>
        <p:spPr>
          <a:xfrm>
            <a:off x="0" y="0"/>
            <a:ext cx="720090" cy="446722"/>
          </a:xfrm>
          <a:prstGeom prst="rect">
            <a:avLst/>
          </a:prstGeom>
        </p:spPr>
      </p:pic>
      <p:pic>
        <p:nvPicPr>
          <p:cNvPr id="6" name="图片 5"/>
          <p:cNvPicPr/>
          <p:nvPr userDrawn="1">
            <p:custDataLst>
              <p:tags r:id="rId5"/>
            </p:custDataLst>
          </p:nvPr>
        </p:nvPicPr>
        <p:blipFill>
          <a:blip r:embed="rId6" r:link="rId7" cstate="email"/>
          <a:stretch>
            <a:fillRect/>
          </a:stretch>
        </p:blipFill>
        <p:spPr>
          <a:xfrm>
            <a:off x="11471910" y="0"/>
            <a:ext cx="720090" cy="469220"/>
          </a:xfrm>
          <a:prstGeom prst="rect">
            <a:avLst/>
          </a:prstGeom>
        </p:spPr>
      </p:pic>
      <p:sp>
        <p:nvSpPr>
          <p:cNvPr id="2" name="标题 1"/>
          <p:cNvSpPr>
            <a:spLocks noGrp="1"/>
          </p:cNvSpPr>
          <p:nvPr>
            <p:ph type="title"/>
            <p:custDataLst>
              <p:tags r:id="rId8"/>
            </p:custDataLst>
          </p:nvPr>
        </p:nvSpPr>
        <p:spPr>
          <a:xfrm>
            <a:off x="669882" y="443230"/>
            <a:ext cx="10852237" cy="441964"/>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9"/>
            </p:custDataLst>
          </p:nvPr>
        </p:nvSpPr>
        <p:spPr>
          <a:xfrm>
            <a:off x="879742" y="6349833"/>
            <a:ext cx="2700000" cy="316800"/>
          </a:xfrm>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0"/>
            </p:custDataLst>
          </p:nvPr>
        </p:nvSpPr>
        <p:spPr>
          <a:xfrm>
            <a:off x="4116000" y="6349833"/>
            <a:ext cx="3960000" cy="316800"/>
          </a:xfrm>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11"/>
            </p:custDataLst>
          </p:nvPr>
        </p:nvSpPr>
        <p:spPr>
          <a:xfrm>
            <a:off x="8610600" y="6349833"/>
            <a:ext cx="2700000" cy="316800"/>
          </a:xfrm>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相框">
    <p:bg>
      <p:bgPr>
        <a:solidFill>
          <a:schemeClr val="bg2"/>
        </a:solidFill>
        <a:effectLst/>
      </p:bgPr>
    </p:bg>
    <p:spTree>
      <p:nvGrpSpPr>
        <p:cNvPr id="1" name=""/>
        <p:cNvGrpSpPr/>
        <p:nvPr/>
      </p:nvGrpSpPr>
      <p:grpSpPr>
        <a:xfrm>
          <a:off x="0" y="0"/>
          <a:ext cx="0" cy="0"/>
          <a:chOff x="0" y="0"/>
          <a:chExt cx="0" cy="0"/>
        </a:xfrm>
      </p:grpSpPr>
      <p:sp>
        <p:nvSpPr>
          <p:cNvPr id="10" name="矩形 9"/>
          <p:cNvSpPr/>
          <p:nvPr userDrawn="1">
            <p:custDataLst>
              <p:tags r:id="rId2"/>
            </p:custDataLst>
          </p:nvPr>
        </p:nvSpPr>
        <p:spPr>
          <a:xfrm>
            <a:off x="292075" y="303809"/>
            <a:ext cx="11607851" cy="6250382"/>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p>
        </p:txBody>
      </p:sp>
      <p:pic>
        <p:nvPicPr>
          <p:cNvPr id="9" name="图片 8"/>
          <p:cNvPicPr/>
          <p:nvPr userDrawn="1">
            <p:custDataLst>
              <p:tags r:id="rId3"/>
            </p:custDataLst>
          </p:nvPr>
        </p:nvPicPr>
        <p:blipFill>
          <a:blip r:embed="rId4" r:link="rId5" cstate="email"/>
          <a:stretch>
            <a:fillRect/>
          </a:stretch>
        </p:blipFill>
        <p:spPr>
          <a:xfrm>
            <a:off x="0" y="0"/>
            <a:ext cx="720090" cy="446722"/>
          </a:xfrm>
          <a:prstGeom prst="rect">
            <a:avLst/>
          </a:prstGeom>
        </p:spPr>
      </p:pic>
      <p:pic>
        <p:nvPicPr>
          <p:cNvPr id="8" name="图片 7"/>
          <p:cNvPicPr/>
          <p:nvPr userDrawn="1">
            <p:custDataLst>
              <p:tags r:id="rId6"/>
            </p:custDataLst>
          </p:nvPr>
        </p:nvPicPr>
        <p:blipFill>
          <a:blip r:embed="rId7" r:link="rId8" cstate="email"/>
          <a:stretch>
            <a:fillRect/>
          </a:stretch>
        </p:blipFill>
        <p:spPr>
          <a:xfrm>
            <a:off x="11471910" y="0"/>
            <a:ext cx="720090" cy="469220"/>
          </a:xfrm>
          <a:prstGeom prst="rect">
            <a:avLst/>
          </a:prstGeom>
        </p:spPr>
      </p:pic>
      <p:sp>
        <p:nvSpPr>
          <p:cNvPr id="2" name="标题 1"/>
          <p:cNvSpPr>
            <a:spLocks noGrp="1"/>
          </p:cNvSpPr>
          <p:nvPr>
            <p:ph type="title" hasCustomPrompt="1"/>
            <p:custDataLst>
              <p:tags r:id="rId9"/>
            </p:custDataLst>
          </p:nvPr>
        </p:nvSpPr>
        <p:spPr>
          <a:xfrm>
            <a:off x="1281600" y="1249200"/>
            <a:ext cx="9626400" cy="723600"/>
          </a:xfrm>
        </p:spPr>
        <p:txBody>
          <a:bodyPr wrap="square" anchor="ctr">
            <a:normAutofit/>
          </a:bodyPr>
          <a:lstStyle>
            <a:lvl1pPr>
              <a:defRPr sz="3200" baseline="0">
                <a:solidFill>
                  <a:schemeClr val="tx1"/>
                </a:solidFill>
                <a:latin typeface="Arial" panose="020B0604020202020204" pitchFamily="34" charset="0"/>
                <a:ea typeface="微软雅黑" panose="020B0503020204020204" charset="-122"/>
              </a:defRPr>
            </a:lvl1pPr>
          </a:lstStyle>
          <a:p>
            <a:r>
              <a:rPr lang="zh-CN" altLang="en-US" dirty="0"/>
              <a:t>单击此处编辑标题</a:t>
            </a:r>
            <a:endParaRPr lang="zh-CN" altLang="en-US" dirty="0"/>
          </a:p>
        </p:txBody>
      </p:sp>
      <p:sp>
        <p:nvSpPr>
          <p:cNvPr id="7" name="内容占位符 6"/>
          <p:cNvSpPr>
            <a:spLocks noGrp="1"/>
          </p:cNvSpPr>
          <p:nvPr>
            <p:ph sz="quarter" idx="13"/>
            <p:custDataLst>
              <p:tags r:id="rId10"/>
            </p:custDataLst>
          </p:nvPr>
        </p:nvSpPr>
        <p:spPr>
          <a:xfrm>
            <a:off x="1281113" y="2163600"/>
            <a:ext cx="9626600" cy="3445200"/>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3" name="日期占位符 2"/>
          <p:cNvSpPr>
            <a:spLocks noGrp="1"/>
          </p:cNvSpPr>
          <p:nvPr>
            <p:ph type="dt" sz="half" idx="10"/>
            <p:custDataLst>
              <p:tags r:id="rId11"/>
            </p:custDataLst>
          </p:nvPr>
        </p:nvSpPr>
        <p:spPr>
          <a:xfrm>
            <a:off x="879742" y="6349833"/>
            <a:ext cx="2700000" cy="316800"/>
          </a:xfrm>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2"/>
            </p:custDataLst>
          </p:nvPr>
        </p:nvSpPr>
        <p:spPr>
          <a:xfrm>
            <a:off x="4116000" y="6349833"/>
            <a:ext cx="3960000" cy="316800"/>
          </a:xfrm>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13"/>
            </p:custDataLst>
          </p:nvPr>
        </p:nvSpPr>
        <p:spPr>
          <a:xfrm>
            <a:off x="8610600" y="6349833"/>
            <a:ext cx="2700000" cy="316800"/>
          </a:xfrm>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左右">
    <p:bg>
      <p:bgPr>
        <a:solidFill>
          <a:schemeClr val="bg2"/>
        </a:solidFill>
        <a:effectLst/>
      </p:bgPr>
    </p:bg>
    <p:spTree>
      <p:nvGrpSpPr>
        <p:cNvPr id="1" name=""/>
        <p:cNvGrpSpPr/>
        <p:nvPr/>
      </p:nvGrpSpPr>
      <p:grpSpPr>
        <a:xfrm>
          <a:off x="0" y="0"/>
          <a:ext cx="0" cy="0"/>
          <a:chOff x="0" y="0"/>
          <a:chExt cx="0" cy="0"/>
        </a:xfrm>
      </p:grpSpPr>
      <p:sp>
        <p:nvSpPr>
          <p:cNvPr id="10" name="矩形 9"/>
          <p:cNvSpPr/>
          <p:nvPr userDrawn="1">
            <p:custDataLst>
              <p:tags r:id="rId2"/>
            </p:custDataLst>
          </p:nvPr>
        </p:nvSpPr>
        <p:spPr>
          <a:xfrm>
            <a:off x="0" y="0"/>
            <a:ext cx="4824603" cy="6858000"/>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p>
        </p:txBody>
      </p:sp>
      <p:pic>
        <p:nvPicPr>
          <p:cNvPr id="8" name="图片 7"/>
          <p:cNvPicPr/>
          <p:nvPr userDrawn="1">
            <p:custDataLst>
              <p:tags r:id="rId3"/>
            </p:custDataLst>
          </p:nvPr>
        </p:nvPicPr>
        <p:blipFill>
          <a:blip r:embed="rId4" r:link="rId5" cstate="email"/>
          <a:stretch>
            <a:fillRect/>
          </a:stretch>
        </p:blipFill>
        <p:spPr>
          <a:xfrm>
            <a:off x="11471910" y="0"/>
            <a:ext cx="720090" cy="446722"/>
          </a:xfrm>
          <a:prstGeom prst="rect">
            <a:avLst/>
          </a:prstGeom>
        </p:spPr>
      </p:pic>
      <p:sp>
        <p:nvSpPr>
          <p:cNvPr id="2" name="标题 1"/>
          <p:cNvSpPr>
            <a:spLocks noGrp="1"/>
          </p:cNvSpPr>
          <p:nvPr>
            <p:ph type="title" hasCustomPrompt="1"/>
            <p:custDataLst>
              <p:tags r:id="rId6"/>
            </p:custDataLst>
          </p:nvPr>
        </p:nvSpPr>
        <p:spPr>
          <a:xfrm>
            <a:off x="583200" y="770400"/>
            <a:ext cx="3960000" cy="882000"/>
          </a:xfrm>
        </p:spPr>
        <p:txBody>
          <a:bodyPr wrap="square" anchor="ctr" anchorCtr="0">
            <a:normAutofit/>
          </a:bodyPr>
          <a:lstStyle>
            <a:lvl1pPr>
              <a:defRPr sz="3600" baseline="0">
                <a:solidFill>
                  <a:schemeClr val="tx1"/>
                </a:solidFill>
                <a:latin typeface="Arial" panose="020B0604020202020204" pitchFamily="34" charset="0"/>
                <a:ea typeface="微软雅黑" panose="020B0503020204020204" charset="-122"/>
              </a:defRPr>
            </a:lvl1pPr>
          </a:lstStyle>
          <a:p>
            <a:r>
              <a:rPr lang="zh-CN" altLang="en-US" dirty="0"/>
              <a:t>单击编辑标题</a:t>
            </a:r>
            <a:endParaRPr lang="zh-CN" altLang="en-US" dirty="0"/>
          </a:p>
        </p:txBody>
      </p:sp>
      <p:sp>
        <p:nvSpPr>
          <p:cNvPr id="3" name="日期占位符 2"/>
          <p:cNvSpPr>
            <a:spLocks noGrp="1"/>
          </p:cNvSpPr>
          <p:nvPr>
            <p:ph type="dt" sz="half" idx="10"/>
            <p:custDataLst>
              <p:tags r:id="rId7"/>
            </p:custDataLst>
          </p:nvPr>
        </p:nvSpPr>
        <p:spPr>
          <a:xfrm>
            <a:off x="879742" y="6349833"/>
            <a:ext cx="2700000" cy="316800"/>
          </a:xfrm>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8"/>
            </p:custDataLst>
          </p:nvPr>
        </p:nvSpPr>
        <p:spPr>
          <a:xfrm>
            <a:off x="4116000" y="6349833"/>
            <a:ext cx="3960000" cy="316800"/>
          </a:xfrm>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9"/>
            </p:custDataLst>
          </p:nvPr>
        </p:nvSpPr>
        <p:spPr>
          <a:xfrm>
            <a:off x="8610600" y="6349833"/>
            <a:ext cx="2700000" cy="316800"/>
          </a:xfrm>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0"/>
            </p:custDataLst>
          </p:nvPr>
        </p:nvSpPr>
        <p:spPr>
          <a:xfrm>
            <a:off x="586800" y="1764000"/>
            <a:ext cx="3956400" cy="4093200"/>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1"/>
            </p:custDataLst>
          </p:nvPr>
        </p:nvSpPr>
        <p:spPr>
          <a:xfrm>
            <a:off x="5101200" y="769938"/>
            <a:ext cx="6480000" cy="5087937"/>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上下">
    <p:bg>
      <p:bgPr>
        <a:solidFill>
          <a:schemeClr val="bg2"/>
        </a:solidFill>
        <a:effectLst/>
      </p:bgPr>
    </p:bg>
    <p:spTree>
      <p:nvGrpSpPr>
        <p:cNvPr id="1" name=""/>
        <p:cNvGrpSpPr/>
        <p:nvPr/>
      </p:nvGrpSpPr>
      <p:grpSpPr>
        <a:xfrm>
          <a:off x="0" y="0"/>
          <a:ext cx="0" cy="0"/>
          <a:chOff x="0" y="0"/>
          <a:chExt cx="0" cy="0"/>
        </a:xfrm>
      </p:grpSpPr>
      <p:sp>
        <p:nvSpPr>
          <p:cNvPr id="11" name="矩形 10"/>
          <p:cNvSpPr/>
          <p:nvPr userDrawn="1">
            <p:custDataLst>
              <p:tags r:id="rId2"/>
            </p:custDataLst>
          </p:nvPr>
        </p:nvSpPr>
        <p:spPr>
          <a:xfrm>
            <a:off x="0" y="0"/>
            <a:ext cx="12192000" cy="2664333"/>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p>
        </p:txBody>
      </p:sp>
      <p:pic>
        <p:nvPicPr>
          <p:cNvPr id="10" name="图片 9"/>
          <p:cNvPicPr/>
          <p:nvPr userDrawn="1">
            <p:custDataLst>
              <p:tags r:id="rId3"/>
            </p:custDataLst>
          </p:nvPr>
        </p:nvPicPr>
        <p:blipFill>
          <a:blip r:embed="rId4" r:link="rId5" cstate="email"/>
          <a:stretch>
            <a:fillRect/>
          </a:stretch>
        </p:blipFill>
        <p:spPr>
          <a:xfrm>
            <a:off x="0" y="0"/>
            <a:ext cx="720090" cy="446722"/>
          </a:xfrm>
          <a:prstGeom prst="rect">
            <a:avLst/>
          </a:prstGeom>
        </p:spPr>
      </p:pic>
      <p:pic>
        <p:nvPicPr>
          <p:cNvPr id="8" name="图片 7"/>
          <p:cNvPicPr/>
          <p:nvPr userDrawn="1">
            <p:custDataLst>
              <p:tags r:id="rId6"/>
            </p:custDataLst>
          </p:nvPr>
        </p:nvPicPr>
        <p:blipFill>
          <a:blip r:embed="rId7" r:link="rId8" cstate="email"/>
          <a:stretch>
            <a:fillRect/>
          </a:stretch>
        </p:blipFill>
        <p:spPr>
          <a:xfrm>
            <a:off x="11471910" y="0"/>
            <a:ext cx="720090" cy="469220"/>
          </a:xfrm>
          <a:prstGeom prst="rect">
            <a:avLst/>
          </a:prstGeom>
        </p:spPr>
      </p:pic>
      <p:sp>
        <p:nvSpPr>
          <p:cNvPr id="2" name="标题 1"/>
          <p:cNvSpPr>
            <a:spLocks noGrp="1"/>
          </p:cNvSpPr>
          <p:nvPr>
            <p:ph type="title"/>
            <p:custDataLst>
              <p:tags r:id="rId9"/>
            </p:custDataLst>
          </p:nvPr>
        </p:nvSpPr>
        <p:spPr>
          <a:xfrm>
            <a:off x="612000" y="781200"/>
            <a:ext cx="10976400" cy="626400"/>
          </a:xfrm>
        </p:spPr>
        <p:txBody>
          <a:bodyPr wrap="square" anchor="ctr">
            <a:normAutofit/>
          </a:bodyPr>
          <a:lstStyle>
            <a:lvl1pPr algn="ctr">
              <a:defRPr sz="3600" baseline="0">
                <a:solidFill>
                  <a:schemeClr val="tx1"/>
                </a:solidFill>
                <a:latin typeface="Arial" panose="020B0604020202020204" pitchFamily="34" charset="0"/>
                <a:ea typeface="微软雅黑" panose="020B0503020204020204" charset="-122"/>
              </a:defRPr>
            </a:lvl1pPr>
          </a:lstStyle>
          <a:p>
            <a:r>
              <a:rPr lang="zh-CN" altLang="en-US"/>
              <a:t>单击此处编辑母版标题样式</a:t>
            </a:r>
            <a:endParaRPr lang="zh-CN" altLang="en-US"/>
          </a:p>
        </p:txBody>
      </p:sp>
      <p:sp>
        <p:nvSpPr>
          <p:cNvPr id="3" name="日期占位符 2"/>
          <p:cNvSpPr>
            <a:spLocks noGrp="1"/>
          </p:cNvSpPr>
          <p:nvPr>
            <p:ph type="dt" sz="half" idx="10"/>
            <p:custDataLst>
              <p:tags r:id="rId10"/>
            </p:custDataLst>
          </p:nvPr>
        </p:nvSpPr>
        <p:spPr>
          <a:xfrm>
            <a:off x="879742" y="6349833"/>
            <a:ext cx="2700000" cy="316800"/>
          </a:xfrm>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a:xfrm>
            <a:off x="4116000" y="6349833"/>
            <a:ext cx="3960000" cy="316800"/>
          </a:xfrm>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a:xfrm>
            <a:off x="8610600" y="6349833"/>
            <a:ext cx="2700000" cy="316800"/>
          </a:xfrm>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3"/>
            </p:custDataLst>
          </p:nvPr>
        </p:nvSpPr>
        <p:spPr>
          <a:xfrm>
            <a:off x="612000" y="1659600"/>
            <a:ext cx="10975975" cy="828000"/>
          </a:xfrm>
        </p:spPr>
        <p:txBody>
          <a:bodyPr wrap="square">
            <a:normAutofit/>
          </a:bodyPr>
          <a:lstStyle>
            <a:lvl1pPr algn="ct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
        <p:nvSpPr>
          <p:cNvPr id="9" name="内容占位符 8"/>
          <p:cNvSpPr>
            <a:spLocks noGrp="1"/>
          </p:cNvSpPr>
          <p:nvPr>
            <p:ph sz="quarter" idx="14"/>
            <p:custDataLst>
              <p:tags r:id="rId14"/>
            </p:custDataLst>
          </p:nvPr>
        </p:nvSpPr>
        <p:spPr>
          <a:xfrm>
            <a:off x="612775" y="2808000"/>
            <a:ext cx="10965600" cy="3430800"/>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下上">
    <p:bg>
      <p:bgPr>
        <a:solidFill>
          <a:schemeClr val="bg2"/>
        </a:solidFill>
        <a:effectLst/>
      </p:bgPr>
    </p:bg>
    <p:spTree>
      <p:nvGrpSpPr>
        <p:cNvPr id="1" name=""/>
        <p:cNvGrpSpPr/>
        <p:nvPr/>
      </p:nvGrpSpPr>
      <p:grpSpPr>
        <a:xfrm>
          <a:off x="0" y="0"/>
          <a:ext cx="0" cy="0"/>
          <a:chOff x="0" y="0"/>
          <a:chExt cx="0" cy="0"/>
        </a:xfrm>
      </p:grpSpPr>
      <p:sp>
        <p:nvSpPr>
          <p:cNvPr id="11" name="矩形 10"/>
          <p:cNvSpPr/>
          <p:nvPr userDrawn="1">
            <p:custDataLst>
              <p:tags r:id="rId2"/>
            </p:custDataLst>
          </p:nvPr>
        </p:nvSpPr>
        <p:spPr>
          <a:xfrm>
            <a:off x="0" y="5028971"/>
            <a:ext cx="12192000" cy="1829029"/>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p>
        </p:txBody>
      </p:sp>
      <p:pic>
        <p:nvPicPr>
          <p:cNvPr id="10" name="图片 9"/>
          <p:cNvPicPr/>
          <p:nvPr userDrawn="1">
            <p:custDataLst>
              <p:tags r:id="rId3"/>
            </p:custDataLst>
          </p:nvPr>
        </p:nvPicPr>
        <p:blipFill>
          <a:blip r:embed="rId4" r:link="rId5" cstate="email"/>
          <a:stretch>
            <a:fillRect/>
          </a:stretch>
        </p:blipFill>
        <p:spPr>
          <a:xfrm>
            <a:off x="0" y="0"/>
            <a:ext cx="720090" cy="446722"/>
          </a:xfrm>
          <a:prstGeom prst="rect">
            <a:avLst/>
          </a:prstGeom>
        </p:spPr>
      </p:pic>
      <p:pic>
        <p:nvPicPr>
          <p:cNvPr id="8" name="图片 7"/>
          <p:cNvPicPr/>
          <p:nvPr userDrawn="1">
            <p:custDataLst>
              <p:tags r:id="rId6"/>
            </p:custDataLst>
          </p:nvPr>
        </p:nvPicPr>
        <p:blipFill>
          <a:blip r:embed="rId7" r:link="rId8" cstate="email"/>
          <a:stretch>
            <a:fillRect/>
          </a:stretch>
        </p:blipFill>
        <p:spPr>
          <a:xfrm>
            <a:off x="11471910" y="0"/>
            <a:ext cx="720090" cy="469220"/>
          </a:xfrm>
          <a:prstGeom prst="rect">
            <a:avLst/>
          </a:prstGeom>
        </p:spPr>
      </p:pic>
      <p:sp>
        <p:nvSpPr>
          <p:cNvPr id="2" name="标题 1"/>
          <p:cNvSpPr>
            <a:spLocks noGrp="1"/>
          </p:cNvSpPr>
          <p:nvPr>
            <p:ph type="title"/>
            <p:custDataLst>
              <p:tags r:id="rId9"/>
            </p:custDataLst>
          </p:nvPr>
        </p:nvSpPr>
        <p:spPr>
          <a:xfrm>
            <a:off x="604800" y="669600"/>
            <a:ext cx="10976400" cy="565200"/>
          </a:xfrm>
        </p:spPr>
        <p:txBody>
          <a:bodyPr wrap="square" anchor="ctr" anchorCtr="0">
            <a:normAutofit/>
          </a:bodyPr>
          <a:lstStyle>
            <a:lvl1pPr algn="ctr">
              <a:defRPr sz="3200" baseline="0">
                <a:solidFill>
                  <a:schemeClr val="tx1"/>
                </a:solidFill>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0"/>
            </p:custDataLst>
          </p:nvPr>
        </p:nvSpPr>
        <p:spPr>
          <a:xfrm>
            <a:off x="879742" y="6349833"/>
            <a:ext cx="2700000" cy="316800"/>
          </a:xfrm>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a:xfrm>
            <a:off x="4116000" y="6349833"/>
            <a:ext cx="3960000" cy="316800"/>
          </a:xfrm>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a:xfrm>
            <a:off x="8610600" y="6349833"/>
            <a:ext cx="2700000" cy="316800"/>
          </a:xfrm>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3"/>
            </p:custDataLst>
          </p:nvPr>
        </p:nvSpPr>
        <p:spPr>
          <a:xfrm>
            <a:off x="604837" y="1681200"/>
            <a:ext cx="10990800" cy="3211200"/>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文本占位符 8"/>
          <p:cNvSpPr>
            <a:spLocks noGrp="1"/>
          </p:cNvSpPr>
          <p:nvPr>
            <p:ph type="body" sz="quarter" idx="14"/>
            <p:custDataLst>
              <p:tags r:id="rId14"/>
            </p:custDataLst>
          </p:nvPr>
        </p:nvSpPr>
        <p:spPr>
          <a:xfrm>
            <a:off x="594000" y="5180400"/>
            <a:ext cx="11001600" cy="1011600"/>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导航">
    <p:bg>
      <p:bgPr>
        <a:solidFill>
          <a:schemeClr val="bg2"/>
        </a:solidFill>
        <a:effectLst/>
      </p:bgPr>
    </p:bg>
    <p:spTree>
      <p:nvGrpSpPr>
        <p:cNvPr id="1" name=""/>
        <p:cNvGrpSpPr/>
        <p:nvPr/>
      </p:nvGrpSpPr>
      <p:grpSpPr>
        <a:xfrm>
          <a:off x="0" y="0"/>
          <a:ext cx="0" cy="0"/>
          <a:chOff x="0" y="0"/>
          <a:chExt cx="0" cy="0"/>
        </a:xfrm>
      </p:grpSpPr>
      <p:sp>
        <p:nvSpPr>
          <p:cNvPr id="14" name="矩形 13"/>
          <p:cNvSpPr/>
          <p:nvPr userDrawn="1">
            <p:custDataLst>
              <p:tags r:id="rId2"/>
            </p:custDataLst>
          </p:nvPr>
        </p:nvSpPr>
        <p:spPr>
          <a:xfrm>
            <a:off x="0" y="0"/>
            <a:ext cx="12192000" cy="914400"/>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p>
        </p:txBody>
      </p:sp>
      <p:pic>
        <p:nvPicPr>
          <p:cNvPr id="12" name="图片 11"/>
          <p:cNvPicPr/>
          <p:nvPr userDrawn="1">
            <p:custDataLst>
              <p:tags r:id="rId3"/>
            </p:custDataLst>
          </p:nvPr>
        </p:nvPicPr>
        <p:blipFill>
          <a:blip r:embed="rId4" r:link="rId5" cstate="email"/>
          <a:stretch>
            <a:fillRect/>
          </a:stretch>
        </p:blipFill>
        <p:spPr>
          <a:xfrm>
            <a:off x="11471910" y="6411278"/>
            <a:ext cx="720090" cy="446722"/>
          </a:xfrm>
          <a:prstGeom prst="rect">
            <a:avLst/>
          </a:prstGeom>
        </p:spPr>
      </p:pic>
      <p:pic>
        <p:nvPicPr>
          <p:cNvPr id="10" name="图片 9"/>
          <p:cNvPicPr/>
          <p:nvPr userDrawn="1">
            <p:custDataLst>
              <p:tags r:id="rId6"/>
            </p:custDataLst>
          </p:nvPr>
        </p:nvPicPr>
        <p:blipFill>
          <a:blip r:embed="rId7" r:link="rId8" cstate="email"/>
          <a:stretch>
            <a:fillRect/>
          </a:stretch>
        </p:blipFill>
        <p:spPr>
          <a:xfrm>
            <a:off x="0" y="6388780"/>
            <a:ext cx="720090" cy="469220"/>
          </a:xfrm>
          <a:prstGeom prst="rect">
            <a:avLst/>
          </a:prstGeom>
        </p:spPr>
      </p:pic>
      <p:sp>
        <p:nvSpPr>
          <p:cNvPr id="2" name="标题 1"/>
          <p:cNvSpPr>
            <a:spLocks noGrp="1"/>
          </p:cNvSpPr>
          <p:nvPr>
            <p:ph type="title"/>
            <p:custDataLst>
              <p:tags r:id="rId9"/>
            </p:custDataLst>
          </p:nvPr>
        </p:nvSpPr>
        <p:spPr>
          <a:xfrm>
            <a:off x="579600" y="237600"/>
            <a:ext cx="11037600" cy="441964"/>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0"/>
            </p:custDataLst>
          </p:nvPr>
        </p:nvSpPr>
        <p:spPr>
          <a:xfrm>
            <a:off x="879742" y="6349833"/>
            <a:ext cx="2700000" cy="316800"/>
          </a:xfrm>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a:xfrm>
            <a:off x="4116000" y="6349833"/>
            <a:ext cx="3960000" cy="316800"/>
          </a:xfrm>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a:xfrm>
            <a:off x="8610600" y="6349833"/>
            <a:ext cx="2700000" cy="316800"/>
          </a:xfrm>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3"/>
            </p:custDataLst>
          </p:nvPr>
        </p:nvSpPr>
        <p:spPr>
          <a:xfrm>
            <a:off x="579600" y="1663200"/>
            <a:ext cx="5342400" cy="2894400"/>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4"/>
            </p:custDataLst>
          </p:nvPr>
        </p:nvSpPr>
        <p:spPr>
          <a:xfrm>
            <a:off x="6242400" y="1663200"/>
            <a:ext cx="5367600" cy="2894400"/>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1" name="文本占位符 10"/>
          <p:cNvSpPr>
            <a:spLocks noGrp="1"/>
          </p:cNvSpPr>
          <p:nvPr>
            <p:ph type="body" sz="quarter" idx="15"/>
            <p:custDataLst>
              <p:tags r:id="rId15"/>
            </p:custDataLst>
          </p:nvPr>
        </p:nvSpPr>
        <p:spPr>
          <a:xfrm>
            <a:off x="572400" y="4816800"/>
            <a:ext cx="5342400" cy="781200"/>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
        <p:nvSpPr>
          <p:cNvPr id="13" name="文本占位符 12"/>
          <p:cNvSpPr>
            <a:spLocks noGrp="1"/>
          </p:cNvSpPr>
          <p:nvPr>
            <p:ph type="body" sz="quarter" idx="16"/>
            <p:custDataLst>
              <p:tags r:id="rId16"/>
            </p:custDataLst>
          </p:nvPr>
        </p:nvSpPr>
        <p:spPr>
          <a:xfrm>
            <a:off x="6253200" y="4813200"/>
            <a:ext cx="5367600" cy="781200"/>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腰带">
    <p:bg>
      <p:bgPr>
        <a:solidFill>
          <a:schemeClr val="bg2"/>
        </a:solidFill>
        <a:effectLst/>
      </p:bgPr>
    </p:bg>
    <p:spTree>
      <p:nvGrpSpPr>
        <p:cNvPr id="1" name=""/>
        <p:cNvGrpSpPr/>
        <p:nvPr/>
      </p:nvGrpSpPr>
      <p:grpSpPr>
        <a:xfrm>
          <a:off x="0" y="0"/>
          <a:ext cx="0" cy="0"/>
          <a:chOff x="0" y="0"/>
          <a:chExt cx="0" cy="0"/>
        </a:xfrm>
      </p:grpSpPr>
      <p:sp>
        <p:nvSpPr>
          <p:cNvPr id="10" name="矩形 9"/>
          <p:cNvSpPr/>
          <p:nvPr userDrawn="1">
            <p:custDataLst>
              <p:tags r:id="rId2"/>
            </p:custDataLst>
          </p:nvPr>
        </p:nvSpPr>
        <p:spPr>
          <a:xfrm>
            <a:off x="0" y="953691"/>
            <a:ext cx="12192000" cy="4950618"/>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p>
        </p:txBody>
      </p:sp>
      <p:pic>
        <p:nvPicPr>
          <p:cNvPr id="9" name="图片 8"/>
          <p:cNvPicPr/>
          <p:nvPr userDrawn="1">
            <p:custDataLst>
              <p:tags r:id="rId3"/>
            </p:custDataLst>
          </p:nvPr>
        </p:nvPicPr>
        <p:blipFill>
          <a:blip r:embed="rId4" r:link="rId5" cstate="email"/>
          <a:stretch>
            <a:fillRect/>
          </a:stretch>
        </p:blipFill>
        <p:spPr>
          <a:xfrm>
            <a:off x="10571797" y="5852875"/>
            <a:ext cx="1620202" cy="1005126"/>
          </a:xfrm>
          <a:prstGeom prst="rect">
            <a:avLst/>
          </a:prstGeom>
        </p:spPr>
      </p:pic>
      <p:pic>
        <p:nvPicPr>
          <p:cNvPr id="8" name="图片 7"/>
          <p:cNvPicPr/>
          <p:nvPr userDrawn="1">
            <p:custDataLst>
              <p:tags r:id="rId6"/>
            </p:custDataLst>
          </p:nvPr>
        </p:nvPicPr>
        <p:blipFill>
          <a:blip r:embed="rId7" r:link="rId8" cstate="email"/>
          <a:stretch>
            <a:fillRect/>
          </a:stretch>
        </p:blipFill>
        <p:spPr>
          <a:xfrm>
            <a:off x="0" y="5802255"/>
            <a:ext cx="1620202" cy="1055745"/>
          </a:xfrm>
          <a:prstGeom prst="rect">
            <a:avLst/>
          </a:prstGeom>
        </p:spPr>
      </p:pic>
      <p:sp>
        <p:nvSpPr>
          <p:cNvPr id="2" name="标题 1"/>
          <p:cNvSpPr>
            <a:spLocks noGrp="1"/>
          </p:cNvSpPr>
          <p:nvPr>
            <p:ph type="title" hasCustomPrompt="1"/>
            <p:custDataLst>
              <p:tags r:id="rId9"/>
            </p:custDataLst>
          </p:nvPr>
        </p:nvSpPr>
        <p:spPr>
          <a:xfrm>
            <a:off x="1522800" y="1339200"/>
            <a:ext cx="9144000" cy="2386800"/>
          </a:xfrm>
        </p:spPr>
        <p:txBody>
          <a:bodyPr wrap="square" anchor="b">
            <a:normAutofit/>
          </a:bodyPr>
          <a:lstStyle>
            <a:lvl1pPr algn="ctr">
              <a:defRPr sz="6000" baseline="0">
                <a:solidFill>
                  <a:schemeClr val="tx1"/>
                </a:solidFill>
                <a:latin typeface="Arial" panose="020B0604020202020204" pitchFamily="34" charset="0"/>
                <a:ea typeface="微软雅黑" panose="020B0503020204020204" charset="-122"/>
              </a:defRPr>
            </a:lvl1pPr>
          </a:lstStyle>
          <a:p>
            <a:r>
              <a:rPr lang="zh-CN" altLang="en-US" dirty="0"/>
              <a:t>单击此处编辑标题</a:t>
            </a:r>
            <a:endParaRPr lang="zh-CN" altLang="en-US" dirty="0"/>
          </a:p>
        </p:txBody>
      </p:sp>
      <p:sp>
        <p:nvSpPr>
          <p:cNvPr id="3" name="日期占位符 2"/>
          <p:cNvSpPr>
            <a:spLocks noGrp="1"/>
          </p:cNvSpPr>
          <p:nvPr>
            <p:ph type="dt" sz="half" idx="10"/>
            <p:custDataLst>
              <p:tags r:id="rId10"/>
            </p:custDataLst>
          </p:nvPr>
        </p:nvSpPr>
        <p:spPr>
          <a:xfrm>
            <a:off x="879742" y="6349833"/>
            <a:ext cx="2700000" cy="316800"/>
          </a:xfrm>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a:xfrm>
            <a:off x="4116000" y="6349833"/>
            <a:ext cx="3960000" cy="316800"/>
          </a:xfrm>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a:xfrm>
            <a:off x="8610600" y="6349833"/>
            <a:ext cx="2700000" cy="316800"/>
          </a:xfrm>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3"/>
            </p:custDataLst>
          </p:nvPr>
        </p:nvSpPr>
        <p:spPr>
          <a:xfrm>
            <a:off x="1522413" y="3862800"/>
            <a:ext cx="9144000" cy="1656000"/>
          </a:xfrm>
        </p:spPr>
        <p:txBody>
          <a:bodyPr wrap="square">
            <a:normAutofit/>
          </a:bodyPr>
          <a:lstStyle>
            <a:lvl1pPr algn="ct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5" Type="http://schemas.openxmlformats.org/officeDocument/2006/relationships/theme" Target="../theme/theme2.xml"/><Relationship Id="rId24" Type="http://schemas.openxmlformats.org/officeDocument/2006/relationships/tags" Target="../tags/tag141.xml"/><Relationship Id="rId23" Type="http://schemas.openxmlformats.org/officeDocument/2006/relationships/tags" Target="../tags/tag140.xml"/><Relationship Id="rId22" Type="http://schemas.openxmlformats.org/officeDocument/2006/relationships/tags" Target="../tags/tag139.xml"/><Relationship Id="rId21" Type="http://schemas.openxmlformats.org/officeDocument/2006/relationships/tags" Target="../tags/tag138.xml"/><Relationship Id="rId20" Type="http://schemas.openxmlformats.org/officeDocument/2006/relationships/tags" Target="../tags/tag137.xml"/><Relationship Id="rId2" Type="http://schemas.openxmlformats.org/officeDocument/2006/relationships/slideLayout" Target="../slideLayouts/slideLayout13.xml"/><Relationship Id="rId19" Type="http://schemas.openxmlformats.org/officeDocument/2006/relationships/tags" Target="../tags/tag136.xml"/><Relationship Id="rId18" Type="http://schemas.openxmlformats.org/officeDocument/2006/relationships/slideLayout" Target="../slideLayouts/slideLayout29.xml"/><Relationship Id="rId17" Type="http://schemas.openxmlformats.org/officeDocument/2006/relationships/slideLayout" Target="../slideLayouts/slideLayout28.xml"/><Relationship Id="rId16" Type="http://schemas.openxmlformats.org/officeDocument/2006/relationships/slideLayout" Target="../slideLayouts/slideLayout27.xml"/><Relationship Id="rId15" Type="http://schemas.openxmlformats.org/officeDocument/2006/relationships/slideLayout" Target="../slideLayouts/slideLayout26.xml"/><Relationship Id="rId14" Type="http://schemas.openxmlformats.org/officeDocument/2006/relationships/slideLayout" Target="../slideLayouts/slideLayout25.xml"/><Relationship Id="rId13" Type="http://schemas.openxmlformats.org/officeDocument/2006/relationships/slideLayout" Target="../slideLayouts/slideLayout24.xml"/><Relationship Id="rId12" Type="http://schemas.openxmlformats.org/officeDocument/2006/relationships/slideLayout" Target="../slideLayouts/slideLayout23.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_rels/slideMaster3.xml.rels><?xml version="1.0" encoding="UTF-8" standalone="yes"?>
<Relationships xmlns="http://schemas.openxmlformats.org/package/2006/relationships"><Relationship Id="rId9" Type="http://schemas.openxmlformats.org/officeDocument/2006/relationships/slideLayout" Target="../slideLayouts/slideLayout38.xml"/><Relationship Id="rId8" Type="http://schemas.openxmlformats.org/officeDocument/2006/relationships/slideLayout" Target="../slideLayouts/slideLayout37.xml"/><Relationship Id="rId7" Type="http://schemas.openxmlformats.org/officeDocument/2006/relationships/slideLayout" Target="../slideLayouts/slideLayout36.xml"/><Relationship Id="rId6" Type="http://schemas.openxmlformats.org/officeDocument/2006/relationships/slideLayout" Target="../slideLayouts/slideLayout35.xml"/><Relationship Id="rId5" Type="http://schemas.openxmlformats.org/officeDocument/2006/relationships/slideLayout" Target="../slideLayouts/slideLayout34.xml"/><Relationship Id="rId4" Type="http://schemas.openxmlformats.org/officeDocument/2006/relationships/slideLayout" Target="../slideLayouts/slideLayout33.xml"/><Relationship Id="rId3" Type="http://schemas.openxmlformats.org/officeDocument/2006/relationships/slideLayout" Target="../slideLayouts/slideLayout32.xml"/><Relationship Id="rId25" Type="http://schemas.openxmlformats.org/officeDocument/2006/relationships/theme" Target="../theme/theme3.xml"/><Relationship Id="rId24" Type="http://schemas.openxmlformats.org/officeDocument/2006/relationships/tags" Target="../tags/tag282.xml"/><Relationship Id="rId23" Type="http://schemas.openxmlformats.org/officeDocument/2006/relationships/tags" Target="../tags/tag281.xml"/><Relationship Id="rId22" Type="http://schemas.openxmlformats.org/officeDocument/2006/relationships/tags" Target="../tags/tag280.xml"/><Relationship Id="rId21" Type="http://schemas.openxmlformats.org/officeDocument/2006/relationships/tags" Target="../tags/tag279.xml"/><Relationship Id="rId20" Type="http://schemas.openxmlformats.org/officeDocument/2006/relationships/tags" Target="../tags/tag278.xml"/><Relationship Id="rId2" Type="http://schemas.openxmlformats.org/officeDocument/2006/relationships/slideLayout" Target="../slideLayouts/slideLayout31.xml"/><Relationship Id="rId19" Type="http://schemas.openxmlformats.org/officeDocument/2006/relationships/tags" Target="../tags/tag277.xml"/><Relationship Id="rId18" Type="http://schemas.openxmlformats.org/officeDocument/2006/relationships/slideLayout" Target="../slideLayouts/slideLayout47.xml"/><Relationship Id="rId17" Type="http://schemas.openxmlformats.org/officeDocument/2006/relationships/slideLayout" Target="../slideLayouts/slideLayout46.xml"/><Relationship Id="rId16" Type="http://schemas.openxmlformats.org/officeDocument/2006/relationships/slideLayout" Target="../slideLayouts/slideLayout45.xml"/><Relationship Id="rId15" Type="http://schemas.openxmlformats.org/officeDocument/2006/relationships/slideLayout" Target="../slideLayouts/slideLayout44.xml"/><Relationship Id="rId14" Type="http://schemas.openxmlformats.org/officeDocument/2006/relationships/slideLayout" Target="../slideLayouts/slideLayout43.xml"/><Relationship Id="rId13" Type="http://schemas.openxmlformats.org/officeDocument/2006/relationships/slideLayout" Target="../slideLayouts/slideLayout42.xml"/><Relationship Id="rId12" Type="http://schemas.openxmlformats.org/officeDocument/2006/relationships/slideLayout" Target="../slideLayouts/slideLayout41.xml"/><Relationship Id="rId11" Type="http://schemas.openxmlformats.org/officeDocument/2006/relationships/slideLayout" Target="../slideLayouts/slideLayout40.xml"/><Relationship Id="rId10" Type="http://schemas.openxmlformats.org/officeDocument/2006/relationships/slideLayout" Target="../slideLayouts/slideLayout39.xml"/><Relationship Id="rId1" Type="http://schemas.openxmlformats.org/officeDocument/2006/relationships/slideLayout" Target="../slideLayouts/slideLayout3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9"/>
            </p:custDataLst>
          </p:nvPr>
        </p:nvSpPr>
        <p:spPr>
          <a:xfrm>
            <a:off x="669882" y="443230"/>
            <a:ext cx="10852237" cy="441964"/>
          </a:xfrm>
          <a:prstGeom prst="rect">
            <a:avLst/>
          </a:prstGeom>
        </p:spPr>
        <p:txBody>
          <a:bodyPr vert="horz" wrap="square"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0"/>
            </p:custDataLst>
          </p:nvPr>
        </p:nvSpPr>
        <p:spPr>
          <a:xfrm>
            <a:off x="669882" y="961398"/>
            <a:ext cx="10852237" cy="5388907"/>
          </a:xfrm>
          <a:prstGeom prst="rect">
            <a:avLst/>
          </a:prstGeom>
        </p:spPr>
        <p:txBody>
          <a:bodyPr vert="horz" wrap="square" lIns="90170" tIns="46990" rIns="90170" bIns="4699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21"/>
            </p:custDataLst>
          </p:nvPr>
        </p:nvSpPr>
        <p:spPr>
          <a:xfrm>
            <a:off x="879742" y="6349833"/>
            <a:ext cx="2700000" cy="316800"/>
          </a:xfrm>
          <a:prstGeom prst="rect">
            <a:avLst/>
          </a:prstGeom>
        </p:spPr>
        <p:txBody>
          <a:bodyPr vert="horz" wrap="square" lIns="91440" tIns="45720" rIns="91440" bIns="45720" rtlCol="0" anchor="ctr">
            <a:normAutofit/>
          </a:bodyPr>
          <a:lstStyle>
            <a:lvl1pPr algn="l">
              <a:defRPr sz="1200">
                <a:solidFill>
                  <a:schemeClr val="tx1">
                    <a:tint val="7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22"/>
            </p:custDataLst>
          </p:nvPr>
        </p:nvSpPr>
        <p:spPr>
          <a:xfrm>
            <a:off x="4116000" y="6349833"/>
            <a:ext cx="3960000" cy="316800"/>
          </a:xfrm>
          <a:prstGeom prst="rect">
            <a:avLst/>
          </a:prstGeom>
        </p:spPr>
        <p:txBody>
          <a:bodyPr vert="horz" wrap="square" lIns="91440" tIns="45720" rIns="91440" bIns="45720" rtlCol="0" anchor="ctr">
            <a:normAutofit/>
          </a:bodyPr>
          <a:lstStyle>
            <a:lvl1pPr algn="ctr">
              <a:defRPr sz="1200">
                <a:solidFill>
                  <a:schemeClr val="tx1">
                    <a:tint val="75000"/>
                  </a:schemeClr>
                </a:solidFill>
                <a:latin typeface="Arial" panose="020B0604020202020204" pitchFamily="34" charset="0"/>
                <a:ea typeface="微软雅黑" panose="020B0503020204020204" charset="-122"/>
              </a:defRPr>
            </a:lvl1pPr>
          </a:lstStyle>
          <a:p>
            <a:endParaRPr lang="zh-CN" altLang="en-US" dirty="0"/>
          </a:p>
        </p:txBody>
      </p:sp>
      <p:sp>
        <p:nvSpPr>
          <p:cNvPr id="6" name="灯片编号占位符 5"/>
          <p:cNvSpPr>
            <a:spLocks noGrp="1"/>
          </p:cNvSpPr>
          <p:nvPr>
            <p:ph type="sldNum" sz="quarter" idx="4"/>
            <p:custDataLst>
              <p:tags r:id="rId23"/>
            </p:custDataLst>
          </p:nvPr>
        </p:nvSpPr>
        <p:spPr>
          <a:xfrm>
            <a:off x="8610600" y="6349833"/>
            <a:ext cx="2700000" cy="316800"/>
          </a:xfrm>
          <a:prstGeom prst="rect">
            <a:avLst/>
          </a:prstGeom>
        </p:spPr>
        <p:txBody>
          <a:bodyPr vert="horz" wrap="square" lIns="91440" tIns="45720" rIns="91440" bIns="45720" rtlCol="0" anchor="ctr">
            <a:normAutofit/>
          </a:bodyPr>
          <a:lstStyle>
            <a:lvl1pPr algn="r">
              <a:defRPr sz="1200">
                <a:solidFill>
                  <a:schemeClr val="tx1">
                    <a:tint val="7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
        <p:nvSpPr>
          <p:cNvPr id="7" name="KSO_TEMPLATE" hidden="1"/>
          <p:cNvSpPr/>
          <p:nvPr userDrawn="1">
            <p:custDataLst>
              <p:tags r:id="rId24"/>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Lst>
  <p:txStyles>
    <p:title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20204" pitchFamily="34" charset="0"/>
          <a:ea typeface="微软雅黑" panose="020B050302020402020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9"/>
            </p:custDataLst>
          </p:nvPr>
        </p:nvSpPr>
        <p:spPr>
          <a:xfrm>
            <a:off x="669882" y="443230"/>
            <a:ext cx="10852237" cy="441964"/>
          </a:xfrm>
          <a:prstGeom prst="rect">
            <a:avLst/>
          </a:prstGeom>
        </p:spPr>
        <p:txBody>
          <a:bodyPr vert="horz" wrap="square"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0"/>
            </p:custDataLst>
          </p:nvPr>
        </p:nvSpPr>
        <p:spPr>
          <a:xfrm>
            <a:off x="669882" y="961398"/>
            <a:ext cx="10852237" cy="5388907"/>
          </a:xfrm>
          <a:prstGeom prst="rect">
            <a:avLst/>
          </a:prstGeom>
        </p:spPr>
        <p:txBody>
          <a:bodyPr vert="horz" wrap="square" lIns="90170" tIns="46990" rIns="90170" bIns="4699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21"/>
            </p:custDataLst>
          </p:nvPr>
        </p:nvSpPr>
        <p:spPr>
          <a:xfrm>
            <a:off x="879742" y="6349833"/>
            <a:ext cx="2700000" cy="316800"/>
          </a:xfrm>
          <a:prstGeom prst="rect">
            <a:avLst/>
          </a:prstGeom>
        </p:spPr>
        <p:txBody>
          <a:bodyPr vert="horz" wrap="square" lIns="91440" tIns="45720" rIns="91440" bIns="45720" rtlCol="0" anchor="ctr">
            <a:normAutofit/>
          </a:bodyPr>
          <a:lstStyle>
            <a:lvl1pPr algn="l">
              <a:defRPr sz="1200">
                <a:solidFill>
                  <a:schemeClr val="tx1">
                    <a:tint val="7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22"/>
            </p:custDataLst>
          </p:nvPr>
        </p:nvSpPr>
        <p:spPr>
          <a:xfrm>
            <a:off x="4116000" y="6349833"/>
            <a:ext cx="3960000" cy="316800"/>
          </a:xfrm>
          <a:prstGeom prst="rect">
            <a:avLst/>
          </a:prstGeom>
        </p:spPr>
        <p:txBody>
          <a:bodyPr vert="horz" wrap="square" lIns="91440" tIns="45720" rIns="91440" bIns="45720" rtlCol="0" anchor="ctr">
            <a:normAutofit/>
          </a:bodyPr>
          <a:lstStyle>
            <a:lvl1pPr algn="ctr">
              <a:defRPr sz="1200">
                <a:solidFill>
                  <a:schemeClr val="tx1">
                    <a:tint val="75000"/>
                  </a:schemeClr>
                </a:solidFill>
                <a:latin typeface="Arial" panose="020B0604020202020204" pitchFamily="34" charset="0"/>
                <a:ea typeface="微软雅黑" panose="020B0503020204020204" charset="-122"/>
              </a:defRPr>
            </a:lvl1pPr>
          </a:lstStyle>
          <a:p>
            <a:endParaRPr lang="zh-CN" altLang="en-US" dirty="0"/>
          </a:p>
        </p:txBody>
      </p:sp>
      <p:sp>
        <p:nvSpPr>
          <p:cNvPr id="6" name="灯片编号占位符 5"/>
          <p:cNvSpPr>
            <a:spLocks noGrp="1"/>
          </p:cNvSpPr>
          <p:nvPr>
            <p:ph type="sldNum" sz="quarter" idx="4"/>
            <p:custDataLst>
              <p:tags r:id="rId23"/>
            </p:custDataLst>
          </p:nvPr>
        </p:nvSpPr>
        <p:spPr>
          <a:xfrm>
            <a:off x="8610600" y="6349833"/>
            <a:ext cx="2700000" cy="316800"/>
          </a:xfrm>
          <a:prstGeom prst="rect">
            <a:avLst/>
          </a:prstGeom>
        </p:spPr>
        <p:txBody>
          <a:bodyPr vert="horz" wrap="square" lIns="91440" tIns="45720" rIns="91440" bIns="45720" rtlCol="0" anchor="ctr">
            <a:normAutofit/>
          </a:bodyPr>
          <a:lstStyle>
            <a:lvl1pPr algn="r">
              <a:defRPr sz="1200">
                <a:solidFill>
                  <a:schemeClr val="tx1">
                    <a:tint val="7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
        <p:nvSpPr>
          <p:cNvPr id="7" name="KSO_TEMPLATE" hidden="1"/>
          <p:cNvSpPr/>
          <p:nvPr userDrawn="1">
            <p:custDataLst>
              <p:tags r:id="rId24"/>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80" r:id="rId1"/>
    <p:sldLayoutId id="2147483681" r:id="rId2"/>
    <p:sldLayoutId id="2147483682" r:id="rId3"/>
    <p:sldLayoutId id="2147483683" r:id="rId4"/>
    <p:sldLayoutId id="2147483684" r:id="rId5"/>
    <p:sldLayoutId id="2147483685" r:id="rId6"/>
    <p:sldLayoutId id="2147483686" r:id="rId7"/>
    <p:sldLayoutId id="2147483687" r:id="rId8"/>
    <p:sldLayoutId id="2147483688" r:id="rId9"/>
    <p:sldLayoutId id="2147483689" r:id="rId10"/>
    <p:sldLayoutId id="2147483690" r:id="rId11"/>
    <p:sldLayoutId id="2147483691" r:id="rId12"/>
    <p:sldLayoutId id="2147483692" r:id="rId13"/>
    <p:sldLayoutId id="2147483693" r:id="rId14"/>
    <p:sldLayoutId id="2147483694" r:id="rId15"/>
    <p:sldLayoutId id="2147483695" r:id="rId16"/>
    <p:sldLayoutId id="2147483696" r:id="rId17"/>
    <p:sldLayoutId id="2147483697" r:id="rId18"/>
  </p:sldLayoutIdLst>
  <p:txStyles>
    <p:title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20204" pitchFamily="34" charset="0"/>
          <a:ea typeface="微软雅黑" panose="020B050302020402020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9" Type="http://schemas.openxmlformats.org/officeDocument/2006/relationships/slideLayout" Target="../slideLayouts/slideLayout18.xml"/><Relationship Id="rId8" Type="http://schemas.openxmlformats.org/officeDocument/2006/relationships/tags" Target="../tags/tag288.xml"/><Relationship Id="rId7" Type="http://schemas.openxmlformats.org/officeDocument/2006/relationships/tags" Target="../tags/tag287.xml"/><Relationship Id="rId6" Type="http://schemas.openxmlformats.org/officeDocument/2006/relationships/tags" Target="../tags/tag286.xml"/><Relationship Id="rId5" Type="http://schemas.openxmlformats.org/officeDocument/2006/relationships/tags" Target="../tags/tag285.xml"/><Relationship Id="rId4" Type="http://schemas.openxmlformats.org/officeDocument/2006/relationships/image" Target="../media/image7.jpeg"/><Relationship Id="rId3" Type="http://schemas.openxmlformats.org/officeDocument/2006/relationships/tags" Target="../tags/tag284.xml"/><Relationship Id="rId2" Type="http://schemas.openxmlformats.org/officeDocument/2006/relationships/image" Target="../media/image6.jpeg"/><Relationship Id="rId1" Type="http://schemas.openxmlformats.org/officeDocument/2006/relationships/tags" Target="../tags/tag283.xml"/></Relationships>
</file>

<file path=ppt/slides/_rels/slide10.xml.rels><?xml version="1.0" encoding="UTF-8" standalone="yes"?>
<Relationships xmlns="http://schemas.openxmlformats.org/package/2006/relationships"><Relationship Id="rId8" Type="http://schemas.openxmlformats.org/officeDocument/2006/relationships/notesSlide" Target="../notesSlides/notesSlide1.xml"/><Relationship Id="rId7" Type="http://schemas.openxmlformats.org/officeDocument/2006/relationships/slideLayout" Target="../slideLayouts/slideLayout36.xml"/><Relationship Id="rId6" Type="http://schemas.openxmlformats.org/officeDocument/2006/relationships/tags" Target="../tags/tag322.xml"/><Relationship Id="rId5" Type="http://schemas.openxmlformats.org/officeDocument/2006/relationships/image" Target="../media/image30.jpeg"/><Relationship Id="rId4" Type="http://schemas.openxmlformats.org/officeDocument/2006/relationships/tags" Target="../tags/tag321.xml"/><Relationship Id="rId3" Type="http://schemas.openxmlformats.org/officeDocument/2006/relationships/tags" Target="../tags/tag320.xml"/><Relationship Id="rId2" Type="http://schemas.openxmlformats.org/officeDocument/2006/relationships/tags" Target="../tags/tag319.xml"/><Relationship Id="rId1" Type="http://schemas.openxmlformats.org/officeDocument/2006/relationships/tags" Target="../tags/tag318.xml"/></Relationships>
</file>

<file path=ppt/slides/_rels/slide11.xml.rels><?xml version="1.0" encoding="UTF-8" standalone="yes"?>
<Relationships xmlns="http://schemas.openxmlformats.org/package/2006/relationships"><Relationship Id="rId9" Type="http://schemas.openxmlformats.org/officeDocument/2006/relationships/notesSlide" Target="../notesSlides/notesSlide2.xml"/><Relationship Id="rId8" Type="http://schemas.openxmlformats.org/officeDocument/2006/relationships/slideLayout" Target="../slideLayouts/slideLayout36.xml"/><Relationship Id="rId7" Type="http://schemas.openxmlformats.org/officeDocument/2006/relationships/tags" Target="../tags/tag327.xml"/><Relationship Id="rId6" Type="http://schemas.openxmlformats.org/officeDocument/2006/relationships/image" Target="../media/image32.jpeg"/><Relationship Id="rId5" Type="http://schemas.openxmlformats.org/officeDocument/2006/relationships/image" Target="../media/image31.jpeg"/><Relationship Id="rId4" Type="http://schemas.openxmlformats.org/officeDocument/2006/relationships/tags" Target="../tags/tag326.xml"/><Relationship Id="rId3" Type="http://schemas.openxmlformats.org/officeDocument/2006/relationships/tags" Target="../tags/tag325.xml"/><Relationship Id="rId2" Type="http://schemas.openxmlformats.org/officeDocument/2006/relationships/tags" Target="../tags/tag324.xml"/><Relationship Id="rId1" Type="http://schemas.openxmlformats.org/officeDocument/2006/relationships/tags" Target="../tags/tag323.xml"/></Relationships>
</file>

<file path=ppt/slides/_rels/slide12.xml.rels><?xml version="1.0" encoding="UTF-8" standalone="yes"?>
<Relationships xmlns="http://schemas.openxmlformats.org/package/2006/relationships"><Relationship Id="rId8" Type="http://schemas.openxmlformats.org/officeDocument/2006/relationships/notesSlide" Target="../notesSlides/notesSlide3.xml"/><Relationship Id="rId7" Type="http://schemas.openxmlformats.org/officeDocument/2006/relationships/slideLayout" Target="../slideLayouts/slideLayout36.xml"/><Relationship Id="rId6" Type="http://schemas.openxmlformats.org/officeDocument/2006/relationships/tags" Target="../tags/tag332.xml"/><Relationship Id="rId5" Type="http://schemas.openxmlformats.org/officeDocument/2006/relationships/image" Target="../media/image33.jpeg"/><Relationship Id="rId4" Type="http://schemas.openxmlformats.org/officeDocument/2006/relationships/tags" Target="../tags/tag331.xml"/><Relationship Id="rId3" Type="http://schemas.openxmlformats.org/officeDocument/2006/relationships/tags" Target="../tags/tag330.xml"/><Relationship Id="rId2" Type="http://schemas.openxmlformats.org/officeDocument/2006/relationships/tags" Target="../tags/tag329.xml"/><Relationship Id="rId1" Type="http://schemas.openxmlformats.org/officeDocument/2006/relationships/tags" Target="../tags/tag328.xml"/></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31.xml"/><Relationship Id="rId2" Type="http://schemas.openxmlformats.org/officeDocument/2006/relationships/image" Target="../media/image35.jpeg"/><Relationship Id="rId1" Type="http://schemas.openxmlformats.org/officeDocument/2006/relationships/image" Target="../media/image34.jpeg"/></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31.xml"/><Relationship Id="rId1" Type="http://schemas.openxmlformats.org/officeDocument/2006/relationships/image" Target="../media/image36.pn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31.xml"/><Relationship Id="rId2" Type="http://schemas.openxmlformats.org/officeDocument/2006/relationships/image" Target="../media/image38.jpeg"/><Relationship Id="rId1" Type="http://schemas.openxmlformats.org/officeDocument/2006/relationships/image" Target="../media/image37.jpe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31.xml"/><Relationship Id="rId2" Type="http://schemas.openxmlformats.org/officeDocument/2006/relationships/image" Target="../media/image40.png"/><Relationship Id="rId1" Type="http://schemas.openxmlformats.org/officeDocument/2006/relationships/image" Target="../media/image39.png"/></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31.xml"/><Relationship Id="rId1" Type="http://schemas.openxmlformats.org/officeDocument/2006/relationships/image" Target="../media/image41.png"/></Relationships>
</file>

<file path=ppt/slides/_rels/slide18.xml.rels><?xml version="1.0" encoding="UTF-8" standalone="yes"?>
<Relationships xmlns="http://schemas.openxmlformats.org/package/2006/relationships"><Relationship Id="rId6" Type="http://schemas.openxmlformats.org/officeDocument/2006/relationships/slideLayout" Target="../slideLayouts/slideLayout31.xml"/><Relationship Id="rId5" Type="http://schemas.openxmlformats.org/officeDocument/2006/relationships/image" Target="../media/image46.jpeg"/><Relationship Id="rId4" Type="http://schemas.openxmlformats.org/officeDocument/2006/relationships/image" Target="../media/image45.jpeg"/><Relationship Id="rId3" Type="http://schemas.openxmlformats.org/officeDocument/2006/relationships/image" Target="../media/image44.jpeg"/><Relationship Id="rId2" Type="http://schemas.openxmlformats.org/officeDocument/2006/relationships/image" Target="../media/image43.jpeg"/><Relationship Id="rId1" Type="http://schemas.openxmlformats.org/officeDocument/2006/relationships/image" Target="../media/image42.jpe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31.xml"/><Relationship Id="rId2" Type="http://schemas.openxmlformats.org/officeDocument/2006/relationships/image" Target="../media/image48.jpeg"/><Relationship Id="rId1" Type="http://schemas.openxmlformats.org/officeDocument/2006/relationships/image" Target="../media/image47.jpeg"/></Relationships>
</file>

<file path=ppt/slides/_rels/slide2.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tags" Target="../tags/tag291.xml"/><Relationship Id="rId3" Type="http://schemas.openxmlformats.org/officeDocument/2006/relationships/image" Target="../media/image8.GIF"/><Relationship Id="rId2" Type="http://schemas.openxmlformats.org/officeDocument/2006/relationships/tags" Target="../tags/tag290.xml"/><Relationship Id="rId1" Type="http://schemas.openxmlformats.org/officeDocument/2006/relationships/tags" Target="../tags/tag289.xml"/></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31.xml"/><Relationship Id="rId2" Type="http://schemas.openxmlformats.org/officeDocument/2006/relationships/image" Target="../media/image50.png"/><Relationship Id="rId1" Type="http://schemas.openxmlformats.org/officeDocument/2006/relationships/image" Target="../media/image49.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1.xml"/></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36.xml"/><Relationship Id="rId1" Type="http://schemas.openxmlformats.org/officeDocument/2006/relationships/image" Target="../media/image51.png"/></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31.xml"/><Relationship Id="rId1" Type="http://schemas.openxmlformats.org/officeDocument/2006/relationships/image" Target="../media/image52.png"/></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31.xml"/><Relationship Id="rId2" Type="http://schemas.openxmlformats.org/officeDocument/2006/relationships/image" Target="../media/image54.jpeg"/><Relationship Id="rId1" Type="http://schemas.openxmlformats.org/officeDocument/2006/relationships/image" Target="../media/image53.jpeg"/></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31.xml"/><Relationship Id="rId1" Type="http://schemas.openxmlformats.org/officeDocument/2006/relationships/image" Target="../media/image55.jpeg"/></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31.xml"/><Relationship Id="rId1" Type="http://schemas.openxmlformats.org/officeDocument/2006/relationships/image" Target="../media/image56.jpeg"/></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31.xml"/><Relationship Id="rId1" Type="http://schemas.openxmlformats.org/officeDocument/2006/relationships/image" Target="../media/image57.jpe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1.xml"/></Relationships>
</file>

<file path=ppt/slides/_rels/slide29.xml.rels><?xml version="1.0" encoding="UTF-8" standalone="yes"?>
<Relationships xmlns="http://schemas.openxmlformats.org/package/2006/relationships"><Relationship Id="rId4" Type="http://schemas.openxmlformats.org/officeDocument/2006/relationships/slideLayout" Target="../slideLayouts/slideLayout31.xml"/><Relationship Id="rId3" Type="http://schemas.openxmlformats.org/officeDocument/2006/relationships/image" Target="../media/image60.jpeg"/><Relationship Id="rId2" Type="http://schemas.openxmlformats.org/officeDocument/2006/relationships/image" Target="../media/image59.jpeg"/><Relationship Id="rId1" Type="http://schemas.openxmlformats.org/officeDocument/2006/relationships/image" Target="../media/image58.jpeg"/></Relationships>
</file>

<file path=ppt/slides/_rels/slide3.xml.rels><?xml version="1.0" encoding="UTF-8" standalone="yes"?>
<Relationships xmlns="http://schemas.openxmlformats.org/package/2006/relationships"><Relationship Id="rId9" Type="http://schemas.openxmlformats.org/officeDocument/2006/relationships/tags" Target="../tags/tag297.xml"/><Relationship Id="rId8" Type="http://schemas.openxmlformats.org/officeDocument/2006/relationships/tags" Target="../tags/tag296.xml"/><Relationship Id="rId7" Type="http://schemas.openxmlformats.org/officeDocument/2006/relationships/image" Target="../media/image11.jpeg"/><Relationship Id="rId6" Type="http://schemas.openxmlformats.org/officeDocument/2006/relationships/tags" Target="../tags/tag295.xml"/><Relationship Id="rId5" Type="http://schemas.openxmlformats.org/officeDocument/2006/relationships/image" Target="../media/image10.jpeg"/><Relationship Id="rId4" Type="http://schemas.openxmlformats.org/officeDocument/2006/relationships/tags" Target="../tags/tag294.xml"/><Relationship Id="rId3" Type="http://schemas.openxmlformats.org/officeDocument/2006/relationships/image" Target="../media/image9.jpeg"/><Relationship Id="rId2" Type="http://schemas.openxmlformats.org/officeDocument/2006/relationships/tags" Target="../tags/tag293.xml"/><Relationship Id="rId11" Type="http://schemas.openxmlformats.org/officeDocument/2006/relationships/slideLayout" Target="../slideLayouts/slideLayout7.xml"/><Relationship Id="rId10" Type="http://schemas.openxmlformats.org/officeDocument/2006/relationships/tags" Target="../tags/tag298.xml"/><Relationship Id="rId1" Type="http://schemas.openxmlformats.org/officeDocument/2006/relationships/tags" Target="../tags/tag292.xml"/></Relationships>
</file>

<file path=ppt/slides/_rels/slide4.xml.rels><?xml version="1.0" encoding="UTF-8" standalone="yes"?>
<Relationships xmlns="http://schemas.openxmlformats.org/package/2006/relationships"><Relationship Id="rId9" Type="http://schemas.openxmlformats.org/officeDocument/2006/relationships/tags" Target="../tags/tag301.xml"/><Relationship Id="rId8" Type="http://schemas.openxmlformats.org/officeDocument/2006/relationships/image" Target="../media/image16.jpeg"/><Relationship Id="rId7" Type="http://schemas.openxmlformats.org/officeDocument/2006/relationships/image" Target="../media/image11.jpeg"/><Relationship Id="rId6" Type="http://schemas.openxmlformats.org/officeDocument/2006/relationships/tags" Target="../tags/tag300.xml"/><Relationship Id="rId5" Type="http://schemas.openxmlformats.org/officeDocument/2006/relationships/image" Target="../media/image15.jpeg"/><Relationship Id="rId4" Type="http://schemas.openxmlformats.org/officeDocument/2006/relationships/image" Target="../media/image14.jpeg"/><Relationship Id="rId3" Type="http://schemas.openxmlformats.org/officeDocument/2006/relationships/image" Target="../media/image13.jpeg"/><Relationship Id="rId2" Type="http://schemas.openxmlformats.org/officeDocument/2006/relationships/image" Target="../media/image12.jpeg"/><Relationship Id="rId10" Type="http://schemas.openxmlformats.org/officeDocument/2006/relationships/slideLayout" Target="../slideLayouts/slideLayout36.xml"/><Relationship Id="rId1" Type="http://schemas.openxmlformats.org/officeDocument/2006/relationships/tags" Target="../tags/tag299.xml"/></Relationships>
</file>

<file path=ppt/slides/_rels/slide5.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304.xml"/><Relationship Id="rId2" Type="http://schemas.openxmlformats.org/officeDocument/2006/relationships/tags" Target="../tags/tag303.xml"/><Relationship Id="rId1" Type="http://schemas.openxmlformats.org/officeDocument/2006/relationships/tags" Target="../tags/tag302.xml"/></Relationships>
</file>

<file path=ppt/slides/_rels/slide6.xml.rels><?xml version="1.0" encoding="UTF-8" standalone="yes"?>
<Relationships xmlns="http://schemas.openxmlformats.org/package/2006/relationships"><Relationship Id="rId9" Type="http://schemas.openxmlformats.org/officeDocument/2006/relationships/tags" Target="../tags/tag309.xml"/><Relationship Id="rId8" Type="http://schemas.openxmlformats.org/officeDocument/2006/relationships/image" Target="../media/image20.png"/><Relationship Id="rId7" Type="http://schemas.openxmlformats.org/officeDocument/2006/relationships/tags" Target="../tags/tag308.xml"/><Relationship Id="rId6" Type="http://schemas.openxmlformats.org/officeDocument/2006/relationships/image" Target="../media/image19.png"/><Relationship Id="rId5" Type="http://schemas.openxmlformats.org/officeDocument/2006/relationships/tags" Target="../tags/tag307.xml"/><Relationship Id="rId4" Type="http://schemas.openxmlformats.org/officeDocument/2006/relationships/image" Target="../media/image18.png"/><Relationship Id="rId3" Type="http://schemas.openxmlformats.org/officeDocument/2006/relationships/tags" Target="../tags/tag306.xml"/><Relationship Id="rId2" Type="http://schemas.openxmlformats.org/officeDocument/2006/relationships/image" Target="../media/image17.png"/><Relationship Id="rId10" Type="http://schemas.openxmlformats.org/officeDocument/2006/relationships/slideLayout" Target="../slideLayouts/slideLayout2.xml"/><Relationship Id="rId1" Type="http://schemas.openxmlformats.org/officeDocument/2006/relationships/tags" Target="../tags/tag305.xml"/></Relationships>
</file>

<file path=ppt/slides/_rels/slide7.xml.rels><?xml version="1.0" encoding="UTF-8" standalone="yes"?>
<Relationships xmlns="http://schemas.openxmlformats.org/package/2006/relationships"><Relationship Id="rId6" Type="http://schemas.openxmlformats.org/officeDocument/2006/relationships/slideLayout" Target="../slideLayouts/slideLayout7.xml"/><Relationship Id="rId5" Type="http://schemas.openxmlformats.org/officeDocument/2006/relationships/tags" Target="../tags/tag313.xml"/><Relationship Id="rId4" Type="http://schemas.openxmlformats.org/officeDocument/2006/relationships/tags" Target="../tags/tag312.xml"/><Relationship Id="rId3" Type="http://schemas.openxmlformats.org/officeDocument/2006/relationships/tags" Target="../tags/tag311.xml"/><Relationship Id="rId2" Type="http://schemas.openxmlformats.org/officeDocument/2006/relationships/image" Target="../media/image21.png"/><Relationship Id="rId1" Type="http://schemas.openxmlformats.org/officeDocument/2006/relationships/tags" Target="../tags/tag310.xml"/></Relationships>
</file>

<file path=ppt/slides/_rels/slide8.xml.rels><?xml version="1.0" encoding="UTF-8" standalone="yes"?>
<Relationships xmlns="http://schemas.openxmlformats.org/package/2006/relationships"><Relationship Id="rId9" Type="http://schemas.openxmlformats.org/officeDocument/2006/relationships/slideLayout" Target="../slideLayouts/slideLayout7.xml"/><Relationship Id="rId8" Type="http://schemas.openxmlformats.org/officeDocument/2006/relationships/tags" Target="../tags/tag316.xml"/><Relationship Id="rId7" Type="http://schemas.openxmlformats.org/officeDocument/2006/relationships/tags" Target="../tags/tag315.xml"/><Relationship Id="rId6" Type="http://schemas.openxmlformats.org/officeDocument/2006/relationships/tags" Target="../tags/tag314.xml"/><Relationship Id="rId5" Type="http://schemas.openxmlformats.org/officeDocument/2006/relationships/image" Target="../media/image26.png"/><Relationship Id="rId4" Type="http://schemas.openxmlformats.org/officeDocument/2006/relationships/image" Target="../media/image25.png"/><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image" Target="../media/image22.png"/></Relationships>
</file>

<file path=ppt/slides/_rels/slide9.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tags" Target="../tags/tag317.xml"/><Relationship Id="rId3" Type="http://schemas.openxmlformats.org/officeDocument/2006/relationships/image" Target="../media/image29.jpeg"/><Relationship Id="rId2" Type="http://schemas.openxmlformats.org/officeDocument/2006/relationships/image" Target="../media/image28.jpeg"/><Relationship Id="rId1" Type="http://schemas.openxmlformats.org/officeDocument/2006/relationships/image" Target="../media/image27.jpe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7" name="图片 6"/>
          <p:cNvPicPr>
            <a:picLocks noChangeAspect="1"/>
          </p:cNvPicPr>
          <p:nvPr>
            <p:custDataLst>
              <p:tags r:id="rId1"/>
            </p:custDataLst>
          </p:nvPr>
        </p:nvPicPr>
        <p:blipFill rotWithShape="1">
          <a:blip r:embed="rId2"/>
          <a:srcRect l="10853" r="10853"/>
          <a:stretch>
            <a:fillRect/>
          </a:stretch>
        </p:blipFill>
        <p:spPr>
          <a:xfrm>
            <a:off x="5104361" y="1113165"/>
            <a:ext cx="2547966" cy="4893647"/>
          </a:xfrm>
          <a:prstGeom prst="rect">
            <a:avLst/>
          </a:prstGeom>
        </p:spPr>
      </p:pic>
      <p:pic>
        <p:nvPicPr>
          <p:cNvPr id="6" name="图片 5"/>
          <p:cNvPicPr>
            <a:picLocks noChangeAspect="1"/>
          </p:cNvPicPr>
          <p:nvPr>
            <p:custDataLst>
              <p:tags r:id="rId3"/>
            </p:custDataLst>
          </p:nvPr>
        </p:nvPicPr>
        <p:blipFill rotWithShape="1">
          <a:blip r:embed="rId4"/>
          <a:srcRect l="19986" r="19986"/>
          <a:stretch>
            <a:fillRect/>
          </a:stretch>
        </p:blipFill>
        <p:spPr>
          <a:xfrm>
            <a:off x="7875292" y="1113165"/>
            <a:ext cx="2547966" cy="4889824"/>
          </a:xfrm>
          <a:prstGeom prst="rect">
            <a:avLst/>
          </a:prstGeom>
        </p:spPr>
      </p:pic>
      <p:sp>
        <p:nvSpPr>
          <p:cNvPr id="18" name="文本框 17"/>
          <p:cNvSpPr txBox="1"/>
          <p:nvPr>
            <p:custDataLst>
              <p:tags r:id="rId5"/>
            </p:custDataLst>
          </p:nvPr>
        </p:nvSpPr>
        <p:spPr>
          <a:xfrm>
            <a:off x="445770" y="1851025"/>
            <a:ext cx="4225925" cy="1112520"/>
          </a:xfrm>
          <a:prstGeom prst="rect">
            <a:avLst/>
          </a:prstGeom>
          <a:noFill/>
        </p:spPr>
        <p:txBody>
          <a:bodyPr wrap="square" lIns="90000" tIns="46800" rIns="90000" bIns="46800" rtlCol="0" anchor="b">
            <a:normAutofit/>
          </a:bodyPr>
          <a:lstStyle>
            <a:defPPr>
              <a:defRPr lang="zh-CN"/>
            </a:defPPr>
            <a:lvl1pPr algn="r" defTabSz="685800">
              <a:lnSpc>
                <a:spcPct val="120000"/>
              </a:lnSpc>
              <a:defRPr sz="2800" b="1">
                <a:solidFill>
                  <a:schemeClr val="tx1">
                    <a:lumMod val="75000"/>
                    <a:lumOff val="25000"/>
                  </a:schemeClr>
                </a:solidFill>
                <a:latin typeface="+mj-lt"/>
                <a:ea typeface="+mj-ea"/>
                <a:cs typeface="+mj-cs"/>
              </a:defRPr>
            </a:lvl1pPr>
          </a:lstStyle>
          <a:p>
            <a:pPr marL="0" indent="0" algn="r" defTabSz="685165">
              <a:lnSpc>
                <a:spcPct val="130000"/>
              </a:lnSpc>
              <a:spcBef>
                <a:spcPts val="0"/>
              </a:spcBef>
              <a:spcAft>
                <a:spcPts val="0"/>
              </a:spcAft>
              <a:buSzPct val="100000"/>
              <a:buNone/>
            </a:pPr>
            <a:r>
              <a:rPr lang="zh-CN" altLang="en-US" sz="3400">
                <a:solidFill>
                  <a:srgbClr val="A1563E"/>
                </a:solidFill>
                <a:latin typeface="微软雅黑" panose="020B0503020204020204" charset="-122"/>
                <a:ea typeface="微软雅黑" panose="020B0503020204020204" charset="-122"/>
              </a:rPr>
              <a:t>传统印染工艺与设计</a:t>
            </a:r>
            <a:endParaRPr lang="zh-CN" altLang="en-US" sz="3400">
              <a:solidFill>
                <a:srgbClr val="A1563E"/>
              </a:solidFill>
              <a:latin typeface="微软雅黑" panose="020B0503020204020204" charset="-122"/>
              <a:ea typeface="微软雅黑" panose="020B0503020204020204" charset="-122"/>
            </a:endParaRPr>
          </a:p>
        </p:txBody>
      </p:sp>
      <p:sp>
        <p:nvSpPr>
          <p:cNvPr id="20" name="文本框 19"/>
          <p:cNvSpPr txBox="1"/>
          <p:nvPr>
            <p:custDataLst>
              <p:tags r:id="rId6"/>
            </p:custDataLst>
          </p:nvPr>
        </p:nvSpPr>
        <p:spPr>
          <a:xfrm>
            <a:off x="1305552" y="3148705"/>
            <a:ext cx="3258115" cy="2254259"/>
          </a:xfrm>
          <a:prstGeom prst="rect">
            <a:avLst/>
          </a:prstGeom>
        </p:spPr>
        <p:txBody>
          <a:bodyPr wrap="square" anchor="t">
            <a:normAutofit/>
          </a:bodyPr>
          <a:lstStyle>
            <a:defPPr>
              <a:defRPr lang="zh-CN"/>
            </a:defPPr>
            <a:lvl1pPr defTabSz="685800">
              <a:lnSpc>
                <a:spcPct val="160000"/>
              </a:lnSpc>
              <a:defRPr sz="1400">
                <a:solidFill>
                  <a:schemeClr val="tx1">
                    <a:lumMod val="75000"/>
                    <a:lumOff val="25000"/>
                  </a:schemeClr>
                </a:solidFill>
              </a:defRPr>
            </a:lvl1pPr>
          </a:lstStyle>
          <a:p>
            <a:pPr marL="285750" lvl="0" indent="-285750" algn="l" defTabSz="685165" fontAlgn="ctr">
              <a:lnSpc>
                <a:spcPct val="130000"/>
              </a:lnSpc>
              <a:spcBef>
                <a:spcPts val="1000"/>
              </a:spcBef>
              <a:spcAft>
                <a:spcPts val="0"/>
              </a:spcAft>
              <a:buSzPct val="100000"/>
              <a:buFont typeface="Wingdings" panose="05000000000000000000" charset="0"/>
              <a:buChar char="l"/>
            </a:pPr>
            <a:r>
              <a:rPr lang="zh-CN" altLang="en-US" sz="2200">
                <a:solidFill>
                  <a:srgbClr val="404040"/>
                </a:solidFill>
                <a:latin typeface="微软雅黑" panose="020B0503020204020204" charset="-122"/>
                <a:ea typeface="微软雅黑" panose="020B0503020204020204" charset="-122"/>
              </a:rPr>
              <a:t>Printing and dyeing process and design</a:t>
            </a:r>
            <a:endParaRPr lang="zh-CN" altLang="en-US" sz="2200">
              <a:solidFill>
                <a:srgbClr val="404040"/>
              </a:solidFill>
              <a:latin typeface="微软雅黑" panose="020B0503020204020204" charset="-122"/>
              <a:ea typeface="微软雅黑" panose="020B0503020204020204" charset="-122"/>
            </a:endParaRPr>
          </a:p>
          <a:p>
            <a:pPr marL="285750" lvl="1" indent="0" algn="l" defTabSz="685165">
              <a:lnSpc>
                <a:spcPct val="130000"/>
              </a:lnSpc>
              <a:spcBef>
                <a:spcPts val="0"/>
              </a:spcBef>
              <a:spcAft>
                <a:spcPts val="0"/>
              </a:spcAft>
              <a:buSzPct val="100000"/>
              <a:buFont typeface="Arial" panose="020B0604020202020204" pitchFamily="34" charset="0"/>
              <a:buNone/>
            </a:pPr>
            <a:r>
              <a:rPr lang="en-US" altLang="zh-CN" sz="2200">
                <a:solidFill>
                  <a:srgbClr val="404040"/>
                </a:solidFill>
                <a:latin typeface="微软雅黑" panose="020B0503020204020204" charset="-122"/>
                <a:ea typeface="微软雅黑" panose="020B0503020204020204" charset="-122"/>
              </a:rPr>
              <a:t>2021/9/14</a:t>
            </a:r>
            <a:endParaRPr lang="en-US" altLang="zh-CN" sz="2200">
              <a:solidFill>
                <a:srgbClr val="404040"/>
              </a:solidFill>
              <a:latin typeface="微软雅黑" panose="020B0503020204020204" charset="-122"/>
              <a:ea typeface="微软雅黑" panose="020B0503020204020204" charset="-122"/>
            </a:endParaRPr>
          </a:p>
        </p:txBody>
      </p:sp>
      <p:sp>
        <p:nvSpPr>
          <p:cNvPr id="3" name="矩形 2"/>
          <p:cNvSpPr/>
          <p:nvPr>
            <p:custDataLst>
              <p:tags r:id="rId7"/>
            </p:custDataLst>
          </p:nvPr>
        </p:nvSpPr>
        <p:spPr>
          <a:xfrm>
            <a:off x="9974872" y="1619019"/>
            <a:ext cx="896773" cy="143219"/>
          </a:xfrm>
          <a:prstGeom prst="rect">
            <a:avLst/>
          </a:prstGeom>
          <a:solidFill>
            <a:srgbClr val="C47D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913765">
              <a:lnSpc>
                <a:spcPct val="130000"/>
              </a:lnSpc>
            </a:pPr>
            <a:endParaRPr lang="zh-CN" altLang="en-US" sz="1800">
              <a:solidFill>
                <a:prstClr val="white"/>
              </a:solidFill>
              <a:latin typeface="微软雅黑" panose="020B0503020204020204" charset="-122"/>
              <a:ea typeface="微软雅黑" panose="020B0503020204020204" charset="-122"/>
              <a:cs typeface="+mn-ea"/>
              <a:sym typeface="+mn-lt"/>
            </a:endParaRPr>
          </a:p>
        </p:txBody>
      </p:sp>
    </p:spTree>
    <p:custDataLst>
      <p:tags r:id="rId8"/>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3" name="矩形 2"/>
          <p:cNvSpPr/>
          <p:nvPr userDrawn="1">
            <p:custDataLst>
              <p:tags r:id="rId1"/>
            </p:custDataLst>
          </p:nvPr>
        </p:nvSpPr>
        <p:spPr>
          <a:xfrm>
            <a:off x="292075" y="303809"/>
            <a:ext cx="11607851" cy="6250382"/>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p>
            <a:pPr algn="ctr"/>
            <a:endParaRPr lang="zh-CN" altLang="en-US">
              <a:latin typeface="微软雅黑" panose="020B0503020204020204" charset="-122"/>
              <a:ea typeface="微软雅黑" panose="020B0503020204020204" charset="-122"/>
            </a:endParaRPr>
          </a:p>
        </p:txBody>
      </p:sp>
      <p:sp>
        <p:nvSpPr>
          <p:cNvPr id="9" name="Title 6"/>
          <p:cNvSpPr txBox="1"/>
          <p:nvPr>
            <p:custDataLst>
              <p:tags r:id="rId2"/>
            </p:custDataLst>
          </p:nvPr>
        </p:nvSpPr>
        <p:spPr>
          <a:xfrm>
            <a:off x="1118235" y="1022350"/>
            <a:ext cx="5032375" cy="4812665"/>
          </a:xfrm>
          <a:prstGeom prst="rect">
            <a:avLst/>
          </a:prstGeom>
          <a:noFill/>
          <a:ln w="3175">
            <a:noFill/>
            <a:prstDash val="dash"/>
          </a:ln>
        </p:spPr>
        <p:txBody>
          <a:bodyPr wrap="square" lIns="72000" tIns="36000" rIns="72000" bIns="3600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just">
              <a:lnSpc>
                <a:spcPct val="130000"/>
              </a:lnSpc>
              <a:spcAft>
                <a:spcPts val="800"/>
              </a:spcAft>
            </a:pPr>
            <a:r>
              <a:rPr altLang="zh-CN" sz="1800" spc="50" dirty="0">
                <a:ln w="3175">
                  <a:noFill/>
                  <a:prstDash val="dash"/>
                </a:ln>
                <a:solidFill>
                  <a:schemeClr val="tx1">
                    <a:lumMod val="85000"/>
                    <a:lumOff val="15000"/>
                  </a:schemeClr>
                </a:solidFill>
                <a:latin typeface="微软雅黑" panose="020B0503020204020204" charset="-122"/>
                <a:ea typeface="微软雅黑" panose="020B0503020204020204" charset="-122"/>
                <a:cs typeface="微软雅黑" panose="020B0503020204020204" charset="-122"/>
              </a:rPr>
              <a:t>1.4</a:t>
            </a:r>
            <a:r>
              <a:rPr lang="zh-CN" altLang="en-US" sz="1800" spc="50" dirty="0">
                <a:ln w="3175">
                  <a:noFill/>
                  <a:prstDash val="dash"/>
                </a:ln>
                <a:solidFill>
                  <a:schemeClr val="tx1">
                    <a:lumMod val="85000"/>
                    <a:lumOff val="15000"/>
                  </a:schemeClr>
                </a:solidFill>
                <a:latin typeface="微软雅黑" panose="020B0503020204020204" charset="-122"/>
                <a:ea typeface="微软雅黑" panose="020B0503020204020204" charset="-122"/>
                <a:cs typeface="微软雅黑" panose="020B0503020204020204" charset="-122"/>
              </a:rPr>
              <a:t>外国扎染艺术巡礼</a:t>
            </a:r>
            <a:endParaRPr lang="zh-CN" altLang="en-US" sz="1800" spc="50" dirty="0">
              <a:ln w="3175">
                <a:noFill/>
                <a:prstDash val="dash"/>
              </a:ln>
              <a:solidFill>
                <a:schemeClr val="tx1">
                  <a:lumMod val="85000"/>
                  <a:lumOff val="15000"/>
                </a:schemeClr>
              </a:solidFill>
              <a:latin typeface="微软雅黑" panose="020B0503020204020204" charset="-122"/>
              <a:ea typeface="微软雅黑" panose="020B0503020204020204" charset="-122"/>
              <a:cs typeface="微软雅黑" panose="020B0503020204020204" charset="-122"/>
            </a:endParaRPr>
          </a:p>
          <a:p>
            <a:pPr algn="just">
              <a:lnSpc>
                <a:spcPct val="130000"/>
              </a:lnSpc>
              <a:spcAft>
                <a:spcPts val="800"/>
              </a:spcAft>
            </a:pPr>
            <a:r>
              <a:rPr lang="zh-CN" altLang="en-US" sz="1800" spc="50" dirty="0">
                <a:ln w="3175">
                  <a:noFill/>
                  <a:prstDash val="dash"/>
                </a:ln>
                <a:solidFill>
                  <a:schemeClr val="tx1">
                    <a:lumMod val="85000"/>
                    <a:lumOff val="15000"/>
                  </a:schemeClr>
                </a:solidFill>
                <a:latin typeface="微软雅黑" panose="020B0503020204020204" charset="-122"/>
                <a:ea typeface="微软雅黑" panose="020B0503020204020204" charset="-122"/>
                <a:cs typeface="微软雅黑" panose="020B0503020204020204" charset="-122"/>
              </a:rPr>
              <a:t>印度扎染艺术</a:t>
            </a:r>
            <a:endParaRPr lang="zh-CN" altLang="en-US" sz="1800" spc="50" dirty="0">
              <a:ln w="3175">
                <a:noFill/>
                <a:prstDash val="dash"/>
              </a:ln>
              <a:solidFill>
                <a:schemeClr val="tx1">
                  <a:lumMod val="85000"/>
                  <a:lumOff val="15000"/>
                </a:schemeClr>
              </a:solidFill>
              <a:latin typeface="微软雅黑" panose="020B0503020204020204" charset="-122"/>
              <a:ea typeface="微软雅黑" panose="020B0503020204020204" charset="-122"/>
              <a:cs typeface="微软雅黑" panose="020B0503020204020204" charset="-122"/>
            </a:endParaRPr>
          </a:p>
          <a:p>
            <a:pPr algn="just">
              <a:lnSpc>
                <a:spcPct val="130000"/>
              </a:lnSpc>
              <a:spcAft>
                <a:spcPts val="800"/>
              </a:spcAft>
            </a:pPr>
            <a:r>
              <a:rPr lang="zh-CN" altLang="en-US" sz="1800" spc="50" dirty="0">
                <a:ln w="3175">
                  <a:noFill/>
                  <a:prstDash val="dash"/>
                </a:ln>
                <a:solidFill>
                  <a:schemeClr val="tx1">
                    <a:lumMod val="85000"/>
                    <a:lumOff val="15000"/>
                  </a:schemeClr>
                </a:solidFill>
                <a:latin typeface="微软雅黑" panose="020B0503020204020204" charset="-122"/>
                <a:ea typeface="微软雅黑" panose="020B0503020204020204" charset="-122"/>
                <a:cs typeface="微软雅黑" panose="020B0503020204020204" charset="-122"/>
              </a:rPr>
              <a:t>印度是世界四大文明古国之一，是印度河文明的发祥地，其染织艺术与中国并称为最发达的地域，堪称染织技术的宝库。但是，因印度地处季风地带，高温多湿的气候特点使存留至今的染织品非常稀少，致使很难追寻到这种技术的确切发源年代。即便如此，关于印度扎染艺术的最早资料，可以从建于公元六世纪至七世纪的阿拚陀(Ajanta)石窟的壁画中找到，让我们看到了印度扎染艺术的历史状态。</a:t>
            </a:r>
            <a:endParaRPr lang="zh-CN" altLang="en-US" sz="1800" spc="50" dirty="0">
              <a:ln w="3175">
                <a:noFill/>
                <a:prstDash val="dash"/>
              </a:ln>
              <a:solidFill>
                <a:schemeClr val="tx1">
                  <a:lumMod val="85000"/>
                  <a:lumOff val="15000"/>
                </a:schemeClr>
              </a:solidFill>
              <a:latin typeface="微软雅黑" panose="020B0503020204020204" charset="-122"/>
              <a:ea typeface="微软雅黑" panose="020B0503020204020204" charset="-122"/>
              <a:cs typeface="微软雅黑" panose="020B0503020204020204" charset="-122"/>
            </a:endParaRPr>
          </a:p>
        </p:txBody>
      </p:sp>
      <p:sp>
        <p:nvSpPr>
          <p:cNvPr id="7" name="矩形 6"/>
          <p:cNvSpPr/>
          <p:nvPr>
            <p:custDataLst>
              <p:tags r:id="rId3"/>
            </p:custDataLst>
          </p:nvPr>
        </p:nvSpPr>
        <p:spPr>
          <a:xfrm rot="16200000">
            <a:off x="180360" y="128566"/>
            <a:ext cx="115146" cy="476250"/>
          </a:xfrm>
          <a:prstGeom prst="rect">
            <a:avLst/>
          </a:prstGeom>
          <a:solidFill>
            <a:schemeClr val="accent1">
              <a:lumMod val="75000"/>
            </a:schemeClr>
          </a:solidFill>
          <a:ln>
            <a:noFill/>
          </a:ln>
          <a:extLst>
            <a:ext uri="{909E8E84-426E-40DD-AFC4-6F175D3DCCD1}">
              <a14:hiddenFill xmlns:a14="http://schemas.microsoft.com/office/drawing/2010/main">
                <a:solidFill>
                  <a:srgbClr val="5B9BD5"/>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Arial" panose="020B0604020202020204" pitchFamily="34" charset="0"/>
              <a:ea typeface="微软雅黑" panose="020B0503020204020204" charset="-122"/>
              <a:sym typeface="Arial" panose="020B0604020202020204" pitchFamily="34" charset="0"/>
            </a:endParaRPr>
          </a:p>
        </p:txBody>
      </p:sp>
      <p:sp>
        <p:nvSpPr>
          <p:cNvPr id="4" name="矩形 3"/>
          <p:cNvSpPr/>
          <p:nvPr>
            <p:custDataLst>
              <p:tags r:id="rId4"/>
            </p:custDataLst>
          </p:nvPr>
        </p:nvSpPr>
        <p:spPr>
          <a:xfrm rot="16200000">
            <a:off x="11896110" y="128566"/>
            <a:ext cx="115146" cy="476250"/>
          </a:xfrm>
          <a:prstGeom prst="rect">
            <a:avLst/>
          </a:prstGeom>
          <a:solidFill>
            <a:schemeClr val="accent1">
              <a:lumMod val="75000"/>
            </a:schemeClr>
          </a:solidFill>
          <a:ln>
            <a:noFill/>
          </a:ln>
          <a:extLst>
            <a:ext uri="{909E8E84-426E-40DD-AFC4-6F175D3DCCD1}">
              <a14:hiddenFill xmlns:a14="http://schemas.microsoft.com/office/drawing/2010/main">
                <a:solidFill>
                  <a:srgbClr val="5B9BD5"/>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Arial" panose="020B0604020202020204" pitchFamily="34" charset="0"/>
              <a:ea typeface="微软雅黑" panose="020B0503020204020204" charset="-122"/>
              <a:sym typeface="Arial" panose="020B0604020202020204" pitchFamily="34" charset="0"/>
            </a:endParaRPr>
          </a:p>
        </p:txBody>
      </p:sp>
      <p:pic>
        <p:nvPicPr>
          <p:cNvPr id="12" name="图片 11" descr="img533"/>
          <p:cNvPicPr>
            <a:picLocks noChangeAspect="1"/>
          </p:cNvPicPr>
          <p:nvPr/>
        </p:nvPicPr>
        <p:blipFill>
          <a:blip r:embed="rId5">
            <a:lum contrast="6000"/>
          </a:blip>
          <a:srcRect l="15570" r="6282" b="27397"/>
          <a:stretch>
            <a:fillRect/>
          </a:stretch>
        </p:blipFill>
        <p:spPr>
          <a:xfrm>
            <a:off x="6974205" y="742315"/>
            <a:ext cx="4057650" cy="5188585"/>
          </a:xfrm>
          <a:prstGeom prst="rect">
            <a:avLst/>
          </a:prstGeom>
        </p:spPr>
      </p:pic>
    </p:spTree>
    <p:custDataLst>
      <p:tags r:id="rId6"/>
    </p:custData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3" name="矩形 2"/>
          <p:cNvSpPr/>
          <p:nvPr userDrawn="1">
            <p:custDataLst>
              <p:tags r:id="rId1"/>
            </p:custDataLst>
          </p:nvPr>
        </p:nvSpPr>
        <p:spPr>
          <a:xfrm>
            <a:off x="292075" y="303809"/>
            <a:ext cx="11607851" cy="6250382"/>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p>
            <a:pPr algn="ctr"/>
            <a:endParaRPr lang="zh-CN" altLang="en-US">
              <a:latin typeface="微软雅黑" panose="020B0503020204020204" charset="-122"/>
              <a:ea typeface="微软雅黑" panose="020B0503020204020204" charset="-122"/>
            </a:endParaRPr>
          </a:p>
        </p:txBody>
      </p:sp>
      <p:sp>
        <p:nvSpPr>
          <p:cNvPr id="9" name="Title 6"/>
          <p:cNvSpPr txBox="1"/>
          <p:nvPr>
            <p:custDataLst>
              <p:tags r:id="rId2"/>
            </p:custDataLst>
          </p:nvPr>
        </p:nvSpPr>
        <p:spPr>
          <a:xfrm>
            <a:off x="803910" y="737235"/>
            <a:ext cx="4253865" cy="3684905"/>
          </a:xfrm>
          <a:prstGeom prst="rect">
            <a:avLst/>
          </a:prstGeom>
          <a:noFill/>
          <a:ln w="3175">
            <a:noFill/>
            <a:prstDash val="dash"/>
          </a:ln>
        </p:spPr>
        <p:txBody>
          <a:bodyPr wrap="square" lIns="72000" tIns="36000" rIns="72000" bIns="3600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just">
              <a:lnSpc>
                <a:spcPct val="130000"/>
              </a:lnSpc>
              <a:spcAft>
                <a:spcPts val="800"/>
              </a:spcAft>
            </a:pPr>
            <a:r>
              <a:rPr lang="zh-CN" altLang="en-US" sz="1800" spc="50" dirty="0">
                <a:ln w="3175">
                  <a:noFill/>
                  <a:prstDash val="dash"/>
                </a:ln>
                <a:solidFill>
                  <a:schemeClr val="tx1">
                    <a:lumMod val="85000"/>
                    <a:lumOff val="15000"/>
                  </a:schemeClr>
                </a:solidFill>
                <a:latin typeface="微软雅黑" panose="020B0503020204020204" charset="-122"/>
                <a:ea typeface="微软雅黑" panose="020B0503020204020204" charset="-122"/>
                <a:cs typeface="微软雅黑" panose="020B0503020204020204" charset="-122"/>
              </a:rPr>
              <a:t>日本的扎染艺术</a:t>
            </a:r>
            <a:endParaRPr lang="zh-CN" altLang="en-US" sz="1800" spc="50" dirty="0">
              <a:ln w="3175">
                <a:noFill/>
                <a:prstDash val="dash"/>
              </a:ln>
              <a:solidFill>
                <a:schemeClr val="tx1">
                  <a:lumMod val="85000"/>
                  <a:lumOff val="15000"/>
                </a:schemeClr>
              </a:solidFill>
              <a:latin typeface="微软雅黑" panose="020B0503020204020204" charset="-122"/>
              <a:ea typeface="微软雅黑" panose="020B0503020204020204" charset="-122"/>
              <a:cs typeface="微软雅黑" panose="020B0503020204020204" charset="-122"/>
            </a:endParaRPr>
          </a:p>
          <a:p>
            <a:pPr algn="just">
              <a:lnSpc>
                <a:spcPct val="130000"/>
              </a:lnSpc>
              <a:spcAft>
                <a:spcPts val="800"/>
              </a:spcAft>
            </a:pPr>
            <a:r>
              <a:rPr lang="zh-CN" altLang="en-US" sz="1800" spc="50" dirty="0">
                <a:ln w="3175">
                  <a:noFill/>
                  <a:prstDash val="dash"/>
                </a:ln>
                <a:solidFill>
                  <a:schemeClr val="tx1">
                    <a:lumMod val="85000"/>
                    <a:lumOff val="15000"/>
                  </a:schemeClr>
                </a:solidFill>
                <a:latin typeface="微软雅黑" panose="020B0503020204020204" charset="-122"/>
                <a:ea typeface="微软雅黑" panose="020B0503020204020204" charset="-122"/>
                <a:cs typeface="微软雅黑" panose="020B0503020204020204" charset="-122"/>
              </a:rPr>
              <a:t>日本扎染，尽管最早的扎染织物很可能是从中国传入的，但日本本土也在很早的时候，就开始从事扎染制作。</a:t>
            </a:r>
            <a:endParaRPr lang="zh-CN" altLang="en-US" sz="1800" spc="50" dirty="0">
              <a:ln w="3175">
                <a:noFill/>
                <a:prstDash val="dash"/>
              </a:ln>
              <a:solidFill>
                <a:schemeClr val="tx1">
                  <a:lumMod val="85000"/>
                  <a:lumOff val="15000"/>
                </a:schemeClr>
              </a:solidFill>
              <a:latin typeface="微软雅黑" panose="020B0503020204020204" charset="-122"/>
              <a:ea typeface="微软雅黑" panose="020B0503020204020204" charset="-122"/>
              <a:cs typeface="微软雅黑" panose="020B0503020204020204" charset="-122"/>
            </a:endParaRPr>
          </a:p>
        </p:txBody>
      </p:sp>
      <p:sp>
        <p:nvSpPr>
          <p:cNvPr id="7" name="矩形 6"/>
          <p:cNvSpPr/>
          <p:nvPr>
            <p:custDataLst>
              <p:tags r:id="rId3"/>
            </p:custDataLst>
          </p:nvPr>
        </p:nvSpPr>
        <p:spPr>
          <a:xfrm rot="16200000">
            <a:off x="180360" y="128566"/>
            <a:ext cx="115146" cy="476250"/>
          </a:xfrm>
          <a:prstGeom prst="rect">
            <a:avLst/>
          </a:prstGeom>
          <a:solidFill>
            <a:schemeClr val="accent1">
              <a:lumMod val="75000"/>
            </a:schemeClr>
          </a:solidFill>
          <a:ln>
            <a:noFill/>
          </a:ln>
          <a:extLst>
            <a:ext uri="{909E8E84-426E-40DD-AFC4-6F175D3DCCD1}">
              <a14:hiddenFill xmlns:a14="http://schemas.microsoft.com/office/drawing/2010/main">
                <a:solidFill>
                  <a:srgbClr val="5B9BD5"/>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Arial" panose="020B0604020202020204" pitchFamily="34" charset="0"/>
              <a:ea typeface="微软雅黑" panose="020B0503020204020204" charset="-122"/>
              <a:sym typeface="Arial" panose="020B0604020202020204" pitchFamily="34" charset="0"/>
            </a:endParaRPr>
          </a:p>
        </p:txBody>
      </p:sp>
      <p:sp>
        <p:nvSpPr>
          <p:cNvPr id="4" name="矩形 3"/>
          <p:cNvSpPr/>
          <p:nvPr>
            <p:custDataLst>
              <p:tags r:id="rId4"/>
            </p:custDataLst>
          </p:nvPr>
        </p:nvSpPr>
        <p:spPr>
          <a:xfrm rot="16200000">
            <a:off x="11896110" y="128566"/>
            <a:ext cx="115146" cy="476250"/>
          </a:xfrm>
          <a:prstGeom prst="rect">
            <a:avLst/>
          </a:prstGeom>
          <a:solidFill>
            <a:schemeClr val="accent1">
              <a:lumMod val="75000"/>
            </a:schemeClr>
          </a:solidFill>
          <a:ln>
            <a:noFill/>
          </a:ln>
          <a:extLst>
            <a:ext uri="{909E8E84-426E-40DD-AFC4-6F175D3DCCD1}">
              <a14:hiddenFill xmlns:a14="http://schemas.microsoft.com/office/drawing/2010/main">
                <a:solidFill>
                  <a:srgbClr val="5B9BD5"/>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Arial" panose="020B0604020202020204" pitchFamily="34" charset="0"/>
              <a:ea typeface="微软雅黑" panose="020B0503020204020204" charset="-122"/>
              <a:sym typeface="Arial" panose="020B0604020202020204" pitchFamily="34" charset="0"/>
            </a:endParaRPr>
          </a:p>
        </p:txBody>
      </p:sp>
      <p:pic>
        <p:nvPicPr>
          <p:cNvPr id="6" name="图片 5" descr="img599"/>
          <p:cNvPicPr>
            <a:picLocks noChangeAspect="1"/>
          </p:cNvPicPr>
          <p:nvPr/>
        </p:nvPicPr>
        <p:blipFill>
          <a:blip r:embed="rId5"/>
          <a:srcRect l="11747" t="17273" r="13798" b="40958"/>
          <a:stretch>
            <a:fillRect/>
          </a:stretch>
        </p:blipFill>
        <p:spPr>
          <a:xfrm rot="10800000">
            <a:off x="803910" y="2624455"/>
            <a:ext cx="4512310" cy="3484245"/>
          </a:xfrm>
          <a:prstGeom prst="rect">
            <a:avLst/>
          </a:prstGeom>
        </p:spPr>
      </p:pic>
      <p:pic>
        <p:nvPicPr>
          <p:cNvPr id="11" name="图片 10" descr="img600"/>
          <p:cNvPicPr>
            <a:picLocks noChangeAspect="1"/>
          </p:cNvPicPr>
          <p:nvPr/>
        </p:nvPicPr>
        <p:blipFill>
          <a:blip r:embed="rId6"/>
          <a:srcRect/>
          <a:stretch>
            <a:fillRect/>
          </a:stretch>
        </p:blipFill>
        <p:spPr>
          <a:xfrm>
            <a:off x="5788660" y="775335"/>
            <a:ext cx="5583555" cy="5333365"/>
          </a:xfrm>
          <a:prstGeom prst="rect">
            <a:avLst/>
          </a:prstGeom>
        </p:spPr>
      </p:pic>
    </p:spTree>
    <p:custDataLst>
      <p:tags r:id="rId7"/>
    </p:custData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3" name="矩形 2"/>
          <p:cNvSpPr/>
          <p:nvPr userDrawn="1">
            <p:custDataLst>
              <p:tags r:id="rId1"/>
            </p:custDataLst>
          </p:nvPr>
        </p:nvSpPr>
        <p:spPr>
          <a:xfrm>
            <a:off x="292075" y="319684"/>
            <a:ext cx="11607851" cy="6250382"/>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p>
            <a:pPr algn="ctr"/>
            <a:endParaRPr lang="zh-CN" altLang="en-US">
              <a:latin typeface="微软雅黑" panose="020B0503020204020204" charset="-122"/>
              <a:ea typeface="微软雅黑" panose="020B0503020204020204" charset="-122"/>
            </a:endParaRPr>
          </a:p>
        </p:txBody>
      </p:sp>
      <p:sp>
        <p:nvSpPr>
          <p:cNvPr id="9" name="Title 6"/>
          <p:cNvSpPr txBox="1"/>
          <p:nvPr>
            <p:custDataLst>
              <p:tags r:id="rId2"/>
            </p:custDataLst>
          </p:nvPr>
        </p:nvSpPr>
        <p:spPr>
          <a:xfrm>
            <a:off x="1233805" y="1306830"/>
            <a:ext cx="4373880" cy="4593590"/>
          </a:xfrm>
          <a:prstGeom prst="rect">
            <a:avLst/>
          </a:prstGeom>
          <a:noFill/>
          <a:ln w="3175">
            <a:noFill/>
            <a:prstDash val="dash"/>
          </a:ln>
        </p:spPr>
        <p:txBody>
          <a:bodyPr wrap="square" lIns="72000" tIns="36000" rIns="72000" bIns="3600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just">
              <a:lnSpc>
                <a:spcPct val="130000"/>
              </a:lnSpc>
              <a:spcAft>
                <a:spcPts val="800"/>
              </a:spcAft>
            </a:pPr>
            <a:r>
              <a:rPr lang="zh-CN" altLang="en-US" sz="1800" spc="50" dirty="0">
                <a:ln w="3175">
                  <a:noFill/>
                  <a:prstDash val="dash"/>
                </a:ln>
                <a:solidFill>
                  <a:schemeClr val="tx1">
                    <a:lumMod val="85000"/>
                    <a:lumOff val="15000"/>
                  </a:schemeClr>
                </a:solidFill>
                <a:latin typeface="微软雅黑" panose="020B0503020204020204" charset="-122"/>
                <a:ea typeface="微软雅黑" panose="020B0503020204020204" charset="-122"/>
                <a:cs typeface="微软雅黑" panose="020B0503020204020204" charset="-122"/>
              </a:rPr>
              <a:t>非洲的扎染艺术</a:t>
            </a:r>
            <a:endParaRPr lang="zh-CN" altLang="en-US" sz="1800" spc="50" dirty="0">
              <a:ln w="3175">
                <a:noFill/>
                <a:prstDash val="dash"/>
              </a:ln>
              <a:solidFill>
                <a:schemeClr val="tx1">
                  <a:lumMod val="85000"/>
                  <a:lumOff val="15000"/>
                </a:schemeClr>
              </a:solidFill>
              <a:latin typeface="微软雅黑" panose="020B0503020204020204" charset="-122"/>
              <a:ea typeface="微软雅黑" panose="020B0503020204020204" charset="-122"/>
              <a:cs typeface="微软雅黑" panose="020B0503020204020204" charset="-122"/>
            </a:endParaRPr>
          </a:p>
          <a:p>
            <a:pPr algn="just">
              <a:lnSpc>
                <a:spcPct val="130000"/>
              </a:lnSpc>
              <a:spcAft>
                <a:spcPts val="800"/>
              </a:spcAft>
            </a:pPr>
            <a:r>
              <a:rPr lang="zh-CN" altLang="en-US" sz="1800" spc="50" dirty="0">
                <a:ln w="3175">
                  <a:noFill/>
                  <a:prstDash val="dash"/>
                </a:ln>
                <a:solidFill>
                  <a:schemeClr val="tx1">
                    <a:lumMod val="85000"/>
                    <a:lumOff val="15000"/>
                  </a:schemeClr>
                </a:solidFill>
                <a:latin typeface="微软雅黑" panose="020B0503020204020204" charset="-122"/>
                <a:ea typeface="微软雅黑" panose="020B0503020204020204" charset="-122"/>
                <a:cs typeface="微软雅黑" panose="020B0503020204020204" charset="-122"/>
              </a:rPr>
              <a:t>非洲是扎染世界的另一个重要地域，是亚洲之外使用扎染工艺作为纺织品装饰的重要地区，特别是西非地区。非洲最早的扎染品，是位于西非偏北部的马利部族坟墓出土的公元11世纪的圈纹扎染帽，据此，非洲扎染艺术至少有上千年的历史了。</a:t>
            </a:r>
            <a:endParaRPr lang="zh-CN" altLang="en-US" sz="1800" spc="50" dirty="0">
              <a:ln w="3175">
                <a:noFill/>
                <a:prstDash val="dash"/>
              </a:ln>
              <a:solidFill>
                <a:schemeClr val="tx1">
                  <a:lumMod val="85000"/>
                  <a:lumOff val="15000"/>
                </a:schemeClr>
              </a:solidFill>
              <a:latin typeface="微软雅黑" panose="020B0503020204020204" charset="-122"/>
              <a:ea typeface="微软雅黑" panose="020B0503020204020204" charset="-122"/>
              <a:cs typeface="微软雅黑" panose="020B0503020204020204" charset="-122"/>
            </a:endParaRPr>
          </a:p>
        </p:txBody>
      </p:sp>
      <p:sp>
        <p:nvSpPr>
          <p:cNvPr id="7" name="矩形 6"/>
          <p:cNvSpPr/>
          <p:nvPr>
            <p:custDataLst>
              <p:tags r:id="rId3"/>
            </p:custDataLst>
          </p:nvPr>
        </p:nvSpPr>
        <p:spPr>
          <a:xfrm rot="16200000">
            <a:off x="180360" y="128566"/>
            <a:ext cx="115146" cy="476250"/>
          </a:xfrm>
          <a:prstGeom prst="rect">
            <a:avLst/>
          </a:prstGeom>
          <a:solidFill>
            <a:schemeClr val="accent1">
              <a:lumMod val="75000"/>
            </a:schemeClr>
          </a:solidFill>
          <a:ln>
            <a:noFill/>
          </a:ln>
          <a:extLst>
            <a:ext uri="{909E8E84-426E-40DD-AFC4-6F175D3DCCD1}">
              <a14:hiddenFill xmlns:a14="http://schemas.microsoft.com/office/drawing/2010/main">
                <a:solidFill>
                  <a:srgbClr val="5B9BD5"/>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Arial" panose="020B0604020202020204" pitchFamily="34" charset="0"/>
              <a:ea typeface="微软雅黑" panose="020B0503020204020204" charset="-122"/>
              <a:sym typeface="Arial" panose="020B0604020202020204" pitchFamily="34" charset="0"/>
            </a:endParaRPr>
          </a:p>
        </p:txBody>
      </p:sp>
      <p:sp>
        <p:nvSpPr>
          <p:cNvPr id="4" name="矩形 3"/>
          <p:cNvSpPr/>
          <p:nvPr>
            <p:custDataLst>
              <p:tags r:id="rId4"/>
            </p:custDataLst>
          </p:nvPr>
        </p:nvSpPr>
        <p:spPr>
          <a:xfrm rot="16200000">
            <a:off x="11896110" y="128566"/>
            <a:ext cx="115146" cy="476250"/>
          </a:xfrm>
          <a:prstGeom prst="rect">
            <a:avLst/>
          </a:prstGeom>
          <a:solidFill>
            <a:schemeClr val="accent1">
              <a:lumMod val="75000"/>
            </a:schemeClr>
          </a:solidFill>
          <a:ln>
            <a:noFill/>
          </a:ln>
          <a:extLst>
            <a:ext uri="{909E8E84-426E-40DD-AFC4-6F175D3DCCD1}">
              <a14:hiddenFill xmlns:a14="http://schemas.microsoft.com/office/drawing/2010/main">
                <a:solidFill>
                  <a:srgbClr val="5B9BD5"/>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Arial" panose="020B0604020202020204" pitchFamily="34" charset="0"/>
              <a:ea typeface="微软雅黑" panose="020B0503020204020204" charset="-122"/>
              <a:sym typeface="Arial" panose="020B0604020202020204" pitchFamily="34" charset="0"/>
            </a:endParaRPr>
          </a:p>
        </p:txBody>
      </p:sp>
      <p:pic>
        <p:nvPicPr>
          <p:cNvPr id="6" name="图片 5" descr="img588"/>
          <p:cNvPicPr>
            <a:picLocks noChangeAspect="1"/>
          </p:cNvPicPr>
          <p:nvPr/>
        </p:nvPicPr>
        <p:blipFill>
          <a:blip r:embed="rId5"/>
          <a:srcRect l="20690" b="56908"/>
          <a:stretch>
            <a:fillRect/>
          </a:stretch>
        </p:blipFill>
        <p:spPr>
          <a:xfrm>
            <a:off x="6597650" y="695960"/>
            <a:ext cx="3982720" cy="2978150"/>
          </a:xfrm>
          <a:prstGeom prst="rect">
            <a:avLst/>
          </a:prstGeom>
        </p:spPr>
      </p:pic>
      <p:pic>
        <p:nvPicPr>
          <p:cNvPr id="2" name="图片 1" descr="img588"/>
          <p:cNvPicPr>
            <a:picLocks noChangeAspect="1"/>
          </p:cNvPicPr>
          <p:nvPr/>
        </p:nvPicPr>
        <p:blipFill>
          <a:blip r:embed="rId5"/>
          <a:srcRect l="24437" t="53416" r="6109" b="20051"/>
          <a:stretch>
            <a:fillRect/>
          </a:stretch>
        </p:blipFill>
        <p:spPr>
          <a:xfrm>
            <a:off x="6597650" y="3912870"/>
            <a:ext cx="4014470" cy="2111375"/>
          </a:xfrm>
          <a:prstGeom prst="rect">
            <a:avLst/>
          </a:prstGeom>
        </p:spPr>
      </p:pic>
    </p:spTree>
    <p:custDataLst>
      <p:tags r:id="rId6"/>
    </p:custData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1981200" y="1281113"/>
            <a:ext cx="8229600" cy="4525963"/>
          </a:xfrm>
        </p:spPr>
        <p:txBody>
          <a:bodyPr/>
          <a:p>
            <a:pPr marL="342900" marR="0" indent="-342900" algn="l" defTabSz="914400" rtl="0" eaLnBrk="1" fontAlgn="base" latinLnBrk="0" hangingPunct="1">
              <a:lnSpc>
                <a:spcPct val="100000"/>
              </a:lnSpc>
              <a:spcBef>
                <a:spcPct val="20000"/>
              </a:spcBef>
              <a:spcAft>
                <a:spcPct val="0"/>
              </a:spcAft>
              <a:buClrTx/>
              <a:buSzTx/>
              <a:buFontTx/>
              <a:buChar char="•"/>
            </a:pPr>
            <a:r>
              <a:rPr kumimoji="0" lang="en-US" altLang="zh-CN" sz="2000" b="0" i="0" u="none" strike="noStrike" kern="1200" cap="none" spc="0" normalizeH="0" baseline="0" noProof="1">
                <a:solidFill>
                  <a:schemeClr val="tx1"/>
                </a:solidFill>
                <a:latin typeface="+mj-ea"/>
                <a:ea typeface="+mj-ea"/>
                <a:cs typeface="+mj-ea"/>
              </a:rPr>
              <a:t>1.5</a:t>
            </a:r>
            <a:r>
              <a:rPr kumimoji="0" lang="zh-CN" altLang="en-US" sz="2000" b="0" i="0" u="none" strike="noStrike" kern="1200" cap="none" spc="0" normalizeH="0" baseline="0" noProof="1">
                <a:solidFill>
                  <a:schemeClr val="tx1"/>
                </a:solidFill>
                <a:latin typeface="+mj-ea"/>
                <a:ea typeface="+mj-ea"/>
                <a:cs typeface="+mj-ea"/>
              </a:rPr>
              <a:t>蜡染艺术的概念 </a:t>
            </a:r>
            <a:endParaRPr kumimoji="0" lang="zh-CN" altLang="en-US" sz="2000" b="0" i="0" u="none" strike="noStrike" kern="1200" cap="none" spc="0" normalizeH="0" baseline="0" noProof="1">
              <a:solidFill>
                <a:schemeClr val="tx1"/>
              </a:solidFill>
              <a:latin typeface="+mj-ea"/>
              <a:ea typeface="+mj-ea"/>
              <a:cs typeface="+mj-ea"/>
            </a:endParaRPr>
          </a:p>
          <a:p>
            <a:pPr marL="0" marR="0" indent="0" algn="l" defTabSz="914400" rtl="0" eaLnBrk="1" fontAlgn="base" latinLnBrk="0" hangingPunct="1">
              <a:lnSpc>
                <a:spcPct val="100000"/>
              </a:lnSpc>
              <a:spcBef>
                <a:spcPct val="20000"/>
              </a:spcBef>
              <a:spcAft>
                <a:spcPct val="0"/>
              </a:spcAft>
              <a:buClrTx/>
              <a:buSzTx/>
              <a:buFontTx/>
              <a:buNone/>
            </a:pPr>
            <a:r>
              <a:rPr kumimoji="0" lang="zh-CN" altLang="en-US" sz="1800" b="0" i="0" u="none" strike="noStrike" kern="1200" cap="none" spc="0" normalizeH="0" baseline="0" noProof="1">
                <a:solidFill>
                  <a:schemeClr val="tx1"/>
                </a:solidFill>
                <a:latin typeface="+mj-ea"/>
                <a:ea typeface="+mj-ea"/>
                <a:cs typeface="+mj-ea"/>
              </a:rPr>
              <a:t>严格意义说，“蜡染”应该叫做“蜡防染”。因为“蜡染”的字面之义，对不了解这种工艺的人来说，容易产生“用蜡来染色”的歧义。相比之下，“蜡防染”称谓就显得比较准确。即是指在织物上以蜡描绘出图案或形象，绘蜡之处是防止染上颜色，然后进行染色。没有蜡的地方经过染色而染上颜色，染毕去除所绘的蜡，这时，织物上由于蜡的防染而产生了花纹或图案，这属于印染工艺中的防染方法。</a:t>
            </a:r>
            <a:endParaRPr kumimoji="0" lang="zh-CN" altLang="en-US" sz="1800" b="0" i="0" u="none" strike="noStrike" kern="1200" cap="none" spc="0" normalizeH="0" baseline="0" noProof="1">
              <a:solidFill>
                <a:schemeClr val="tx1"/>
              </a:solidFill>
              <a:latin typeface="+mj-ea"/>
              <a:ea typeface="+mj-ea"/>
              <a:cs typeface="+mj-ea"/>
            </a:endParaRPr>
          </a:p>
        </p:txBody>
      </p:sp>
      <p:pic>
        <p:nvPicPr>
          <p:cNvPr id="3075" name="图片 3" descr="019998553bef0d0000002561b7abba.jpg@1280w_1l_2o_100sh"/>
          <p:cNvPicPr>
            <a:picLocks noChangeAspect="1"/>
          </p:cNvPicPr>
          <p:nvPr/>
        </p:nvPicPr>
        <p:blipFill>
          <a:blip r:embed="rId1"/>
          <a:stretch>
            <a:fillRect/>
          </a:stretch>
        </p:blipFill>
        <p:spPr>
          <a:xfrm>
            <a:off x="2052638" y="3844925"/>
            <a:ext cx="3752850" cy="2493963"/>
          </a:xfrm>
          <a:prstGeom prst="rect">
            <a:avLst/>
          </a:prstGeom>
          <a:noFill/>
          <a:ln w="9525">
            <a:noFill/>
          </a:ln>
        </p:spPr>
      </p:pic>
      <p:pic>
        <p:nvPicPr>
          <p:cNvPr id="3076" name="图片 4" descr="24606592_1469345920060_mthumb"/>
          <p:cNvPicPr>
            <a:picLocks noChangeAspect="1"/>
          </p:cNvPicPr>
          <p:nvPr/>
        </p:nvPicPr>
        <p:blipFill>
          <a:blip r:embed="rId2"/>
          <a:stretch>
            <a:fillRect/>
          </a:stretch>
        </p:blipFill>
        <p:spPr>
          <a:xfrm>
            <a:off x="6281738" y="3844925"/>
            <a:ext cx="3741737" cy="2493963"/>
          </a:xfrm>
          <a:prstGeom prst="rect">
            <a:avLst/>
          </a:prstGeom>
          <a:noFill/>
          <a:ln w="9525">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1981200" y="447675"/>
            <a:ext cx="8229600" cy="4525963"/>
          </a:xfrm>
        </p:spPr>
        <p:txBody>
          <a:bodyPr/>
          <a:p>
            <a:pPr marL="342900" marR="0" indent="-342900" algn="l" defTabSz="914400" rtl="0" eaLnBrk="1" fontAlgn="base" latinLnBrk="0" hangingPunct="1">
              <a:lnSpc>
                <a:spcPct val="100000"/>
              </a:lnSpc>
              <a:spcBef>
                <a:spcPct val="20000"/>
              </a:spcBef>
              <a:spcAft>
                <a:spcPct val="0"/>
              </a:spcAft>
              <a:buClrTx/>
              <a:buSzTx/>
              <a:buFontTx/>
              <a:buChar char="•"/>
            </a:pPr>
            <a:r>
              <a:rPr kumimoji="0" lang="en-US" altLang="zh-CN" sz="1800" b="0" i="0" u="none" strike="noStrike" kern="1200" cap="none" spc="0" normalizeH="0" baseline="0" noProof="1">
                <a:solidFill>
                  <a:schemeClr val="tx1"/>
                </a:solidFill>
                <a:latin typeface="+mn-lt"/>
                <a:ea typeface="+mn-ea"/>
                <a:cs typeface="+mn-cs"/>
              </a:rPr>
              <a:t>1.6</a:t>
            </a:r>
            <a:r>
              <a:rPr kumimoji="0" lang="zh-CN" altLang="en-US" sz="1800" b="0" i="0" u="none" strike="noStrike" kern="1200" cap="none" spc="0" normalizeH="0" baseline="0" noProof="1">
                <a:solidFill>
                  <a:schemeClr val="tx1"/>
                </a:solidFill>
                <a:latin typeface="+mn-lt"/>
                <a:ea typeface="+mn-ea"/>
                <a:cs typeface="+mn-cs"/>
              </a:rPr>
              <a:t>蜡染艺术与文化</a:t>
            </a:r>
            <a:endParaRPr kumimoji="0" lang="zh-CN" altLang="en-US" sz="1800" b="0" i="0" u="none" strike="noStrike" kern="1200" cap="none" spc="0" normalizeH="0" baseline="0" noProof="1">
              <a:solidFill>
                <a:schemeClr val="tx1"/>
              </a:solidFill>
              <a:latin typeface="+mn-lt"/>
              <a:ea typeface="+mn-ea"/>
              <a:cs typeface="+mn-cs"/>
            </a:endParaRPr>
          </a:p>
          <a:p>
            <a:pPr marL="342900" marR="0" indent="-342900" algn="l" defTabSz="914400" rtl="0" eaLnBrk="1" fontAlgn="base" latinLnBrk="0" hangingPunct="1">
              <a:lnSpc>
                <a:spcPct val="100000"/>
              </a:lnSpc>
              <a:spcBef>
                <a:spcPct val="20000"/>
              </a:spcBef>
              <a:spcAft>
                <a:spcPct val="0"/>
              </a:spcAft>
              <a:buClrTx/>
              <a:buSzTx/>
              <a:buFontTx/>
              <a:buChar char="•"/>
            </a:pPr>
            <a:r>
              <a:rPr kumimoji="0" lang="zh-CN" altLang="en-US" sz="1800" b="0" i="0" u="none" strike="noStrike" kern="1200" cap="none" spc="0" normalizeH="0" baseline="0" noProof="1">
                <a:solidFill>
                  <a:schemeClr val="tx1"/>
                </a:solidFill>
                <a:latin typeface="+mn-lt"/>
                <a:ea typeface="+mn-ea"/>
                <a:cs typeface="+mn-cs"/>
              </a:rPr>
              <a:t>蜡染艺术与民族文化</a:t>
            </a:r>
            <a:endParaRPr kumimoji="0" lang="zh-CN" altLang="en-US" sz="1800" b="0" i="0" u="none" strike="noStrike" kern="1200" cap="none" spc="0" normalizeH="0" baseline="0" noProof="1">
              <a:solidFill>
                <a:schemeClr val="tx1"/>
              </a:solidFill>
              <a:latin typeface="+mn-lt"/>
              <a:ea typeface="+mn-ea"/>
              <a:cs typeface="+mn-cs"/>
            </a:endParaRPr>
          </a:p>
          <a:p>
            <a:pPr marL="0" marR="0" indent="0" algn="l" defTabSz="914400" rtl="0" eaLnBrk="1" fontAlgn="base" latinLnBrk="0" hangingPunct="1">
              <a:lnSpc>
                <a:spcPct val="100000"/>
              </a:lnSpc>
              <a:spcBef>
                <a:spcPct val="20000"/>
              </a:spcBef>
              <a:spcAft>
                <a:spcPct val="0"/>
              </a:spcAft>
              <a:buClrTx/>
              <a:buSzTx/>
              <a:buFontTx/>
              <a:buNone/>
            </a:pPr>
            <a:r>
              <a:rPr kumimoji="0" lang="zh-CN" altLang="en-US" sz="1800" b="0" i="0" u="none" strike="noStrike" kern="1200" cap="none" spc="0" normalizeH="0" baseline="0" noProof="1">
                <a:solidFill>
                  <a:schemeClr val="tx1"/>
                </a:solidFill>
                <a:latin typeface="+mn-lt"/>
                <a:ea typeface="+mn-ea"/>
                <a:cs typeface="+mn-cs"/>
              </a:rPr>
              <a:t>蜡染艺术与民族文化紧密相关。不同国家、不同民族、不同地域的蜡染艺术,都必然凝聚着不同的民族文化。 換句话说,蜡染艺术是民族文化的重要裁体, 是反映民族文化的重要形式之一。 任何优秀的民族艺术, 都具有独特的民族个性与丰富的文化内涵。而民族文化的个性,始终又是民族艺术存在和发展的精魂, 也是形成其独特文化品质的内核。</a:t>
            </a:r>
            <a:endParaRPr kumimoji="0" lang="zh-CN" altLang="en-US" sz="1800" b="0" i="0" u="none" strike="noStrike" kern="1200" cap="none" spc="0" normalizeH="0" baseline="0" noProof="1">
              <a:solidFill>
                <a:schemeClr val="tx1"/>
              </a:solidFill>
              <a:latin typeface="+mn-lt"/>
              <a:ea typeface="+mn-ea"/>
              <a:cs typeface="+mn-cs"/>
            </a:endParaRPr>
          </a:p>
        </p:txBody>
      </p:sp>
      <p:pic>
        <p:nvPicPr>
          <p:cNvPr id="5122" name="图片 3" descr="截图20180828182212"/>
          <p:cNvPicPr>
            <a:picLocks noChangeAspect="1"/>
          </p:cNvPicPr>
          <p:nvPr/>
        </p:nvPicPr>
        <p:blipFill>
          <a:blip r:embed="rId1">
            <a:lum bright="-12000" contrast="17998"/>
          </a:blip>
          <a:stretch>
            <a:fillRect/>
          </a:stretch>
        </p:blipFill>
        <p:spPr>
          <a:xfrm>
            <a:off x="2109788" y="2776538"/>
            <a:ext cx="3143250" cy="3595687"/>
          </a:xfrm>
          <a:prstGeom prst="rect">
            <a:avLst/>
          </a:prstGeom>
          <a:noFill/>
          <a:ln w="9525">
            <a:noFill/>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1981200" y="552450"/>
            <a:ext cx="8229600" cy="4525963"/>
          </a:xfrm>
        </p:spPr>
        <p:txBody>
          <a:bodyPr/>
          <a:p>
            <a:pPr marL="342900" marR="0" indent="-342900" algn="l" defTabSz="914400" rtl="0" eaLnBrk="1" fontAlgn="base" latinLnBrk="0" hangingPunct="1">
              <a:lnSpc>
                <a:spcPct val="100000"/>
              </a:lnSpc>
              <a:spcBef>
                <a:spcPct val="20000"/>
              </a:spcBef>
              <a:spcAft>
                <a:spcPct val="0"/>
              </a:spcAft>
              <a:buClrTx/>
              <a:buSzTx/>
              <a:buFontTx/>
              <a:buChar char="•"/>
            </a:pPr>
            <a:r>
              <a:rPr kumimoji="0" lang="zh-CN" altLang="en-US" sz="1800" b="0" i="0" u="none" strike="noStrike" kern="1200" cap="none" spc="0" normalizeH="0" baseline="0" noProof="1">
                <a:solidFill>
                  <a:schemeClr val="tx1"/>
                </a:solidFill>
                <a:latin typeface="+mn-lt"/>
                <a:ea typeface="+mn-ea"/>
                <a:cs typeface="+mn-cs"/>
              </a:rPr>
              <a:t> 蜡染艺术与世界文化</a:t>
            </a:r>
            <a:endParaRPr kumimoji="0" lang="zh-CN" altLang="en-US" sz="1800" b="0" i="0" u="none" strike="noStrike" kern="1200" cap="none" spc="0" normalizeH="0" baseline="0" noProof="1">
              <a:solidFill>
                <a:schemeClr val="tx1"/>
              </a:solidFill>
              <a:latin typeface="+mn-lt"/>
              <a:ea typeface="+mn-ea"/>
              <a:cs typeface="+mn-cs"/>
            </a:endParaRPr>
          </a:p>
          <a:p>
            <a:pPr marL="0" marR="0" indent="0" algn="l" defTabSz="914400" rtl="0" eaLnBrk="1" fontAlgn="base" latinLnBrk="0" hangingPunct="1">
              <a:lnSpc>
                <a:spcPct val="100000"/>
              </a:lnSpc>
              <a:spcBef>
                <a:spcPct val="20000"/>
              </a:spcBef>
              <a:spcAft>
                <a:spcPct val="0"/>
              </a:spcAft>
              <a:buClrTx/>
              <a:buSzTx/>
              <a:buFontTx/>
              <a:buNone/>
            </a:pPr>
            <a:r>
              <a:rPr kumimoji="0" lang="zh-CN" altLang="en-US" sz="1800" b="0" i="0" u="none" strike="noStrike" kern="1200" cap="none" spc="0" normalizeH="0" baseline="0" noProof="1">
                <a:solidFill>
                  <a:schemeClr val="tx1"/>
                </a:solidFill>
                <a:latin typeface="+mn-lt"/>
                <a:ea typeface="+mn-ea"/>
                <a:cs typeface="+mn-cs"/>
              </a:rPr>
              <a:t>从人类文化层面来看,蜡染艺术不仅是民族的艺术与文化,它还应该是人类的艺术与人类的文化。</a:t>
            </a:r>
            <a:endParaRPr kumimoji="0" lang="zh-CN" altLang="en-US" sz="1800" b="0" i="0" u="none" strike="noStrike" kern="1200" cap="none" spc="0" normalizeH="0" baseline="0" noProof="1">
              <a:solidFill>
                <a:schemeClr val="tx1"/>
              </a:solidFill>
              <a:latin typeface="+mn-lt"/>
              <a:ea typeface="+mn-ea"/>
              <a:cs typeface="+mn-cs"/>
            </a:endParaRPr>
          </a:p>
        </p:txBody>
      </p:sp>
      <p:pic>
        <p:nvPicPr>
          <p:cNvPr id="6146" name="图片 3" descr="QQ截图20180828181817"/>
          <p:cNvPicPr>
            <a:picLocks noChangeAspect="1"/>
          </p:cNvPicPr>
          <p:nvPr/>
        </p:nvPicPr>
        <p:blipFill>
          <a:blip r:embed="rId1">
            <a:lum bright="-6000" contrast="17998"/>
          </a:blip>
          <a:stretch>
            <a:fillRect/>
          </a:stretch>
        </p:blipFill>
        <p:spPr>
          <a:xfrm>
            <a:off x="2614613" y="1719263"/>
            <a:ext cx="3154362" cy="4895850"/>
          </a:xfrm>
          <a:prstGeom prst="rect">
            <a:avLst/>
          </a:prstGeom>
          <a:noFill/>
          <a:ln w="9525">
            <a:noFill/>
          </a:ln>
        </p:spPr>
      </p:pic>
      <p:pic>
        <p:nvPicPr>
          <p:cNvPr id="6147" name="图片 4" descr="QQ截图20180828170534"/>
          <p:cNvPicPr>
            <a:picLocks noChangeAspect="1"/>
          </p:cNvPicPr>
          <p:nvPr/>
        </p:nvPicPr>
        <p:blipFill>
          <a:blip r:embed="rId2">
            <a:lum bright="-6000" contrast="17998"/>
          </a:blip>
          <a:stretch>
            <a:fillRect/>
          </a:stretch>
        </p:blipFill>
        <p:spPr>
          <a:xfrm>
            <a:off x="6751638" y="1470025"/>
            <a:ext cx="2655887" cy="5145088"/>
          </a:xfrm>
          <a:prstGeom prst="rect">
            <a:avLst/>
          </a:prstGeom>
          <a:noFill/>
          <a:ln w="9525">
            <a:noFill/>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1981200" y="285750"/>
            <a:ext cx="8229600" cy="4525963"/>
          </a:xfrm>
        </p:spPr>
        <p:txBody>
          <a:bodyPr/>
          <a:p>
            <a:pPr marL="342900" marR="0" indent="-342900" algn="l" defTabSz="914400" rtl="0" eaLnBrk="1" fontAlgn="base" latinLnBrk="0" hangingPunct="1">
              <a:lnSpc>
                <a:spcPct val="100000"/>
              </a:lnSpc>
              <a:spcBef>
                <a:spcPct val="20000"/>
              </a:spcBef>
              <a:spcAft>
                <a:spcPct val="0"/>
              </a:spcAft>
              <a:buClrTx/>
              <a:buSzTx/>
              <a:buFontTx/>
              <a:buChar char="•"/>
            </a:pPr>
            <a:r>
              <a:rPr kumimoji="0" lang="zh-CN" altLang="en-US" sz="1800" b="0" i="0" u="none" strike="noStrike" kern="1200" cap="none" spc="0" normalizeH="0" baseline="0" noProof="1">
                <a:solidFill>
                  <a:schemeClr val="tx1"/>
                </a:solidFill>
                <a:latin typeface="+mn-lt"/>
                <a:ea typeface="+mn-ea"/>
                <a:cs typeface="+mn-cs"/>
              </a:rPr>
              <a:t> 蜡染艺术与实用文化</a:t>
            </a:r>
            <a:endParaRPr kumimoji="0" lang="zh-CN" altLang="en-US" sz="1800" b="0" i="0" u="none" strike="noStrike" kern="1200" cap="none" spc="0" normalizeH="0" baseline="0" noProof="1">
              <a:solidFill>
                <a:schemeClr val="tx1"/>
              </a:solidFill>
              <a:latin typeface="+mn-lt"/>
              <a:ea typeface="+mn-ea"/>
              <a:cs typeface="+mn-cs"/>
            </a:endParaRPr>
          </a:p>
          <a:p>
            <a:pPr marL="0" marR="0" indent="0" algn="l" defTabSz="914400" rtl="0" eaLnBrk="1" fontAlgn="base" latinLnBrk="0" hangingPunct="1">
              <a:lnSpc>
                <a:spcPct val="100000"/>
              </a:lnSpc>
              <a:spcBef>
                <a:spcPct val="20000"/>
              </a:spcBef>
              <a:spcAft>
                <a:spcPct val="0"/>
              </a:spcAft>
              <a:buClrTx/>
              <a:buSzTx/>
              <a:buFontTx/>
              <a:buNone/>
            </a:pPr>
            <a:r>
              <a:rPr kumimoji="0" lang="zh-CN" altLang="en-US" sz="1800" b="0" i="0" u="none" strike="noStrike" kern="1200" cap="none" spc="0" normalizeH="0" baseline="0" noProof="1">
                <a:solidFill>
                  <a:schemeClr val="tx1"/>
                </a:solidFill>
                <a:latin typeface="+mn-lt"/>
                <a:ea typeface="+mn-ea"/>
                <a:cs typeface="+mn-cs"/>
              </a:rPr>
              <a:t>中国民族民间的蜡染艺术,是生产者自己创造、自己使用、自己欣赏的实用艺术(自己裁靛植棉、纺纱织布、画蜡浸染、剪裁制衣)，是与生产、生活密切交织在一起的实用艺术。这种状态, 决定了它对实用价值的考虑是首位的，即实用是第一性的。审美，则是从属于实用的,是以实用品的物质材料、工艺条件和使用场合的可使用性为基准的。二者紧密融合并共生互补,两者结合得越巧妙，越能加强物品的实用性和艺术性。換句话说，民间蜡染艺术, 不是为艺术而艺术、为美而美的艺术, 它是为生活而艺术、为生活而生产的实用文化。</a:t>
            </a:r>
            <a:endParaRPr kumimoji="0" lang="zh-CN" altLang="en-US" sz="1800" b="0" i="0" u="none" strike="noStrike" kern="1200" cap="none" spc="0" normalizeH="0" baseline="0" noProof="1">
              <a:solidFill>
                <a:schemeClr val="tx1"/>
              </a:solidFill>
              <a:latin typeface="+mn-lt"/>
              <a:ea typeface="+mn-ea"/>
              <a:cs typeface="+mn-cs"/>
            </a:endParaRPr>
          </a:p>
        </p:txBody>
      </p:sp>
      <p:pic>
        <p:nvPicPr>
          <p:cNvPr id="7170" name="图片 3" descr="截图20180828182143"/>
          <p:cNvPicPr>
            <a:picLocks noChangeAspect="1"/>
          </p:cNvPicPr>
          <p:nvPr/>
        </p:nvPicPr>
        <p:blipFill>
          <a:blip r:embed="rId1">
            <a:lum bright="-12000" contrast="17998"/>
          </a:blip>
          <a:stretch>
            <a:fillRect/>
          </a:stretch>
        </p:blipFill>
        <p:spPr>
          <a:xfrm>
            <a:off x="2128838" y="2933700"/>
            <a:ext cx="5456237" cy="3403600"/>
          </a:xfrm>
          <a:prstGeom prst="rect">
            <a:avLst/>
          </a:prstGeom>
          <a:noFill/>
          <a:ln w="9525">
            <a:noFill/>
          </a:ln>
        </p:spPr>
      </p:pic>
      <p:pic>
        <p:nvPicPr>
          <p:cNvPr id="7171" name="图片 4" descr="截图20180828182204"/>
          <p:cNvPicPr>
            <a:picLocks noChangeAspect="1"/>
          </p:cNvPicPr>
          <p:nvPr/>
        </p:nvPicPr>
        <p:blipFill>
          <a:blip r:embed="rId2">
            <a:lum bright="-12000" contrast="17998"/>
          </a:blip>
          <a:stretch>
            <a:fillRect/>
          </a:stretch>
        </p:blipFill>
        <p:spPr>
          <a:xfrm>
            <a:off x="7788275" y="2933700"/>
            <a:ext cx="2232025" cy="3489325"/>
          </a:xfrm>
          <a:prstGeom prst="rect">
            <a:avLst/>
          </a:prstGeom>
          <a:noFill/>
          <a:ln w="9525">
            <a:noFill/>
          </a:ln>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1981200" y="430213"/>
            <a:ext cx="8229600" cy="4525963"/>
          </a:xfrm>
        </p:spPr>
        <p:txBody>
          <a:bodyPr/>
          <a:p>
            <a:pPr marL="342900" marR="0" indent="-342900" algn="l" defTabSz="914400" rtl="0" eaLnBrk="1" fontAlgn="base" latinLnBrk="0" hangingPunct="1">
              <a:lnSpc>
                <a:spcPct val="100000"/>
              </a:lnSpc>
              <a:spcBef>
                <a:spcPct val="20000"/>
              </a:spcBef>
              <a:spcAft>
                <a:spcPct val="0"/>
              </a:spcAft>
              <a:buClrTx/>
              <a:buSzTx/>
              <a:buFontTx/>
              <a:buChar char="•"/>
            </a:pPr>
            <a:r>
              <a:rPr kumimoji="0" lang="zh-CN" altLang="en-US" sz="1800" b="0" i="0" u="none" strike="noStrike" kern="1200" cap="none" spc="0" normalizeH="0" baseline="0" noProof="1">
                <a:solidFill>
                  <a:schemeClr val="tx1"/>
                </a:solidFill>
                <a:latin typeface="+mn-lt"/>
                <a:ea typeface="+mn-ea"/>
                <a:cs typeface="+mn-cs"/>
              </a:rPr>
              <a:t> 蜡染艺术与审美文化</a:t>
            </a:r>
            <a:endParaRPr kumimoji="0" lang="zh-CN" altLang="en-US" sz="1800" b="0" i="0" u="none" strike="noStrike" kern="1200" cap="none" spc="0" normalizeH="0" baseline="0" noProof="1">
              <a:solidFill>
                <a:schemeClr val="tx1"/>
              </a:solidFill>
              <a:latin typeface="+mn-lt"/>
              <a:ea typeface="+mn-ea"/>
              <a:cs typeface="+mn-cs"/>
            </a:endParaRPr>
          </a:p>
          <a:p>
            <a:pPr marL="0" marR="0" indent="0" algn="l" defTabSz="914400" rtl="0" eaLnBrk="1" fontAlgn="base" latinLnBrk="0" hangingPunct="1">
              <a:lnSpc>
                <a:spcPct val="100000"/>
              </a:lnSpc>
              <a:spcBef>
                <a:spcPct val="20000"/>
              </a:spcBef>
              <a:spcAft>
                <a:spcPct val="0"/>
              </a:spcAft>
              <a:buClrTx/>
              <a:buSzTx/>
              <a:buFontTx/>
              <a:buNone/>
            </a:pPr>
            <a:r>
              <a:rPr kumimoji="0" lang="zh-CN" altLang="en-US" sz="1800" b="0" i="0" u="none" strike="noStrike" kern="1200" cap="none" spc="0" normalizeH="0" baseline="0" noProof="1">
                <a:solidFill>
                  <a:schemeClr val="tx1"/>
                </a:solidFill>
                <a:latin typeface="+mn-lt"/>
                <a:ea typeface="+mn-ea"/>
                <a:cs typeface="+mn-cs"/>
              </a:rPr>
              <a:t>中国民族民间的蜡染艺术, 不仅是人们生活的必需品, 而且也是人们不可缺少的滋补精神的食粮一审美文化。 这种审美文化不但以实用的功能与人们的生活发生密切关系,而且还以它独特的艺术美、文化内涵，在美化生活、丰富生活、寄托人们的祈愿和情感，以及在陶冶人们的思想情操诸方面起着潜移默化的作用，对于我们民族性格、民族文化与民族审美的形成，产生十分重要的作用 。</a:t>
            </a:r>
            <a:endParaRPr kumimoji="0" lang="zh-CN" altLang="en-US" sz="1800" b="0" i="0" u="none" strike="noStrike" kern="1200" cap="none" spc="0" normalizeH="0" baseline="0" noProof="1">
              <a:solidFill>
                <a:schemeClr val="tx1"/>
              </a:solidFill>
              <a:latin typeface="+mn-lt"/>
              <a:ea typeface="+mn-ea"/>
              <a:cs typeface="+mn-cs"/>
            </a:endParaRPr>
          </a:p>
        </p:txBody>
      </p:sp>
      <p:pic>
        <p:nvPicPr>
          <p:cNvPr id="9218" name="图片 3" descr="截图20180828182712"/>
          <p:cNvPicPr>
            <a:picLocks noChangeAspect="1"/>
          </p:cNvPicPr>
          <p:nvPr/>
        </p:nvPicPr>
        <p:blipFill>
          <a:blip r:embed="rId1">
            <a:lum bright="-12000" contrast="17998"/>
          </a:blip>
          <a:stretch>
            <a:fillRect/>
          </a:stretch>
        </p:blipFill>
        <p:spPr>
          <a:xfrm>
            <a:off x="2890838" y="2439988"/>
            <a:ext cx="6238875" cy="3992562"/>
          </a:xfrm>
          <a:prstGeom prst="rect">
            <a:avLst/>
          </a:prstGeom>
          <a:noFill/>
          <a:ln w="9525">
            <a:noFill/>
          </a:ln>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361" name="内容占位符 2"/>
          <p:cNvSpPr>
            <a:spLocks noGrp="1"/>
          </p:cNvSpPr>
          <p:nvPr>
            <p:ph idx="1"/>
          </p:nvPr>
        </p:nvSpPr>
        <p:spPr>
          <a:xfrm>
            <a:off x="1997075" y="455613"/>
            <a:ext cx="8229600" cy="4525963"/>
          </a:xfrm>
        </p:spPr>
        <p:txBody>
          <a:bodyPr anchor="t"/>
          <a:p>
            <a:pPr marL="342900" marR="0" indent="-342900" algn="l" defTabSz="914400" rtl="0" eaLnBrk="1" fontAlgn="base" latinLnBrk="0" hangingPunct="1">
              <a:lnSpc>
                <a:spcPct val="100000"/>
              </a:lnSpc>
              <a:spcBef>
                <a:spcPct val="20000"/>
              </a:spcBef>
              <a:spcAft>
                <a:spcPct val="0"/>
              </a:spcAft>
              <a:buClrTx/>
              <a:buSzTx/>
              <a:buFontTx/>
              <a:buChar char="•"/>
            </a:pPr>
            <a:r>
              <a:rPr kumimoji="0" lang="en-US" altLang="zh-CN" sz="1800" b="0" i="0" u="none" strike="noStrike" kern="1200" cap="none" spc="0" normalizeH="0" baseline="0" noProof="1">
                <a:solidFill>
                  <a:schemeClr val="tx1"/>
                </a:solidFill>
                <a:latin typeface="+mn-lt"/>
                <a:ea typeface="+mn-ea"/>
                <a:cs typeface="+mn-cs"/>
              </a:rPr>
              <a:t>1.7</a:t>
            </a:r>
            <a:r>
              <a:rPr kumimoji="0" lang="zh-CN" altLang="en-US" sz="1800" b="0" i="0" u="none" strike="noStrike" kern="1200" cap="none" spc="0" normalizeH="0" baseline="0" noProof="1">
                <a:solidFill>
                  <a:schemeClr val="tx1"/>
                </a:solidFill>
                <a:latin typeface="+mn-lt"/>
                <a:ea typeface="+mn-ea"/>
                <a:cs typeface="+mn-cs"/>
              </a:rPr>
              <a:t> 中国蜡染艺术的历史</a:t>
            </a:r>
            <a:endParaRPr kumimoji="0" lang="zh-CN" altLang="en-US" sz="1800" b="0" i="0" u="none" strike="noStrike" kern="1200" cap="none" spc="0" normalizeH="0" baseline="0" noProof="1">
              <a:solidFill>
                <a:schemeClr val="tx1"/>
              </a:solidFill>
              <a:latin typeface="+mn-lt"/>
              <a:ea typeface="+mn-ea"/>
              <a:cs typeface="+mn-cs"/>
            </a:endParaRPr>
          </a:p>
          <a:p>
            <a:pPr marL="342900" marR="0" indent="-342900" algn="l" defTabSz="914400" rtl="0" eaLnBrk="1" fontAlgn="base" latinLnBrk="0" hangingPunct="1">
              <a:lnSpc>
                <a:spcPct val="100000"/>
              </a:lnSpc>
              <a:spcBef>
                <a:spcPct val="20000"/>
              </a:spcBef>
              <a:spcAft>
                <a:spcPct val="0"/>
              </a:spcAft>
              <a:buClrTx/>
              <a:buSzTx/>
              <a:buFontTx/>
              <a:buChar char="•"/>
            </a:pPr>
            <a:r>
              <a:rPr kumimoji="0" lang="zh-CN" altLang="en-US" sz="1800" b="0" i="0" u="none" strike="noStrike" kern="1200" cap="none" spc="0" normalizeH="0" baseline="0" noProof="1">
                <a:solidFill>
                  <a:schemeClr val="tx1"/>
                </a:solidFill>
                <a:latin typeface="+mn-lt"/>
                <a:ea typeface="+mn-ea"/>
                <a:cs typeface="+mn-cs"/>
              </a:rPr>
              <a:t> 染色创始时期（秦代之前）</a:t>
            </a:r>
            <a:endParaRPr kumimoji="0" lang="zh-CN" altLang="en-US" sz="1800" b="0" i="0" u="none" strike="noStrike" kern="1200" cap="none" spc="0" normalizeH="0" baseline="0" noProof="1">
              <a:solidFill>
                <a:schemeClr val="tx1"/>
              </a:solidFill>
              <a:latin typeface="+mn-lt"/>
              <a:ea typeface="+mn-ea"/>
              <a:cs typeface="+mn-cs"/>
            </a:endParaRPr>
          </a:p>
          <a:p>
            <a:pPr marL="0" marR="0" indent="0" algn="l" defTabSz="914400" rtl="0" eaLnBrk="1" fontAlgn="base" latinLnBrk="0" hangingPunct="1">
              <a:lnSpc>
                <a:spcPct val="100000"/>
              </a:lnSpc>
              <a:spcBef>
                <a:spcPct val="20000"/>
              </a:spcBef>
              <a:spcAft>
                <a:spcPct val="0"/>
              </a:spcAft>
              <a:buClrTx/>
              <a:buSzTx/>
              <a:buFontTx/>
              <a:buNone/>
            </a:pPr>
            <a:r>
              <a:rPr kumimoji="0" lang="zh-CN" altLang="en-US" sz="1800" b="0" i="0" u="none" strike="noStrike" kern="1200" cap="none" spc="0" normalizeH="0" baseline="0" noProof="1">
                <a:solidFill>
                  <a:schemeClr val="tx1"/>
                </a:solidFill>
                <a:latin typeface="+mn-lt"/>
                <a:ea typeface="+mn-ea"/>
                <a:cs typeface="+mn-cs"/>
              </a:rPr>
              <a:t>旧石器时代的中国山顶洞人，就已经使用矿物颜料来着色。据中国大百科全书记载，早在公元前3000年，中国就已经使用植物染料茜草、靛蓝、菘蓝、红花等进行着色。</a:t>
            </a:r>
            <a:endParaRPr kumimoji="0" lang="zh-CN" altLang="en-US" sz="1800" b="0" i="0" u="none" strike="noStrike" kern="1200" cap="none" spc="0" normalizeH="0" baseline="0" noProof="1">
              <a:solidFill>
                <a:schemeClr val="tx1"/>
              </a:solidFill>
              <a:latin typeface="+mn-lt"/>
              <a:ea typeface="+mn-ea"/>
              <a:cs typeface="+mn-cs"/>
            </a:endParaRPr>
          </a:p>
          <a:p>
            <a:pPr marL="0" marR="0" indent="0" algn="l" defTabSz="914400" rtl="0" eaLnBrk="1" fontAlgn="base" latinLnBrk="0" hangingPunct="1">
              <a:lnSpc>
                <a:spcPct val="100000"/>
              </a:lnSpc>
              <a:spcBef>
                <a:spcPct val="20000"/>
              </a:spcBef>
              <a:spcAft>
                <a:spcPct val="0"/>
              </a:spcAft>
              <a:buClrTx/>
              <a:buSzTx/>
              <a:buFontTx/>
              <a:buNone/>
            </a:pPr>
            <a:r>
              <a:rPr kumimoji="0" lang="zh-CN" altLang="en-US" sz="1800" b="0" i="0" u="none" strike="noStrike" kern="1200" cap="none" spc="0" normalizeH="0" baseline="0" noProof="1">
                <a:solidFill>
                  <a:schemeClr val="tx1"/>
                </a:solidFill>
                <a:latin typeface="+mn-lt"/>
                <a:ea typeface="+mn-ea"/>
                <a:cs typeface="+mn-cs"/>
              </a:rPr>
              <a:t>商、周时期，染色技术不仅运用于衣饰，而且广泛采用矿物染料（石染） 和植物染料（草染）。</a:t>
            </a:r>
            <a:endParaRPr kumimoji="0" lang="zh-CN" altLang="en-US" sz="1800" b="0" i="0" u="none" strike="noStrike" kern="1200" cap="none" spc="0" normalizeH="0" baseline="0" noProof="1">
              <a:solidFill>
                <a:schemeClr val="tx1"/>
              </a:solidFill>
              <a:latin typeface="+mn-lt"/>
              <a:ea typeface="+mn-ea"/>
              <a:cs typeface="+mn-cs"/>
            </a:endParaRPr>
          </a:p>
        </p:txBody>
      </p:sp>
      <p:pic>
        <p:nvPicPr>
          <p:cNvPr id="15362" name="图片 1" descr="001BIkCCzy6YeLlajZxd3&amp;690"/>
          <p:cNvPicPr>
            <a:picLocks noChangeAspect="1"/>
          </p:cNvPicPr>
          <p:nvPr/>
        </p:nvPicPr>
        <p:blipFill>
          <a:blip r:embed="rId1"/>
          <a:stretch>
            <a:fillRect/>
          </a:stretch>
        </p:blipFill>
        <p:spPr>
          <a:xfrm>
            <a:off x="2035175" y="2855913"/>
            <a:ext cx="2401888" cy="1800225"/>
          </a:xfrm>
          <a:prstGeom prst="rect">
            <a:avLst/>
          </a:prstGeom>
          <a:noFill/>
          <a:ln w="9525">
            <a:noFill/>
          </a:ln>
        </p:spPr>
      </p:pic>
      <p:pic>
        <p:nvPicPr>
          <p:cNvPr id="15363" name="图片 2" descr="1370_20120112113208124200_1"/>
          <p:cNvPicPr>
            <a:picLocks noChangeAspect="1"/>
          </p:cNvPicPr>
          <p:nvPr/>
        </p:nvPicPr>
        <p:blipFill>
          <a:blip r:embed="rId2"/>
          <a:srcRect l="4897" t="6252" r="7921" b="6441"/>
          <a:stretch>
            <a:fillRect/>
          </a:stretch>
        </p:blipFill>
        <p:spPr>
          <a:xfrm>
            <a:off x="4752975" y="2855913"/>
            <a:ext cx="2276475" cy="1787525"/>
          </a:xfrm>
          <a:prstGeom prst="rect">
            <a:avLst/>
          </a:prstGeom>
          <a:noFill/>
          <a:ln w="9525">
            <a:noFill/>
          </a:ln>
        </p:spPr>
      </p:pic>
      <p:pic>
        <p:nvPicPr>
          <p:cNvPr id="15364" name="图片 3" descr="TB2k28tppXXXXc0XXXXXXXXXXXX_!!113022651"/>
          <p:cNvPicPr>
            <a:picLocks noChangeAspect="1"/>
          </p:cNvPicPr>
          <p:nvPr/>
        </p:nvPicPr>
        <p:blipFill>
          <a:blip r:embed="rId3"/>
          <a:stretch>
            <a:fillRect/>
          </a:stretch>
        </p:blipFill>
        <p:spPr>
          <a:xfrm>
            <a:off x="7288213" y="3049588"/>
            <a:ext cx="3068637" cy="3065462"/>
          </a:xfrm>
          <a:prstGeom prst="rect">
            <a:avLst/>
          </a:prstGeom>
          <a:noFill/>
          <a:ln w="9525">
            <a:noFill/>
          </a:ln>
        </p:spPr>
      </p:pic>
      <p:pic>
        <p:nvPicPr>
          <p:cNvPr id="15365" name="图片 4" descr="T2FotAXnFNXXXXXXXX_!!66629671"/>
          <p:cNvPicPr>
            <a:picLocks noChangeAspect="1"/>
          </p:cNvPicPr>
          <p:nvPr/>
        </p:nvPicPr>
        <p:blipFill>
          <a:blip r:embed="rId4"/>
          <a:stretch>
            <a:fillRect/>
          </a:stretch>
        </p:blipFill>
        <p:spPr>
          <a:xfrm>
            <a:off x="1997075" y="4821238"/>
            <a:ext cx="2436813" cy="1624012"/>
          </a:xfrm>
          <a:prstGeom prst="rect">
            <a:avLst/>
          </a:prstGeom>
          <a:noFill/>
          <a:ln w="9525">
            <a:noFill/>
          </a:ln>
        </p:spPr>
      </p:pic>
      <p:pic>
        <p:nvPicPr>
          <p:cNvPr id="15366" name="图片 5" descr="t0126301ec50bcdbef8"/>
          <p:cNvPicPr>
            <a:picLocks noChangeAspect="1"/>
          </p:cNvPicPr>
          <p:nvPr/>
        </p:nvPicPr>
        <p:blipFill>
          <a:blip r:embed="rId5"/>
          <a:srcRect t="11208" b="11096"/>
          <a:stretch>
            <a:fillRect/>
          </a:stretch>
        </p:blipFill>
        <p:spPr>
          <a:xfrm>
            <a:off x="4768850" y="4689475"/>
            <a:ext cx="2260600" cy="1755775"/>
          </a:xfrm>
          <a:prstGeom prst="rect">
            <a:avLst/>
          </a:prstGeom>
          <a:noFill/>
          <a:ln w="9525">
            <a:noFill/>
          </a:ln>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385" name="内容占位符 2"/>
          <p:cNvSpPr>
            <a:spLocks noGrp="1"/>
          </p:cNvSpPr>
          <p:nvPr>
            <p:ph idx="1"/>
          </p:nvPr>
        </p:nvSpPr>
        <p:spPr>
          <a:xfrm>
            <a:off x="1981200" y="415925"/>
            <a:ext cx="8229600" cy="4525963"/>
          </a:xfrm>
        </p:spPr>
        <p:txBody>
          <a:bodyPr anchor="t" anchorCtr="0"/>
          <a:p>
            <a:r>
              <a:rPr lang="zh-CN" altLang="en-US" sz="1800"/>
              <a:t> 蜡染产生时期（秦汉时期）</a:t>
            </a:r>
            <a:endParaRPr lang="zh-CN" altLang="en-US" sz="1800"/>
          </a:p>
        </p:txBody>
      </p:sp>
      <p:pic>
        <p:nvPicPr>
          <p:cNvPr id="16386" name="图片 3" descr="QQ截图20180831111151"/>
          <p:cNvPicPr>
            <a:picLocks noChangeAspect="1"/>
          </p:cNvPicPr>
          <p:nvPr/>
        </p:nvPicPr>
        <p:blipFill>
          <a:blip r:embed="rId1"/>
          <a:stretch>
            <a:fillRect/>
          </a:stretch>
        </p:blipFill>
        <p:spPr>
          <a:xfrm>
            <a:off x="2174875" y="1058863"/>
            <a:ext cx="4241800" cy="2801937"/>
          </a:xfrm>
          <a:prstGeom prst="rect">
            <a:avLst/>
          </a:prstGeom>
          <a:noFill/>
          <a:ln w="9525">
            <a:noFill/>
          </a:ln>
        </p:spPr>
      </p:pic>
      <p:pic>
        <p:nvPicPr>
          <p:cNvPr id="16387" name="图片 4" descr="QQ截图20180831111213"/>
          <p:cNvPicPr>
            <a:picLocks noChangeAspect="1"/>
          </p:cNvPicPr>
          <p:nvPr/>
        </p:nvPicPr>
        <p:blipFill>
          <a:blip r:embed="rId2"/>
          <a:stretch>
            <a:fillRect/>
          </a:stretch>
        </p:blipFill>
        <p:spPr>
          <a:xfrm>
            <a:off x="2174875" y="4171950"/>
            <a:ext cx="7843838" cy="2132013"/>
          </a:xfrm>
          <a:prstGeom prst="rect">
            <a:avLst/>
          </a:prstGeom>
          <a:noFill/>
          <a:ln w="9525">
            <a:noFill/>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p:sp>
        <p:nvSpPr>
          <p:cNvPr id="9" name="Title 6"/>
          <p:cNvSpPr txBox="1"/>
          <p:nvPr>
            <p:custDataLst>
              <p:tags r:id="rId1"/>
            </p:custDataLst>
          </p:nvPr>
        </p:nvSpPr>
        <p:spPr>
          <a:xfrm>
            <a:off x="664210" y="1541780"/>
            <a:ext cx="5032375" cy="4773295"/>
          </a:xfrm>
          <a:prstGeom prst="rect">
            <a:avLst/>
          </a:prstGeom>
          <a:noFill/>
          <a:ln w="3175">
            <a:noFill/>
            <a:prstDash val="dash"/>
          </a:ln>
        </p:spPr>
        <p:txBody>
          <a:bodyPr wrap="square" lIns="72000" tIns="36000" rIns="72000" bIns="3600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rgbClr val="000000"/>
                </a:solidFill>
                <a:effectLst/>
                <a:latin typeface="Arial" panose="020B0604020202020204" pitchFamily="34" charset="0"/>
                <a:ea typeface="微软雅黑" panose="020B0503020204020204" charset="-122"/>
                <a:cs typeface="Segoe UI" panose="020B0502040204020203" pitchFamily="34" charset="0"/>
              </a:defRPr>
            </a:lvl1pPr>
          </a:lstStyle>
          <a:p>
            <a:pPr algn="just">
              <a:lnSpc>
                <a:spcPct val="130000"/>
              </a:lnSpc>
              <a:spcAft>
                <a:spcPts val="800"/>
              </a:spcAft>
            </a:pPr>
            <a:r>
              <a:rPr lang="zh-CN" altLang="en-US" sz="1800" spc="50" dirty="0">
                <a:ln w="3175">
                  <a:noFill/>
                  <a:prstDash val="dash"/>
                </a:ln>
                <a:solidFill>
                  <a:srgbClr val="000000">
                    <a:lumMod val="85000"/>
                    <a:lumOff val="15000"/>
                  </a:srgbClr>
                </a:solidFill>
                <a:latin typeface="微软雅黑 Light" panose="020B0502040204020203" pitchFamily="34" charset="-122"/>
                <a:ea typeface="微软雅黑 Light" panose="020B0502040204020203" pitchFamily="34" charset="-122"/>
                <a:cs typeface="微软雅黑" panose="020B0503020204020204" charset="-122"/>
              </a:rPr>
              <a:t>1.1扎染艺术的概念</a:t>
            </a:r>
            <a:endParaRPr lang="zh-CN" altLang="en-US" sz="1800" spc="50" dirty="0">
              <a:ln w="3175">
                <a:noFill/>
                <a:prstDash val="dash"/>
              </a:ln>
              <a:solidFill>
                <a:srgbClr val="000000">
                  <a:lumMod val="85000"/>
                  <a:lumOff val="15000"/>
                </a:srgbClr>
              </a:solidFill>
              <a:latin typeface="微软雅黑 Light" panose="020B0502040204020203" pitchFamily="34" charset="-122"/>
              <a:ea typeface="微软雅黑 Light" panose="020B0502040204020203" pitchFamily="34" charset="-122"/>
              <a:cs typeface="微软雅黑" panose="020B0503020204020204" charset="-122"/>
            </a:endParaRPr>
          </a:p>
          <a:p>
            <a:pPr algn="just">
              <a:lnSpc>
                <a:spcPct val="130000"/>
              </a:lnSpc>
              <a:spcAft>
                <a:spcPts val="800"/>
              </a:spcAft>
            </a:pPr>
            <a:r>
              <a:rPr lang="zh-CN" altLang="en-US" sz="1800" spc="50" dirty="0">
                <a:ln w="3175">
                  <a:noFill/>
                  <a:prstDash val="dash"/>
                </a:ln>
                <a:solidFill>
                  <a:srgbClr val="000000">
                    <a:lumMod val="85000"/>
                    <a:lumOff val="15000"/>
                  </a:srgbClr>
                </a:solidFill>
                <a:latin typeface="微软雅黑 Light" panose="020B0502040204020203" pitchFamily="34" charset="-122"/>
                <a:ea typeface="微软雅黑 Light" panose="020B0502040204020203" pitchFamily="34" charset="-122"/>
                <a:cs typeface="微软雅黑" panose="020B0503020204020204" charset="-122"/>
              </a:rPr>
              <a:t>扎染艺术是一种独特的手工防染艺术，它作为特定的艺术形式，以其鲜明的艺术个性，展示着独特的艺术魅力。扎染艺术作为物化的文化载体，反映着不同地域、不同民族共同体的文化现象和印染文化史的痕迹。</a:t>
            </a:r>
            <a:endParaRPr lang="zh-CN" altLang="en-US" sz="1800" spc="50" dirty="0">
              <a:ln w="3175">
                <a:noFill/>
                <a:prstDash val="dash"/>
              </a:ln>
              <a:solidFill>
                <a:srgbClr val="000000">
                  <a:lumMod val="85000"/>
                  <a:lumOff val="15000"/>
                </a:srgbClr>
              </a:solidFill>
              <a:latin typeface="微软雅黑 Light" panose="020B0502040204020203" pitchFamily="34" charset="-122"/>
              <a:ea typeface="微软雅黑 Light" panose="020B0502040204020203" pitchFamily="34" charset="-122"/>
              <a:cs typeface="微软雅黑" panose="020B0503020204020204" charset="-122"/>
            </a:endParaRPr>
          </a:p>
          <a:p>
            <a:pPr algn="just">
              <a:lnSpc>
                <a:spcPct val="130000"/>
              </a:lnSpc>
              <a:spcAft>
                <a:spcPts val="800"/>
              </a:spcAft>
            </a:pPr>
            <a:r>
              <a:rPr lang="zh-CN" altLang="en-US" sz="1800" spc="50" dirty="0">
                <a:ln w="3175">
                  <a:noFill/>
                  <a:prstDash val="dash"/>
                </a:ln>
                <a:solidFill>
                  <a:srgbClr val="000000">
                    <a:lumMod val="85000"/>
                    <a:lumOff val="15000"/>
                  </a:srgbClr>
                </a:solidFill>
                <a:latin typeface="微软雅黑 Light" panose="020B0502040204020203" pitchFamily="34" charset="-122"/>
                <a:ea typeface="微软雅黑 Light" panose="020B0502040204020203" pitchFamily="34" charset="-122"/>
                <a:cs typeface="微软雅黑" panose="020B0503020204020204" charset="-122"/>
              </a:rPr>
              <a:t>所谓防染，就是指在纺织品或纺织品织前限定的纱线甚至皮革等上制作的防染图案，是以借助缝、扎、结等防止染色手段形成的，先经防染处理再染色，当去掉防染媒介、工具后，所出现的图案通常是未染上色的“留白”部分。传统防染工艺有扎染、蜡染、夹染、灰染等。</a:t>
            </a:r>
            <a:endParaRPr lang="zh-CN" altLang="en-US" sz="1800" spc="50" dirty="0">
              <a:ln w="3175">
                <a:noFill/>
                <a:prstDash val="dash"/>
              </a:ln>
              <a:solidFill>
                <a:srgbClr val="000000">
                  <a:lumMod val="85000"/>
                  <a:lumOff val="15000"/>
                </a:srgbClr>
              </a:solidFill>
              <a:latin typeface="微软雅黑 Light" panose="020B0502040204020203" pitchFamily="34" charset="-122"/>
              <a:ea typeface="微软雅黑 Light" panose="020B0502040204020203" pitchFamily="34" charset="-122"/>
              <a:cs typeface="微软雅黑" panose="020B0503020204020204" charset="-122"/>
            </a:endParaRPr>
          </a:p>
        </p:txBody>
      </p:sp>
      <p:sp>
        <p:nvSpPr>
          <p:cNvPr id="10" name="Title 6"/>
          <p:cNvSpPr txBox="1"/>
          <p:nvPr>
            <p:custDataLst>
              <p:tags r:id="rId2"/>
            </p:custDataLst>
          </p:nvPr>
        </p:nvSpPr>
        <p:spPr>
          <a:xfrm>
            <a:off x="664506" y="859514"/>
            <a:ext cx="5032255" cy="347980"/>
          </a:xfrm>
          <a:prstGeom prst="rect">
            <a:avLst/>
          </a:prstGeom>
          <a:noFill/>
          <a:ln w="3175">
            <a:noFill/>
            <a:prstDash val="dash"/>
          </a:ln>
        </p:spPr>
        <p:txBody>
          <a:bodyPr wrap="square" lIns="72000" tIns="36000" rIns="72000" bIns="36000"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rgbClr val="000000"/>
                </a:solidFill>
                <a:effectLst/>
                <a:latin typeface="Arial" panose="020B0604020202020204" pitchFamily="34" charset="0"/>
                <a:ea typeface="微软雅黑" panose="020B0503020204020204" charset="-122"/>
                <a:cs typeface="Segoe UI" panose="020B0502040204020203" pitchFamily="34" charset="0"/>
              </a:defRPr>
            </a:lvl1pPr>
          </a:lstStyle>
          <a:p>
            <a:pPr marL="0" marR="0" lvl="0" indent="0" algn="just" defTabSz="913765" rtl="0" eaLnBrk="1" fontAlgn="auto" latinLnBrk="0" hangingPunct="1">
              <a:lnSpc>
                <a:spcPct val="100000"/>
              </a:lnSpc>
              <a:spcBef>
                <a:spcPct val="0"/>
              </a:spcBef>
              <a:spcAft>
                <a:spcPts val="800"/>
              </a:spcAft>
              <a:buClrTx/>
              <a:buSzTx/>
              <a:buFontTx/>
              <a:buNone/>
              <a:defRPr/>
            </a:pPr>
            <a:r>
              <a:rPr kumimoji="0" lang="zh-CN" altLang="en-US" sz="1800" b="1" i="0" u="none" strike="noStrike" kern="1200" cap="none" spc="300" normalizeH="0" noProof="0" dirty="0">
                <a:ln w="3175">
                  <a:noFill/>
                  <a:prstDash val="dash"/>
                </a:ln>
                <a:solidFill>
                  <a:srgbClr val="000000">
                    <a:lumMod val="50000"/>
                  </a:srgbClr>
                </a:solidFill>
                <a:effectLst/>
                <a:uLnTx/>
                <a:uFillTx/>
                <a:latin typeface="微软雅黑" panose="020B0503020204020204" charset="-122"/>
                <a:ea typeface="微软雅黑" panose="020B0503020204020204" charset="-122"/>
                <a:cs typeface="微软雅黑" panose="020B0503020204020204" charset="-122"/>
              </a:rPr>
              <a:t>第一章  传统印染工艺的历史与发展</a:t>
            </a:r>
            <a:endParaRPr kumimoji="0" lang="zh-CN" altLang="en-US" sz="1800" b="1" i="0" u="none" strike="noStrike" kern="1200" cap="none" spc="300" normalizeH="0" noProof="0" dirty="0">
              <a:ln w="3175">
                <a:noFill/>
                <a:prstDash val="dash"/>
              </a:ln>
              <a:solidFill>
                <a:srgbClr val="000000">
                  <a:lumMod val="50000"/>
                </a:srgbClr>
              </a:solidFill>
              <a:effectLst/>
              <a:uLnTx/>
              <a:uFillTx/>
              <a:latin typeface="微软雅黑" panose="020B0503020204020204" charset="-122"/>
              <a:ea typeface="微软雅黑" panose="020B0503020204020204" charset="-122"/>
              <a:cs typeface="微软雅黑" panose="020B0503020204020204" charset="-122"/>
            </a:endParaRPr>
          </a:p>
        </p:txBody>
      </p:sp>
      <p:pic>
        <p:nvPicPr>
          <p:cNvPr id="13" name="图片 12" descr="t0168f99174a278f792"/>
          <p:cNvPicPr>
            <a:picLocks noChangeAspect="1"/>
          </p:cNvPicPr>
          <p:nvPr/>
        </p:nvPicPr>
        <p:blipFill>
          <a:blip r:embed="rId3"/>
          <a:stretch>
            <a:fillRect/>
          </a:stretch>
        </p:blipFill>
        <p:spPr>
          <a:xfrm>
            <a:off x="6407785" y="0"/>
            <a:ext cx="4854575" cy="6858635"/>
          </a:xfrm>
          <a:prstGeom prst="rect">
            <a:avLst/>
          </a:prstGeom>
        </p:spPr>
      </p:pic>
    </p:spTree>
    <p:custDataLst>
      <p:tags r:id="rId4"/>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1981200" y="484188"/>
            <a:ext cx="8229600" cy="4525963"/>
          </a:xfrm>
        </p:spPr>
        <p:txBody>
          <a:bodyPr/>
          <a:p>
            <a:pPr marL="342900" marR="0" indent="-342900" algn="l" defTabSz="914400" rtl="0" eaLnBrk="1" fontAlgn="base" latinLnBrk="0" hangingPunct="1">
              <a:lnSpc>
                <a:spcPct val="100000"/>
              </a:lnSpc>
              <a:spcBef>
                <a:spcPct val="20000"/>
              </a:spcBef>
              <a:spcAft>
                <a:spcPct val="0"/>
              </a:spcAft>
              <a:buClrTx/>
              <a:buSzTx/>
              <a:buFontTx/>
              <a:buChar char="•"/>
            </a:pPr>
            <a:r>
              <a:rPr kumimoji="0" lang="zh-CN" altLang="en-US" sz="1800" b="0" i="0" u="none" strike="noStrike" kern="1200" cap="none" spc="0" normalizeH="0" baseline="0" noProof="1">
                <a:solidFill>
                  <a:schemeClr val="tx1"/>
                </a:solidFill>
                <a:latin typeface="+mn-lt"/>
                <a:ea typeface="+mn-ea"/>
                <a:cs typeface="+mn-cs"/>
              </a:rPr>
              <a:t> 蜡染成熟时期（隋唐时期）</a:t>
            </a:r>
            <a:endParaRPr kumimoji="0" lang="zh-CN" altLang="en-US" sz="1800" b="0" i="0" u="none" strike="noStrike" kern="1200" cap="none" spc="0" normalizeH="0" baseline="0" noProof="1">
              <a:solidFill>
                <a:schemeClr val="tx1"/>
              </a:solidFill>
              <a:latin typeface="+mn-lt"/>
              <a:ea typeface="+mn-ea"/>
              <a:cs typeface="+mn-cs"/>
            </a:endParaRPr>
          </a:p>
          <a:p>
            <a:pPr marL="0" marR="0" indent="0" algn="l" defTabSz="914400" rtl="0" eaLnBrk="1" fontAlgn="base" latinLnBrk="0" hangingPunct="1">
              <a:lnSpc>
                <a:spcPct val="100000"/>
              </a:lnSpc>
              <a:spcBef>
                <a:spcPct val="20000"/>
              </a:spcBef>
              <a:spcAft>
                <a:spcPct val="0"/>
              </a:spcAft>
              <a:buClrTx/>
              <a:buSzTx/>
              <a:buFontTx/>
              <a:buNone/>
            </a:pPr>
            <a:r>
              <a:rPr kumimoji="0" lang="zh-CN" altLang="en-US" sz="1800" b="0" i="0" u="none" strike="noStrike" kern="1200" cap="none" spc="0" normalizeH="0" baseline="0" noProof="1">
                <a:solidFill>
                  <a:schemeClr val="tx1"/>
                </a:solidFill>
                <a:latin typeface="+mn-lt"/>
                <a:ea typeface="+mn-ea"/>
                <a:cs typeface="+mn-cs"/>
              </a:rPr>
              <a:t>隋唐时期,中国蜡染艺术已经趋于成熟，这种成熟表现在许多方面。首先，是与其时代背景有关。汉唐以来，世界文化经济的大交流空前繁荣。横贯亚欧大陆的丝绸之路、沟通中国南北的人工大运河以及海上丝路的相继开辟，一方面，在国内突破了南北交通的天然屏障, 形成四通八达的运输网络；另一方面，形成了中外文化与纺织产品的大交流。其次，由于中国纺织品不断地输出，也把国外的东西带进了国内。在蜡染绘制上, 多色套染技术均有极大发展，并呈现了高度的技巧。不仅单色蜡染更精美,而且复色蜡染极为盛行。</a:t>
            </a:r>
            <a:endParaRPr kumimoji="0" lang="zh-CN" altLang="en-US" sz="1800" b="0" i="0" u="none" strike="noStrike" kern="1200" cap="none" spc="0" normalizeH="0" baseline="0" noProof="1">
              <a:solidFill>
                <a:schemeClr val="tx1"/>
              </a:solidFill>
              <a:latin typeface="+mn-lt"/>
              <a:ea typeface="+mn-ea"/>
              <a:cs typeface="+mn-cs"/>
            </a:endParaRPr>
          </a:p>
        </p:txBody>
      </p:sp>
      <p:pic>
        <p:nvPicPr>
          <p:cNvPr id="18434" name="图片 1" descr="截图20180828182924"/>
          <p:cNvPicPr>
            <a:picLocks noChangeAspect="1"/>
          </p:cNvPicPr>
          <p:nvPr/>
        </p:nvPicPr>
        <p:blipFill>
          <a:blip r:embed="rId1">
            <a:lum bright="-6000" contrast="17998"/>
          </a:blip>
          <a:stretch>
            <a:fillRect/>
          </a:stretch>
        </p:blipFill>
        <p:spPr>
          <a:xfrm>
            <a:off x="1849438" y="3117850"/>
            <a:ext cx="4230687" cy="3011488"/>
          </a:xfrm>
          <a:prstGeom prst="rect">
            <a:avLst/>
          </a:prstGeom>
          <a:noFill/>
          <a:ln w="9525">
            <a:noFill/>
          </a:ln>
        </p:spPr>
      </p:pic>
      <p:pic>
        <p:nvPicPr>
          <p:cNvPr id="18435" name="图片 2" descr="截图20180828182915"/>
          <p:cNvPicPr>
            <a:picLocks noChangeAspect="1"/>
          </p:cNvPicPr>
          <p:nvPr/>
        </p:nvPicPr>
        <p:blipFill>
          <a:blip r:embed="rId2">
            <a:lum bright="-12000" contrast="17998"/>
          </a:blip>
          <a:stretch>
            <a:fillRect/>
          </a:stretch>
        </p:blipFill>
        <p:spPr>
          <a:xfrm>
            <a:off x="6311900" y="3109913"/>
            <a:ext cx="3822700" cy="3027362"/>
          </a:xfrm>
          <a:prstGeom prst="rect">
            <a:avLst/>
          </a:prstGeom>
          <a:noFill/>
          <a:ln w="9525">
            <a:noFill/>
          </a:ln>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1981200" y="612775"/>
            <a:ext cx="8229600" cy="4525963"/>
          </a:xfrm>
        </p:spPr>
        <p:txBody>
          <a:bodyPr/>
          <a:p>
            <a:pPr marL="342900" marR="0" indent="-342900" algn="l" defTabSz="914400" rtl="0" eaLnBrk="1" fontAlgn="base" latinLnBrk="0" hangingPunct="1">
              <a:lnSpc>
                <a:spcPct val="100000"/>
              </a:lnSpc>
              <a:spcBef>
                <a:spcPct val="20000"/>
              </a:spcBef>
              <a:spcAft>
                <a:spcPct val="0"/>
              </a:spcAft>
              <a:buClrTx/>
              <a:buSzTx/>
              <a:buFontTx/>
              <a:buChar char="•"/>
            </a:pPr>
            <a:r>
              <a:rPr kumimoji="0" lang="zh-CN" altLang="en-US" sz="1800" b="0" i="0" u="none" strike="noStrike" kern="1200" cap="none" spc="0" normalizeH="0" baseline="0" noProof="1">
                <a:solidFill>
                  <a:schemeClr val="tx1"/>
                </a:solidFill>
                <a:latin typeface="+mn-lt"/>
                <a:ea typeface="+mn-ea"/>
                <a:cs typeface="+mn-cs"/>
              </a:rPr>
              <a:t>始染转変时期(宋明时期)</a:t>
            </a:r>
            <a:endParaRPr kumimoji="0" lang="zh-CN" altLang="en-US" sz="1800" b="0" i="0" u="none" strike="noStrike" kern="1200" cap="none" spc="0" normalizeH="0" baseline="0" noProof="1">
              <a:solidFill>
                <a:schemeClr val="tx1"/>
              </a:solidFill>
              <a:latin typeface="+mn-lt"/>
              <a:ea typeface="+mn-ea"/>
              <a:cs typeface="+mn-cs"/>
            </a:endParaRPr>
          </a:p>
          <a:p>
            <a:pPr marL="0" marR="0" indent="0" algn="l" defTabSz="914400" rtl="0" eaLnBrk="1" fontAlgn="base" latinLnBrk="0" hangingPunct="1">
              <a:lnSpc>
                <a:spcPct val="100000"/>
              </a:lnSpc>
              <a:spcBef>
                <a:spcPct val="20000"/>
              </a:spcBef>
              <a:spcAft>
                <a:spcPct val="0"/>
              </a:spcAft>
              <a:buClrTx/>
              <a:buSzTx/>
              <a:buFontTx/>
              <a:buNone/>
            </a:pPr>
            <a:r>
              <a:rPr kumimoji="0" lang="zh-CN" altLang="en-US" sz="1800" b="0" i="0" u="none" strike="noStrike" kern="1200" cap="none" spc="0" normalizeH="0" baseline="0" noProof="1">
                <a:solidFill>
                  <a:schemeClr val="tx1"/>
                </a:solidFill>
                <a:latin typeface="+mn-lt"/>
                <a:ea typeface="+mn-ea"/>
                <a:cs typeface="+mn-cs"/>
              </a:rPr>
              <a:t>宋代到明代，是中国蜡染艺术的巨大变化时期。其变化是多方面的，影响变化的因素也是多方面的。概而言之，其主要变化是蜡染工艺变化与蜡染应用地域、阶层的变化。影响变化的因素有新的印染工艺的冲击、社会环境对蜡染的影响、材料对蜡染的影响。</a:t>
            </a:r>
            <a:endParaRPr kumimoji="0" lang="zh-CN" altLang="en-US" sz="1800" b="0" i="0" u="none" strike="noStrike" kern="1200" cap="none" spc="0" normalizeH="0" baseline="0" noProof="1">
              <a:solidFill>
                <a:schemeClr val="tx1"/>
              </a:solidFill>
              <a:latin typeface="+mn-lt"/>
              <a:ea typeface="+mn-ea"/>
              <a:cs typeface="+mn-cs"/>
            </a:endParaRPr>
          </a:p>
          <a:p>
            <a:pPr marL="0" marR="0" indent="0" algn="l" defTabSz="914400" rtl="0" eaLnBrk="1" fontAlgn="base" latinLnBrk="0" hangingPunct="1">
              <a:lnSpc>
                <a:spcPct val="100000"/>
              </a:lnSpc>
              <a:spcBef>
                <a:spcPct val="20000"/>
              </a:spcBef>
              <a:spcAft>
                <a:spcPct val="0"/>
              </a:spcAft>
              <a:buClrTx/>
              <a:buSzTx/>
              <a:buFontTx/>
              <a:buNone/>
            </a:pPr>
            <a:r>
              <a:rPr kumimoji="0" lang="zh-CN" altLang="en-US" sz="1800" b="0" i="0" u="none" strike="noStrike" kern="1200" cap="none" spc="0" normalizeH="0" baseline="0" noProof="1">
                <a:solidFill>
                  <a:schemeClr val="tx1"/>
                </a:solidFill>
                <a:latin typeface="+mn-lt"/>
                <a:ea typeface="+mn-ea"/>
                <a:cs typeface="+mn-cs"/>
              </a:rPr>
              <a:t>宋代蜡染的巨大变化，在蜡染工艺上，是蜡染工艺与夹染工艺相融合，形成独具特点的“瑶斑布”，受蜡染工艺的启迪产生了新工艺一灰缬与蓝印花布。在蜡染应用区域和范围上，由于当时印染技术、织造绣花技术的不断发展, 由于蜡染材料的低档化和制作工艺因素, 蜡染工艺及产品在中原地区逐渐淡化, 并随着民族的迁徙而转移到边远的少数民族地区, 促使蜡染的使用更趋于平民化和少数民族化。</a:t>
            </a:r>
            <a:endParaRPr kumimoji="0" lang="zh-CN" altLang="en-US" sz="1800" b="0" i="0" u="none" strike="noStrike" kern="1200" cap="none" spc="0" normalizeH="0" baseline="0" noProof="1">
              <a:solidFill>
                <a:schemeClr val="tx1"/>
              </a:solidFill>
              <a:latin typeface="+mn-lt"/>
              <a:ea typeface="+mn-ea"/>
              <a:cs typeface="+mn-cs"/>
            </a:endParaRPr>
          </a:p>
          <a:p>
            <a:pPr marL="0" marR="0" indent="0" algn="l" defTabSz="914400" rtl="0" eaLnBrk="1" fontAlgn="base" latinLnBrk="0" hangingPunct="1">
              <a:lnSpc>
                <a:spcPct val="100000"/>
              </a:lnSpc>
              <a:spcBef>
                <a:spcPct val="20000"/>
              </a:spcBef>
              <a:spcAft>
                <a:spcPct val="0"/>
              </a:spcAft>
              <a:buClrTx/>
              <a:buSzTx/>
              <a:buFontTx/>
              <a:buNone/>
            </a:pPr>
            <a:r>
              <a:rPr kumimoji="0" lang="zh-CN" altLang="en-US" sz="1800" b="0" i="0" u="none" strike="noStrike" kern="1200" cap="none" spc="0" normalizeH="0" baseline="0" noProof="1">
                <a:solidFill>
                  <a:schemeClr val="tx1"/>
                </a:solidFill>
                <a:latin typeface="+mn-lt"/>
                <a:ea typeface="+mn-ea"/>
                <a:cs typeface="+mn-cs"/>
              </a:rPr>
              <a:t>1.新的印染工艺冲击</a:t>
            </a:r>
            <a:endParaRPr kumimoji="0" lang="zh-CN" altLang="en-US" sz="1800" b="0" i="0" u="none" strike="noStrike" kern="1200" cap="none" spc="0" normalizeH="0" baseline="0" noProof="1">
              <a:solidFill>
                <a:schemeClr val="tx1"/>
              </a:solidFill>
              <a:latin typeface="+mn-lt"/>
              <a:ea typeface="+mn-ea"/>
              <a:cs typeface="+mn-cs"/>
            </a:endParaRPr>
          </a:p>
          <a:p>
            <a:pPr marL="0" marR="0" indent="0" algn="l" defTabSz="914400" rtl="0" eaLnBrk="1" fontAlgn="base" latinLnBrk="0" hangingPunct="1">
              <a:lnSpc>
                <a:spcPct val="100000"/>
              </a:lnSpc>
              <a:spcBef>
                <a:spcPct val="20000"/>
              </a:spcBef>
              <a:spcAft>
                <a:spcPct val="0"/>
              </a:spcAft>
              <a:buClrTx/>
              <a:buSzTx/>
              <a:buFontTx/>
              <a:buNone/>
            </a:pPr>
            <a:r>
              <a:rPr kumimoji="0" lang="zh-CN" altLang="en-US" sz="1800" b="0" i="0" u="none" strike="noStrike" kern="1200" cap="none" spc="0" normalizeH="0" baseline="0" noProof="1">
                <a:solidFill>
                  <a:schemeClr val="tx1"/>
                </a:solidFill>
                <a:latin typeface="+mn-lt"/>
                <a:ea typeface="+mn-ea"/>
                <a:cs typeface="+mn-cs"/>
              </a:rPr>
              <a:t>2.蜡染收到社会环境的影响</a:t>
            </a:r>
            <a:endParaRPr kumimoji="0" lang="zh-CN" altLang="en-US" sz="1800" b="0" i="0" u="none" strike="noStrike" kern="1200" cap="none" spc="0" normalizeH="0" baseline="0" noProof="1">
              <a:solidFill>
                <a:schemeClr val="tx1"/>
              </a:solidFill>
              <a:latin typeface="+mn-lt"/>
              <a:ea typeface="+mn-ea"/>
              <a:cs typeface="+mn-cs"/>
            </a:endParaRPr>
          </a:p>
          <a:p>
            <a:pPr marL="0" marR="0" indent="0" algn="l" defTabSz="914400" rtl="0" eaLnBrk="1" fontAlgn="base" latinLnBrk="0" hangingPunct="1">
              <a:lnSpc>
                <a:spcPct val="100000"/>
              </a:lnSpc>
              <a:spcBef>
                <a:spcPct val="20000"/>
              </a:spcBef>
              <a:spcAft>
                <a:spcPct val="0"/>
              </a:spcAft>
              <a:buClrTx/>
              <a:buSzTx/>
              <a:buFontTx/>
              <a:buNone/>
            </a:pPr>
            <a:r>
              <a:rPr kumimoji="0" lang="zh-CN" altLang="en-US" sz="1800" b="0" i="0" u="none" strike="noStrike" kern="1200" cap="none" spc="0" normalizeH="0" baseline="0" noProof="1">
                <a:solidFill>
                  <a:schemeClr val="tx1"/>
                </a:solidFill>
                <a:latin typeface="+mn-lt"/>
                <a:ea typeface="+mn-ea"/>
                <a:cs typeface="+mn-cs"/>
              </a:rPr>
              <a:t>3.蜡染工艺的新转变</a:t>
            </a:r>
            <a:endParaRPr kumimoji="0" lang="zh-CN" altLang="en-US" sz="1800" b="0" i="0" u="none" strike="noStrike" kern="1200" cap="none" spc="0" normalizeH="0" baseline="0" noProof="1">
              <a:solidFill>
                <a:schemeClr val="tx1"/>
              </a:solidFill>
              <a:latin typeface="+mn-lt"/>
              <a:ea typeface="+mn-ea"/>
              <a:cs typeface="+mn-cs"/>
            </a:endParaRPr>
          </a:p>
          <a:p>
            <a:pPr marL="0" marR="0" indent="0" algn="l" defTabSz="914400" rtl="0" eaLnBrk="1" fontAlgn="base" latinLnBrk="0" hangingPunct="1">
              <a:lnSpc>
                <a:spcPct val="100000"/>
              </a:lnSpc>
              <a:spcBef>
                <a:spcPct val="20000"/>
              </a:spcBef>
              <a:spcAft>
                <a:spcPct val="0"/>
              </a:spcAft>
              <a:buClrTx/>
              <a:buSzTx/>
              <a:buFontTx/>
              <a:buNone/>
            </a:pPr>
            <a:r>
              <a:rPr kumimoji="0" lang="zh-CN" altLang="en-US" sz="1800" b="0" i="0" u="none" strike="noStrike" kern="1200" cap="none" spc="0" normalizeH="0" baseline="0" noProof="1">
                <a:solidFill>
                  <a:schemeClr val="tx1"/>
                </a:solidFill>
                <a:latin typeface="+mn-lt"/>
                <a:ea typeface="+mn-ea"/>
                <a:cs typeface="+mn-cs"/>
              </a:rPr>
              <a:t>4.蜡染应用区域与应用阶层的变化</a:t>
            </a:r>
            <a:endParaRPr kumimoji="0" lang="zh-CN" altLang="en-US" sz="1800" b="0" i="0" u="none" strike="noStrike" kern="1200" cap="none" spc="0" normalizeH="0" baseline="0" noProof="1">
              <a:solidFill>
                <a:schemeClr val="tx1"/>
              </a:solidFill>
              <a:latin typeface="+mn-lt"/>
              <a:ea typeface="+mn-ea"/>
              <a:cs typeface="+mn-cs"/>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3553" name="图片 1" descr="截图20180828182951"/>
          <p:cNvPicPr>
            <a:picLocks noChangeAspect="1"/>
          </p:cNvPicPr>
          <p:nvPr/>
        </p:nvPicPr>
        <p:blipFill>
          <a:blip r:embed="rId1">
            <a:lum bright="-12000" contrast="11998"/>
          </a:blip>
          <a:stretch>
            <a:fillRect/>
          </a:stretch>
        </p:blipFill>
        <p:spPr>
          <a:xfrm>
            <a:off x="2203450" y="546100"/>
            <a:ext cx="7785100" cy="5549900"/>
          </a:xfrm>
          <a:prstGeom prst="rect">
            <a:avLst/>
          </a:prstGeom>
          <a:noFill/>
          <a:ln w="9525">
            <a:noFill/>
          </a:ln>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1981200" y="428625"/>
            <a:ext cx="8229600" cy="4525963"/>
          </a:xfrm>
        </p:spPr>
        <p:txBody>
          <a:bodyPr/>
          <a:p>
            <a:pPr marL="342900" marR="0" indent="-342900" algn="l" defTabSz="914400" rtl="0" eaLnBrk="1" fontAlgn="base" latinLnBrk="0" hangingPunct="1">
              <a:lnSpc>
                <a:spcPct val="100000"/>
              </a:lnSpc>
              <a:spcBef>
                <a:spcPct val="20000"/>
              </a:spcBef>
              <a:spcAft>
                <a:spcPct val="0"/>
              </a:spcAft>
              <a:buClrTx/>
              <a:buSzTx/>
              <a:buFontTx/>
              <a:buChar char="•"/>
            </a:pPr>
            <a:r>
              <a:rPr kumimoji="0" lang="zh-CN" altLang="en-US" sz="1800" b="0" i="0" u="none" strike="noStrike" kern="1200" cap="none" spc="0" normalizeH="0" baseline="0" noProof="1">
                <a:solidFill>
                  <a:schemeClr val="tx1"/>
                </a:solidFill>
                <a:latin typeface="+mn-lt"/>
                <a:ea typeface="+mn-ea"/>
                <a:cs typeface="+mn-cs"/>
              </a:rPr>
              <a:t>蜡染民间化时期(明清至今)</a:t>
            </a:r>
            <a:endParaRPr kumimoji="0" lang="zh-CN" altLang="en-US" sz="1800" b="0" i="0" u="none" strike="noStrike" kern="1200" cap="none" spc="0" normalizeH="0" baseline="0" noProof="1">
              <a:solidFill>
                <a:schemeClr val="tx1"/>
              </a:solidFill>
              <a:latin typeface="+mn-lt"/>
              <a:ea typeface="+mn-ea"/>
              <a:cs typeface="+mn-cs"/>
            </a:endParaRPr>
          </a:p>
          <a:p>
            <a:pPr marL="0" marR="0" indent="0" algn="l" defTabSz="914400" rtl="0" eaLnBrk="1" fontAlgn="base" latinLnBrk="0" hangingPunct="1">
              <a:lnSpc>
                <a:spcPct val="100000"/>
              </a:lnSpc>
              <a:spcBef>
                <a:spcPct val="20000"/>
              </a:spcBef>
              <a:spcAft>
                <a:spcPct val="0"/>
              </a:spcAft>
              <a:buClrTx/>
              <a:buSzTx/>
              <a:buFontTx/>
              <a:buNone/>
            </a:pPr>
            <a:r>
              <a:rPr kumimoji="0" lang="zh-CN" altLang="en-US" sz="1800" b="0" i="0" u="none" strike="noStrike" kern="1200" cap="none" spc="0" normalizeH="0" baseline="0" noProof="1">
                <a:solidFill>
                  <a:schemeClr val="tx1"/>
                </a:solidFill>
                <a:latin typeface="+mn-lt"/>
                <a:ea typeface="+mn-ea"/>
                <a:cs typeface="+mn-cs"/>
              </a:rPr>
              <a:t>明清的蜡染产地，主要是边远的云贵少数民族地区。据文字记载。明代洪武年间。蜡染盛行一时，成为一项重要的商品并开始出口，至今，在北京故宫博物院里，还保存着11世纪和17世纪的贵州蜡染文物。</a:t>
            </a:r>
            <a:endParaRPr kumimoji="0" lang="zh-CN" altLang="en-US" sz="1800" b="0" i="0" u="none" strike="noStrike" kern="1200" cap="none" spc="0" normalizeH="0" baseline="0" noProof="1">
              <a:solidFill>
                <a:schemeClr val="tx1"/>
              </a:solidFill>
              <a:latin typeface="+mn-lt"/>
              <a:ea typeface="+mn-ea"/>
              <a:cs typeface="+mn-cs"/>
            </a:endParaRPr>
          </a:p>
        </p:txBody>
      </p:sp>
      <p:pic>
        <p:nvPicPr>
          <p:cNvPr id="24578" name="图片 3" descr="截图20180828183000"/>
          <p:cNvPicPr>
            <a:picLocks noChangeAspect="1"/>
          </p:cNvPicPr>
          <p:nvPr/>
        </p:nvPicPr>
        <p:blipFill>
          <a:blip r:embed="rId1">
            <a:lum bright="-17993" contrast="17998"/>
          </a:blip>
          <a:stretch>
            <a:fillRect/>
          </a:stretch>
        </p:blipFill>
        <p:spPr>
          <a:xfrm>
            <a:off x="3287713" y="1868488"/>
            <a:ext cx="5480050" cy="4570412"/>
          </a:xfrm>
          <a:prstGeom prst="rect">
            <a:avLst/>
          </a:prstGeom>
          <a:noFill/>
          <a:ln w="9525">
            <a:noFill/>
          </a:ln>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1981200" y="571500"/>
            <a:ext cx="8229600" cy="4525963"/>
          </a:xfrm>
        </p:spPr>
        <p:txBody>
          <a:bodyPr/>
          <a:p>
            <a:pPr marL="342900" marR="0" indent="-342900" algn="l" defTabSz="914400" rtl="0" eaLnBrk="1" fontAlgn="base" latinLnBrk="0" hangingPunct="1">
              <a:lnSpc>
                <a:spcPct val="100000"/>
              </a:lnSpc>
              <a:spcBef>
                <a:spcPct val="20000"/>
              </a:spcBef>
              <a:spcAft>
                <a:spcPct val="0"/>
              </a:spcAft>
              <a:buClrTx/>
              <a:buSzTx/>
              <a:buFontTx/>
              <a:buChar char="•"/>
            </a:pPr>
            <a:r>
              <a:rPr kumimoji="0" lang="en-US" altLang="zh-CN" sz="1800" b="0" i="0" u="none" strike="noStrike" kern="1200" cap="none" spc="0" normalizeH="0" baseline="0" noProof="1">
                <a:solidFill>
                  <a:schemeClr val="tx1"/>
                </a:solidFill>
                <a:latin typeface="+mn-lt"/>
                <a:ea typeface="+mn-ea"/>
                <a:cs typeface="+mn-cs"/>
                <a:sym typeface="+mn-ea"/>
              </a:rPr>
              <a:t>1.8</a:t>
            </a:r>
            <a:r>
              <a:rPr kumimoji="0" lang="zh-CN" altLang="en-US" sz="1800" b="0" i="0" u="none" strike="noStrike" kern="1200" cap="none" spc="0" normalizeH="0" baseline="0" noProof="1">
                <a:solidFill>
                  <a:schemeClr val="tx1"/>
                </a:solidFill>
                <a:latin typeface="+mn-lt"/>
                <a:ea typeface="+mn-ea"/>
                <a:cs typeface="+mn-cs"/>
                <a:sym typeface="+mn-ea"/>
              </a:rPr>
              <a:t> 外国蜡染艺术的历史</a:t>
            </a:r>
            <a:endParaRPr kumimoji="0" lang="zh-CN" altLang="en-US" sz="1800" b="0" i="0" u="none" strike="noStrike" kern="1200" cap="none" spc="0" normalizeH="0" baseline="0" noProof="1">
              <a:solidFill>
                <a:schemeClr val="tx1"/>
              </a:solidFill>
              <a:latin typeface="+mn-lt"/>
              <a:ea typeface="+mn-ea"/>
              <a:cs typeface="+mn-cs"/>
            </a:endParaRPr>
          </a:p>
          <a:p>
            <a:pPr marL="0" marR="0" indent="0" algn="l" defTabSz="914400" rtl="0" eaLnBrk="1" fontAlgn="base" latinLnBrk="0" hangingPunct="1">
              <a:lnSpc>
                <a:spcPct val="100000"/>
              </a:lnSpc>
              <a:spcBef>
                <a:spcPct val="20000"/>
              </a:spcBef>
              <a:spcAft>
                <a:spcPct val="0"/>
              </a:spcAft>
              <a:buClrTx/>
              <a:buSzTx/>
              <a:buFontTx/>
              <a:buNone/>
            </a:pPr>
            <a:r>
              <a:rPr kumimoji="0" lang="zh-CN" altLang="en-US" sz="1800" b="0" i="0" u="none" strike="noStrike" kern="1200" cap="none" spc="0" normalizeH="0" baseline="0" noProof="1">
                <a:solidFill>
                  <a:schemeClr val="tx1"/>
                </a:solidFill>
                <a:latin typeface="+mn-lt"/>
                <a:ea typeface="+mn-ea"/>
                <a:cs typeface="+mn-cs"/>
              </a:rPr>
              <a:t>在公元前5000年左右的</a:t>
            </a:r>
            <a:r>
              <a:rPr kumimoji="0" lang="zh-CN" altLang="en-US" sz="1800" b="1" i="0" u="none" strike="noStrike" kern="1200" cap="none" spc="0" normalizeH="0" baseline="0" noProof="1">
                <a:solidFill>
                  <a:srgbClr val="FF0000"/>
                </a:solidFill>
                <a:latin typeface="+mn-lt"/>
                <a:ea typeface="+mn-ea"/>
                <a:cs typeface="+mn-cs"/>
              </a:rPr>
              <a:t>古埃及</a:t>
            </a:r>
            <a:r>
              <a:rPr kumimoji="0" lang="zh-CN" altLang="en-US" sz="1800" b="0" i="0" u="none" strike="noStrike" kern="1200" cap="none" spc="0" normalizeH="0" baseline="0" noProof="1">
                <a:solidFill>
                  <a:schemeClr val="tx1"/>
                </a:solidFill>
                <a:latin typeface="+mn-lt"/>
                <a:ea typeface="+mn-ea"/>
                <a:cs typeface="+mn-cs"/>
              </a:rPr>
              <a:t>壁画上就已出现有印染花纹的服饰。约公元前3000年的 Bani Hassan墓室壁画上，描绘着穿有彩色条纹及斑点、曲线纹样服装的人物, 据考证，这些花纹是利用“色料”着色上去的。还有，有些从古王国时代后期的金字塔中出土的柯普特织物，除了有各式不同的织法，也在布料上施以印染或蜡染，这表明古埃及很早就已经出现了印染技术。</a:t>
            </a:r>
            <a:endParaRPr kumimoji="0" lang="zh-CN" altLang="en-US" sz="1800" b="0" i="0" u="none" strike="noStrike" kern="1200" cap="none" spc="0" normalizeH="0" baseline="0" noProof="1">
              <a:solidFill>
                <a:schemeClr val="tx1"/>
              </a:solidFill>
              <a:latin typeface="+mn-lt"/>
              <a:ea typeface="+mn-ea"/>
              <a:cs typeface="+mn-cs"/>
            </a:endParaRPr>
          </a:p>
        </p:txBody>
      </p:sp>
      <p:pic>
        <p:nvPicPr>
          <p:cNvPr id="26626" name="图片 3" descr="3672404021144563250"/>
          <p:cNvPicPr>
            <a:picLocks noChangeAspect="1"/>
          </p:cNvPicPr>
          <p:nvPr/>
        </p:nvPicPr>
        <p:blipFill>
          <a:blip r:embed="rId1"/>
          <a:stretch>
            <a:fillRect/>
          </a:stretch>
        </p:blipFill>
        <p:spPr>
          <a:xfrm>
            <a:off x="6548438" y="2884488"/>
            <a:ext cx="3662362" cy="2698750"/>
          </a:xfrm>
          <a:prstGeom prst="rect">
            <a:avLst/>
          </a:prstGeom>
          <a:noFill/>
          <a:ln w="9525">
            <a:noFill/>
          </a:ln>
        </p:spPr>
      </p:pic>
      <p:pic>
        <p:nvPicPr>
          <p:cNvPr id="26627" name="图片 4" descr="144186603"/>
          <p:cNvPicPr>
            <a:picLocks noChangeAspect="1"/>
          </p:cNvPicPr>
          <p:nvPr/>
        </p:nvPicPr>
        <p:blipFill>
          <a:blip r:embed="rId2"/>
          <a:srcRect r="1949" b="4140"/>
          <a:stretch>
            <a:fillRect/>
          </a:stretch>
        </p:blipFill>
        <p:spPr>
          <a:xfrm>
            <a:off x="1887538" y="2884488"/>
            <a:ext cx="4267200" cy="2698750"/>
          </a:xfrm>
          <a:prstGeom prst="rect">
            <a:avLst/>
          </a:prstGeom>
          <a:noFill/>
          <a:ln w="9525">
            <a:noFill/>
          </a:ln>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2266950" y="790575"/>
            <a:ext cx="3840163" cy="5276850"/>
          </a:xfrm>
        </p:spPr>
        <p:txBody>
          <a:bodyPr/>
          <a:p>
            <a:pPr marL="342900" marR="0" indent="-342900" algn="l" defTabSz="914400" rtl="0" eaLnBrk="1" fontAlgn="base" latinLnBrk="0" hangingPunct="1">
              <a:lnSpc>
                <a:spcPct val="100000"/>
              </a:lnSpc>
              <a:spcBef>
                <a:spcPct val="20000"/>
              </a:spcBef>
              <a:spcAft>
                <a:spcPct val="0"/>
              </a:spcAft>
              <a:buClrTx/>
              <a:buSzTx/>
              <a:buFontTx/>
              <a:buChar char="•"/>
            </a:pPr>
            <a:endParaRPr kumimoji="0" lang="zh-CN" altLang="en-US" sz="1800" b="0" i="0" u="none" strike="noStrike" kern="1200" cap="none" spc="0" normalizeH="0" baseline="0" noProof="1">
              <a:solidFill>
                <a:schemeClr val="tx1"/>
              </a:solidFill>
              <a:latin typeface="+mn-lt"/>
              <a:ea typeface="+mn-ea"/>
              <a:cs typeface="+mn-cs"/>
            </a:endParaRPr>
          </a:p>
          <a:p>
            <a:pPr marL="0" marR="0" indent="0" algn="l" defTabSz="914400" rtl="0" eaLnBrk="1" fontAlgn="base" latinLnBrk="0" hangingPunct="1">
              <a:lnSpc>
                <a:spcPct val="100000"/>
              </a:lnSpc>
              <a:spcBef>
                <a:spcPct val="20000"/>
              </a:spcBef>
              <a:spcAft>
                <a:spcPct val="0"/>
              </a:spcAft>
              <a:buClrTx/>
              <a:buSzTx/>
              <a:buFontTx/>
              <a:buNone/>
            </a:pPr>
            <a:r>
              <a:rPr kumimoji="0" lang="zh-CN" altLang="en-US" sz="1800" b="1" i="0" u="none" strike="noStrike" kern="1200" cap="none" spc="0" normalizeH="0" baseline="0" noProof="1">
                <a:solidFill>
                  <a:srgbClr val="FF0000"/>
                </a:solidFill>
                <a:latin typeface="+mn-lt"/>
                <a:ea typeface="+mn-ea"/>
                <a:cs typeface="+mn-cs"/>
              </a:rPr>
              <a:t>古印度</a:t>
            </a:r>
            <a:r>
              <a:rPr kumimoji="0" lang="zh-CN" altLang="en-US" sz="1800" b="0" i="0" u="none" strike="noStrike" kern="1200" cap="none" spc="0" normalizeH="0" baseline="0" noProof="1">
                <a:solidFill>
                  <a:schemeClr val="tx1"/>
                </a:solidFill>
                <a:latin typeface="+mn-lt"/>
                <a:ea typeface="+mn-ea"/>
                <a:cs typeface="+mn-cs"/>
              </a:rPr>
              <a:t>的印染工艺，出现得也很早。新石器时代印度人，就学会了“纺线织布”，有了棉织品。在公元前3000年的印度古诗中，记载着“木版压染”的描述。这是以木制凸版在布料上压印花纹,另外也用笔描，并以蜡为防染剂染出花纹来。古代的印度人也充分应用捆扎防染法来制作印花布，捆扎防染法即今天的“绞染”。印度自古以来即已发展出髙超的染色技术，在世界染色史上占有相当重要的地位。</a:t>
            </a:r>
            <a:endParaRPr kumimoji="0" lang="zh-CN" altLang="en-US" sz="1800" b="0" i="0" u="none" strike="noStrike" kern="1200" cap="none" spc="0" normalizeH="0" baseline="0" noProof="1">
              <a:solidFill>
                <a:schemeClr val="tx1"/>
              </a:solidFill>
              <a:latin typeface="+mn-lt"/>
              <a:ea typeface="+mn-ea"/>
              <a:cs typeface="+mn-cs"/>
            </a:endParaRPr>
          </a:p>
        </p:txBody>
      </p:sp>
      <p:pic>
        <p:nvPicPr>
          <p:cNvPr id="27650" name="图片 1073742857"/>
          <p:cNvPicPr>
            <a:picLocks noChangeAspect="1"/>
          </p:cNvPicPr>
          <p:nvPr/>
        </p:nvPicPr>
        <p:blipFill>
          <a:blip r:embed="rId1">
            <a:lum bright="-12000" contrast="17998"/>
          </a:blip>
          <a:stretch>
            <a:fillRect/>
          </a:stretch>
        </p:blipFill>
        <p:spPr>
          <a:xfrm>
            <a:off x="6538913" y="922338"/>
            <a:ext cx="3378200" cy="4479925"/>
          </a:xfrm>
          <a:prstGeom prst="rect">
            <a:avLst/>
          </a:prstGeom>
          <a:noFill/>
          <a:ln w="9525">
            <a:noFill/>
          </a:ln>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8673" name="内容占位符 2"/>
          <p:cNvSpPr>
            <a:spLocks noGrp="1"/>
          </p:cNvSpPr>
          <p:nvPr>
            <p:ph idx="1"/>
          </p:nvPr>
        </p:nvSpPr>
        <p:spPr>
          <a:xfrm>
            <a:off x="1981200" y="485775"/>
            <a:ext cx="8229600" cy="4525963"/>
          </a:xfrm>
        </p:spPr>
        <p:txBody>
          <a:bodyPr anchor="t" anchorCtr="0"/>
          <a:p>
            <a:r>
              <a:rPr lang="zh-CN" altLang="en-US" sz="1800"/>
              <a:t>据研究，</a:t>
            </a:r>
            <a:r>
              <a:rPr lang="zh-CN" altLang="en-US" sz="1800" b="1">
                <a:solidFill>
                  <a:srgbClr val="FF0000"/>
                </a:solidFill>
              </a:rPr>
              <a:t>印尼爪哇</a:t>
            </a:r>
            <a:r>
              <a:rPr lang="zh-CN" altLang="en-US" sz="1800"/>
              <a:t>蜡染，是在公元5世纪由埃及或波斯传入的，另一种说法是由印度教徒的移居 而带入的。由于印尼得天独厚的气候、水源等条件，使它成为世界上等蜡染产品的生产国，到了13世纪已经能够制作出相当复杂而精美的蜡染。爪哇蜡染在世界上享有盛名，除得益于当地自然气候和水源条件外，主要是爪哇人发明了一种带有蜡壶和漏嘴的描蜡工具，而后又发明了一种TJAP工具，这种工具是利用铜皮弯曲后集结成型，取其断面构作纹样来代替印版的模印工具。这些先进工艺，也使爪哇成为世界上著名蜡染产品的生产大国。</a:t>
            </a:r>
            <a:endParaRPr lang="zh-CN" altLang="en-US" sz="1800"/>
          </a:p>
        </p:txBody>
      </p:sp>
      <p:pic>
        <p:nvPicPr>
          <p:cNvPr id="28674" name="图片 5" descr="QQ截图20180831161757"/>
          <p:cNvPicPr>
            <a:picLocks noChangeAspect="1"/>
          </p:cNvPicPr>
          <p:nvPr/>
        </p:nvPicPr>
        <p:blipFill>
          <a:blip r:embed="rId1">
            <a:lum bright="-12000" contrast="17998"/>
          </a:blip>
          <a:stretch>
            <a:fillRect/>
          </a:stretch>
        </p:blipFill>
        <p:spPr>
          <a:xfrm>
            <a:off x="3643313" y="2814638"/>
            <a:ext cx="5792787" cy="3497262"/>
          </a:xfrm>
          <a:prstGeom prst="rect">
            <a:avLst/>
          </a:prstGeom>
          <a:noFill/>
          <a:ln w="9525">
            <a:noFill/>
          </a:ln>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9697" name="内容占位符 2"/>
          <p:cNvSpPr>
            <a:spLocks noGrp="1"/>
          </p:cNvSpPr>
          <p:nvPr>
            <p:ph idx="1"/>
          </p:nvPr>
        </p:nvSpPr>
        <p:spPr>
          <a:xfrm>
            <a:off x="1981200" y="504825"/>
            <a:ext cx="8229600" cy="4525963"/>
          </a:xfrm>
        </p:spPr>
        <p:txBody>
          <a:bodyPr anchor="t" anchorCtr="0"/>
          <a:p>
            <a:r>
              <a:rPr lang="zh-CN" altLang="en-US" sz="1800"/>
              <a:t>蜡染传到</a:t>
            </a:r>
            <a:r>
              <a:rPr lang="zh-CN" altLang="en-US" sz="1800" b="1">
                <a:solidFill>
                  <a:srgbClr val="FF0000"/>
                </a:solidFill>
              </a:rPr>
              <a:t>欧洲与美洲</a:t>
            </a:r>
            <a:r>
              <a:rPr lang="zh-CN" altLang="en-US" sz="1800"/>
              <a:t>，是16世纪荷兰人占领爪哇之后才有的事。荷兰人也是第一个从印度输入靛蓝在棉织物上印花的，接着是德国。随着木版、铜版印花的相继使用，欧洲印染生产力有了巨大的提高，并通过技术革新和巧妙设计，建立起一套完整的流行花色体系，在当时的世界上具有很大的影响力。</a:t>
            </a:r>
            <a:endParaRPr lang="zh-CN" altLang="en-US" sz="1800"/>
          </a:p>
        </p:txBody>
      </p:sp>
      <p:pic>
        <p:nvPicPr>
          <p:cNvPr id="29698" name="图片 3" descr="QQ截图20180831162753"/>
          <p:cNvPicPr>
            <a:picLocks noChangeAspect="1"/>
          </p:cNvPicPr>
          <p:nvPr/>
        </p:nvPicPr>
        <p:blipFill>
          <a:blip r:embed="rId1">
            <a:lum bright="-6000" contrast="17998"/>
          </a:blip>
          <a:stretch>
            <a:fillRect/>
          </a:stretch>
        </p:blipFill>
        <p:spPr>
          <a:xfrm>
            <a:off x="3814763" y="1804988"/>
            <a:ext cx="4562475" cy="4792662"/>
          </a:xfrm>
          <a:prstGeom prst="rect">
            <a:avLst/>
          </a:prstGeom>
          <a:noFill/>
          <a:ln w="9525">
            <a:noFill/>
          </a:ln>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0721" name="内容占位符 2"/>
          <p:cNvSpPr>
            <a:spLocks noGrp="1"/>
          </p:cNvSpPr>
          <p:nvPr>
            <p:ph idx="1"/>
          </p:nvPr>
        </p:nvSpPr>
        <p:spPr>
          <a:xfrm>
            <a:off x="1924050" y="590550"/>
            <a:ext cx="8229600" cy="4525963"/>
          </a:xfrm>
        </p:spPr>
        <p:txBody>
          <a:bodyPr anchor="t" anchorCtr="0"/>
          <a:p>
            <a:r>
              <a:rPr lang="zh-CN" altLang="en-US" sz="1800"/>
              <a:t>19世纪末，</a:t>
            </a:r>
            <a:r>
              <a:rPr lang="zh-CN" altLang="en-US" sz="1800" b="1">
                <a:solidFill>
                  <a:srgbClr val="FF0000"/>
                </a:solidFill>
              </a:rPr>
              <a:t>英国</a:t>
            </a:r>
            <a:r>
              <a:rPr lang="zh-CN" altLang="en-US" sz="1800"/>
              <a:t>借助其殖民地的发展，进一步打开了蜡染市场。英国机印蜡染，主要在曼彻斯特。它是靠两个雕刻铜滚筒一起转动，从正反两面，将防染材料印在布上。通过折叠处理，使防染材料产生龟 裂，然后通过一连串的运送器和染槽，进行浸染和氧化，其过程重复四次，以得到靛蓝的充分效果。其他颜色，一般是后加的。产品主要供非洲市场。随着这些蜡染花布名扬四海，以至于荷兰、德国、奥地利和 法国的艺术家们都把这项工艺当做自己的业余爱好，他们制作并出售各种蜡染用具， 他们的作品有着爪哇人的风格。在欧洲，通过艺术家参与蜡染设计使之有了较大的发展，并使蜡染成为工艺美术展览的有特色的一个支柱。然而，20世 纪20年代，由于全面经济萧条出现，大规模商业性的蜡染生产停止了，手工蜡染生产过程再一次地进入远东的个体手艺人范围。</a:t>
            </a:r>
            <a:endParaRPr lang="zh-CN" altLang="en-US" sz="1800"/>
          </a:p>
          <a:p>
            <a:endParaRPr lang="zh-CN" altLang="en-US" sz="1800"/>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1745" name="内容占位符 2"/>
          <p:cNvSpPr>
            <a:spLocks noGrp="1"/>
          </p:cNvSpPr>
          <p:nvPr>
            <p:ph idx="1"/>
          </p:nvPr>
        </p:nvSpPr>
        <p:spPr>
          <a:xfrm>
            <a:off x="1790700" y="628650"/>
            <a:ext cx="8229600" cy="4525963"/>
          </a:xfrm>
        </p:spPr>
        <p:txBody>
          <a:bodyPr anchor="t" anchorCtr="0"/>
          <a:p>
            <a:r>
              <a:rPr lang="zh-CN" altLang="en-US" sz="1800"/>
              <a:t>蜡染在</a:t>
            </a:r>
            <a:r>
              <a:rPr lang="zh-CN" altLang="en-US" sz="1800" b="1">
                <a:solidFill>
                  <a:srgbClr val="FF0000"/>
                </a:solidFill>
              </a:rPr>
              <a:t>非洲</a:t>
            </a:r>
            <a:r>
              <a:rPr lang="zh-CN" altLang="en-US" sz="1800"/>
              <a:t>也同样有着悠久的历史和广泛的应用。非洲人民在很早以前就掌握了各种蜡染技法，一种用手揩、布抹、笔绘涂的原始织物装饰手法，对非洲中部的人们来讲，可能是最古老的染缬技法之一。 此外，以镂空的树叶作版或以葫芦切块制成印戳印制的织物也普遍流行。在长期的生产过程中，各 地形成了各自不同的工艺技法和具有独特风格的印花图案。</a:t>
            </a:r>
            <a:endParaRPr lang="zh-CN" altLang="en-US" sz="1800"/>
          </a:p>
        </p:txBody>
      </p:sp>
      <p:pic>
        <p:nvPicPr>
          <p:cNvPr id="31746" name="图片 -2147482624"/>
          <p:cNvPicPr>
            <a:picLocks noChangeAspect="1"/>
          </p:cNvPicPr>
          <p:nvPr/>
        </p:nvPicPr>
        <p:blipFill>
          <a:blip r:embed="rId1">
            <a:lum bright="-12000" contrast="17998"/>
          </a:blip>
          <a:stretch>
            <a:fillRect/>
          </a:stretch>
        </p:blipFill>
        <p:spPr>
          <a:xfrm>
            <a:off x="1885950" y="2813050"/>
            <a:ext cx="2603500" cy="2451100"/>
          </a:xfrm>
          <a:prstGeom prst="rect">
            <a:avLst/>
          </a:prstGeom>
          <a:noFill/>
          <a:ln w="9525">
            <a:noFill/>
          </a:ln>
        </p:spPr>
      </p:pic>
      <p:pic>
        <p:nvPicPr>
          <p:cNvPr id="31747" name="图片 -2147482618"/>
          <p:cNvPicPr>
            <a:picLocks noChangeAspect="1"/>
          </p:cNvPicPr>
          <p:nvPr/>
        </p:nvPicPr>
        <p:blipFill>
          <a:blip r:embed="rId2">
            <a:lum bright="-6000" contrast="17998"/>
          </a:blip>
          <a:stretch>
            <a:fillRect/>
          </a:stretch>
        </p:blipFill>
        <p:spPr>
          <a:xfrm>
            <a:off x="4584700" y="2813050"/>
            <a:ext cx="2743200" cy="2463800"/>
          </a:xfrm>
          <a:prstGeom prst="rect">
            <a:avLst/>
          </a:prstGeom>
          <a:noFill/>
          <a:ln w="9525">
            <a:noFill/>
          </a:ln>
        </p:spPr>
      </p:pic>
      <p:pic>
        <p:nvPicPr>
          <p:cNvPr id="31748" name="图片 -2147482616"/>
          <p:cNvPicPr>
            <a:picLocks noChangeAspect="1"/>
          </p:cNvPicPr>
          <p:nvPr/>
        </p:nvPicPr>
        <p:blipFill>
          <a:blip r:embed="rId3">
            <a:lum bright="-6000" contrast="17998"/>
          </a:blip>
          <a:stretch>
            <a:fillRect/>
          </a:stretch>
        </p:blipFill>
        <p:spPr>
          <a:xfrm>
            <a:off x="7423150" y="2813050"/>
            <a:ext cx="2971800" cy="2451100"/>
          </a:xfrm>
          <a:prstGeom prst="rect">
            <a:avLst/>
          </a:prstGeom>
          <a:noFill/>
          <a:ln w="9525">
            <a:noFill/>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 name="矩形 7"/>
          <p:cNvSpPr/>
          <p:nvPr/>
        </p:nvSpPr>
        <p:spPr>
          <a:xfrm>
            <a:off x="673100" y="1910715"/>
            <a:ext cx="4932680" cy="3823970"/>
          </a:xfrm>
          <a:prstGeom prst="rect">
            <a:avLst/>
          </a:prstGeom>
          <a:solidFill>
            <a:schemeClr val="bg1">
              <a:lumMod val="9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圆角矩形 6"/>
          <p:cNvSpPr/>
          <p:nvPr/>
        </p:nvSpPr>
        <p:spPr>
          <a:xfrm>
            <a:off x="578485" y="1231265"/>
            <a:ext cx="5262245" cy="3854450"/>
          </a:xfrm>
          <a:prstGeom prst="roundRect">
            <a:avLst/>
          </a:prstGeom>
          <a:noFill/>
          <a:ln>
            <a:noFill/>
          </a:ln>
          <a:extLst>
            <a:ext uri="{909E8E84-426E-40DD-AFC4-6F175D3DCCD1}">
              <a14:hiddenFill xmlns:a14="http://schemas.microsoft.com/office/drawing/2010/main">
                <a:solidFill>
                  <a:schemeClr val="bg2"/>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9" name="Title 6"/>
          <p:cNvSpPr txBox="1"/>
          <p:nvPr>
            <p:custDataLst>
              <p:tags r:id="rId1"/>
            </p:custDataLst>
          </p:nvPr>
        </p:nvSpPr>
        <p:spPr>
          <a:xfrm>
            <a:off x="817880" y="2090420"/>
            <a:ext cx="4643120" cy="3464560"/>
          </a:xfrm>
          <a:prstGeom prst="rect">
            <a:avLst/>
          </a:prstGeom>
          <a:solidFill>
            <a:schemeClr val="bg1"/>
          </a:solidFill>
          <a:ln w="3175">
            <a:noFill/>
            <a:prstDash val="dash"/>
          </a:ln>
        </p:spPr>
        <p:txBody>
          <a:bodyPr wrap="square" lIns="72000" tIns="36000" rIns="72000" bIns="3600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rgbClr val="000000"/>
                </a:solidFill>
                <a:effectLst/>
                <a:latin typeface="Arial" panose="020B0604020202020204" pitchFamily="34" charset="0"/>
                <a:ea typeface="微软雅黑" panose="020B0503020204020204" charset="-122"/>
                <a:cs typeface="Segoe UI" panose="020B0502040204020203" pitchFamily="34" charset="0"/>
              </a:defRPr>
            </a:lvl1pPr>
          </a:lstStyle>
          <a:p>
            <a:pPr algn="just">
              <a:lnSpc>
                <a:spcPct val="130000"/>
              </a:lnSpc>
              <a:spcAft>
                <a:spcPts val="800"/>
              </a:spcAft>
            </a:pPr>
            <a:r>
              <a:rPr lang="zh-CN" altLang="en-US" sz="1800" spc="50" dirty="0">
                <a:ln w="3175">
                  <a:noFill/>
                  <a:prstDash val="dash"/>
                </a:ln>
                <a:solidFill>
                  <a:srgbClr val="000000">
                    <a:lumMod val="85000"/>
                    <a:lumOff val="15000"/>
                  </a:srgbClr>
                </a:solidFill>
                <a:latin typeface="微软雅黑 Light" panose="020B0502040204020203" pitchFamily="34" charset="-122"/>
                <a:ea typeface="微软雅黑 Light" panose="020B0502040204020203" pitchFamily="34" charset="-122"/>
                <a:cs typeface="微软雅黑" panose="020B0503020204020204" charset="-122"/>
              </a:rPr>
              <a:t>瑞士人类学家Alfred Buhler认为，扎染工艺是人类在技术发展过程中，在同一个时期，分由几个不同地方起源的。各个地方的不同民族，不断的尝试、改进、创造新技法，再伴随外交、贸易等，传至其他地区，并互相影响</a:t>
            </a:r>
            <a:endParaRPr lang="zh-CN" altLang="en-US" sz="1800" spc="50" dirty="0">
              <a:ln w="3175">
                <a:noFill/>
                <a:prstDash val="dash"/>
              </a:ln>
              <a:solidFill>
                <a:srgbClr val="000000">
                  <a:lumMod val="85000"/>
                  <a:lumOff val="15000"/>
                </a:srgbClr>
              </a:solidFill>
              <a:latin typeface="微软雅黑 Light" panose="020B0502040204020203" pitchFamily="34" charset="-122"/>
              <a:ea typeface="微软雅黑 Light" panose="020B0502040204020203" pitchFamily="34" charset="-122"/>
              <a:cs typeface="微软雅黑" panose="020B0503020204020204" charset="-122"/>
            </a:endParaRPr>
          </a:p>
        </p:txBody>
      </p:sp>
      <p:pic>
        <p:nvPicPr>
          <p:cNvPr id="2" name="图片 1" descr="img532"/>
          <p:cNvPicPr>
            <a:picLocks noChangeAspect="1"/>
          </p:cNvPicPr>
          <p:nvPr>
            <p:custDataLst>
              <p:tags r:id="rId2"/>
            </p:custDataLst>
          </p:nvPr>
        </p:nvPicPr>
        <p:blipFill>
          <a:blip r:embed="rId3">
            <a:lum contrast="6000"/>
          </a:blip>
          <a:srcRect t="56982" r="61549" b="6345"/>
          <a:stretch>
            <a:fillRect/>
          </a:stretch>
        </p:blipFill>
        <p:spPr>
          <a:xfrm>
            <a:off x="6343015" y="3008630"/>
            <a:ext cx="2527300" cy="3319145"/>
          </a:xfrm>
          <a:prstGeom prst="rect">
            <a:avLst/>
          </a:prstGeom>
        </p:spPr>
      </p:pic>
      <p:pic>
        <p:nvPicPr>
          <p:cNvPr id="3" name="图片 2" descr="img543"/>
          <p:cNvPicPr>
            <a:picLocks noChangeAspect="1"/>
          </p:cNvPicPr>
          <p:nvPr>
            <p:custDataLst>
              <p:tags r:id="rId4"/>
            </p:custDataLst>
          </p:nvPr>
        </p:nvPicPr>
        <p:blipFill>
          <a:blip r:embed="rId5"/>
          <a:srcRect l="23086" t="795" r="37794" b="71970"/>
          <a:stretch>
            <a:fillRect/>
          </a:stretch>
        </p:blipFill>
        <p:spPr>
          <a:xfrm>
            <a:off x="6343015" y="497840"/>
            <a:ext cx="2526030" cy="2420620"/>
          </a:xfrm>
          <a:prstGeom prst="rect">
            <a:avLst/>
          </a:prstGeom>
        </p:spPr>
      </p:pic>
      <p:pic>
        <p:nvPicPr>
          <p:cNvPr id="4" name="图片 3" descr="img581"/>
          <p:cNvPicPr>
            <a:picLocks noChangeAspect="1"/>
          </p:cNvPicPr>
          <p:nvPr>
            <p:custDataLst>
              <p:tags r:id="rId6"/>
            </p:custDataLst>
          </p:nvPr>
        </p:nvPicPr>
        <p:blipFill>
          <a:blip r:embed="rId7"/>
          <a:srcRect l="12842" t="47645" r="55061" b="18466"/>
          <a:stretch>
            <a:fillRect/>
          </a:stretch>
        </p:blipFill>
        <p:spPr>
          <a:xfrm rot="10800000">
            <a:off x="8971280" y="2996565"/>
            <a:ext cx="2317115" cy="3369310"/>
          </a:xfrm>
          <a:prstGeom prst="rect">
            <a:avLst/>
          </a:prstGeom>
        </p:spPr>
      </p:pic>
      <p:pic>
        <p:nvPicPr>
          <p:cNvPr id="6" name="图片 5" descr="img543"/>
          <p:cNvPicPr>
            <a:picLocks noChangeAspect="1"/>
          </p:cNvPicPr>
          <p:nvPr>
            <p:custDataLst>
              <p:tags r:id="rId8"/>
            </p:custDataLst>
          </p:nvPr>
        </p:nvPicPr>
        <p:blipFill>
          <a:blip r:embed="rId5"/>
          <a:srcRect l="63285" t="795" r="1072" b="71970"/>
          <a:stretch>
            <a:fillRect/>
          </a:stretch>
        </p:blipFill>
        <p:spPr>
          <a:xfrm>
            <a:off x="8971280" y="497840"/>
            <a:ext cx="2301875" cy="2420620"/>
          </a:xfrm>
          <a:prstGeom prst="rect">
            <a:avLst/>
          </a:prstGeom>
        </p:spPr>
      </p:pic>
      <p:sp>
        <p:nvSpPr>
          <p:cNvPr id="11" name="文本框 10"/>
          <p:cNvSpPr txBox="1"/>
          <p:nvPr/>
        </p:nvSpPr>
        <p:spPr>
          <a:xfrm>
            <a:off x="1014095" y="818515"/>
            <a:ext cx="3614420" cy="450850"/>
          </a:xfrm>
          <a:prstGeom prst="rect">
            <a:avLst/>
          </a:prstGeom>
          <a:noFill/>
        </p:spPr>
        <p:txBody>
          <a:bodyPr wrap="square" rtlCol="0">
            <a:spAutoFit/>
          </a:bodyPr>
          <a:p>
            <a:pPr algn="just">
              <a:lnSpc>
                <a:spcPct val="130000"/>
              </a:lnSpc>
              <a:spcAft>
                <a:spcPts val="800"/>
              </a:spcAft>
            </a:pPr>
            <a:r>
              <a:rPr lang="zh-CN" altLang="en-US" spc="50" dirty="0">
                <a:ln w="3175">
                  <a:noFill/>
                  <a:prstDash val="dash"/>
                </a:ln>
                <a:solidFill>
                  <a:srgbClr val="000000">
                    <a:lumMod val="85000"/>
                    <a:lumOff val="15000"/>
                  </a:srgbClr>
                </a:solidFill>
                <a:latin typeface="微软雅黑 Light" panose="020B0502040204020203" pitchFamily="34" charset="-122"/>
                <a:ea typeface="微软雅黑 Light" panose="020B0502040204020203" pitchFamily="34" charset="-122"/>
                <a:cs typeface="微软雅黑" panose="020B0503020204020204" charset="-122"/>
                <a:sym typeface="+mn-ea"/>
              </a:rPr>
              <a:t>1.2扎染艺术的起源</a:t>
            </a:r>
            <a:endParaRPr lang="zh-CN" altLang="en-US"/>
          </a:p>
        </p:txBody>
      </p:sp>
      <p:sp>
        <p:nvSpPr>
          <p:cNvPr id="13" name="矩形 12"/>
          <p:cNvSpPr/>
          <p:nvPr>
            <p:custDataLst>
              <p:tags r:id="rId9"/>
            </p:custDataLst>
          </p:nvPr>
        </p:nvSpPr>
        <p:spPr>
          <a:xfrm>
            <a:off x="817900" y="793411"/>
            <a:ext cx="115146" cy="476250"/>
          </a:xfrm>
          <a:prstGeom prst="rect">
            <a:avLst/>
          </a:prstGeom>
          <a:solidFill>
            <a:srgbClr val="9525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Arial" panose="020B0604020202020204" pitchFamily="34" charset="0"/>
              <a:ea typeface="微软雅黑" panose="020B0503020204020204" charset="-122"/>
              <a:sym typeface="Arial" panose="020B0604020202020204" pitchFamily="34" charset="0"/>
            </a:endParaRPr>
          </a:p>
        </p:txBody>
      </p:sp>
    </p:spTree>
    <p:custDataLst>
      <p:tags r:id="rId10"/>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Title 6"/>
          <p:cNvSpPr txBox="1"/>
          <p:nvPr>
            <p:custDataLst>
              <p:tags r:id="rId1"/>
            </p:custDataLst>
          </p:nvPr>
        </p:nvSpPr>
        <p:spPr>
          <a:xfrm>
            <a:off x="6443980" y="1994535"/>
            <a:ext cx="5139690" cy="3806825"/>
          </a:xfrm>
          <a:prstGeom prst="rect">
            <a:avLst/>
          </a:prstGeom>
          <a:noFill/>
          <a:ln w="3175">
            <a:noFill/>
            <a:prstDash val="dash"/>
          </a:ln>
        </p:spPr>
        <p:txBody>
          <a:bodyPr wrap="square" lIns="72000" tIns="36000" rIns="72000" bIns="3600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ysClr val="windowText" lastClr="000000"/>
                </a:solidFill>
                <a:effectLst/>
                <a:latin typeface="+mj-lt"/>
                <a:ea typeface="+mn-ea"/>
                <a:cs typeface="Segoe UI" panose="020B0502040204020203" pitchFamily="34" charset="0"/>
              </a:defRPr>
            </a:lvl1pPr>
          </a:lstStyle>
          <a:p>
            <a:pPr algn="just">
              <a:lnSpc>
                <a:spcPct val="130000"/>
              </a:lnSpc>
              <a:spcAft>
                <a:spcPts val="800"/>
              </a:spcAft>
            </a:pPr>
            <a:r>
              <a:rPr lang="zh-CN" altLang="en-US" sz="1600" spc="50" dirty="0">
                <a:ln w="3175">
                  <a:noFill/>
                  <a:prstDash val="dash"/>
                </a:ln>
                <a:solidFill>
                  <a:sysClr val="windowText" lastClr="000000">
                    <a:lumMod val="75000"/>
                    <a:lumOff val="25000"/>
                  </a:sysClr>
                </a:solidFill>
                <a:latin typeface="Arial" panose="020B0604020202020204" pitchFamily="34" charset="0"/>
                <a:ea typeface="微软雅黑 Light" panose="020B0502040204020203" pitchFamily="34" charset="-122"/>
                <a:cs typeface="微软雅黑" panose="020B0503020204020204" charset="-122"/>
              </a:rPr>
              <a:t>1、扎染艺术具有包含情感的艺术特征</a:t>
            </a:r>
            <a:endParaRPr lang="zh-CN" altLang="en-US" sz="1600" spc="50" dirty="0">
              <a:ln w="3175">
                <a:noFill/>
                <a:prstDash val="dash"/>
              </a:ln>
              <a:solidFill>
                <a:sysClr val="windowText" lastClr="000000">
                  <a:lumMod val="75000"/>
                  <a:lumOff val="25000"/>
                </a:sysClr>
              </a:solidFill>
              <a:latin typeface="Arial" panose="020B0604020202020204" pitchFamily="34" charset="0"/>
              <a:ea typeface="微软雅黑 Light" panose="020B0502040204020203" pitchFamily="34" charset="-122"/>
              <a:cs typeface="微软雅黑" panose="020B0503020204020204" charset="-122"/>
            </a:endParaRPr>
          </a:p>
          <a:p>
            <a:pPr algn="just">
              <a:lnSpc>
                <a:spcPct val="130000"/>
              </a:lnSpc>
              <a:spcAft>
                <a:spcPts val="800"/>
              </a:spcAft>
            </a:pPr>
            <a:r>
              <a:rPr lang="zh-CN" altLang="en-US" sz="1600" spc="50" dirty="0">
                <a:ln w="3175">
                  <a:noFill/>
                  <a:prstDash val="dash"/>
                </a:ln>
                <a:solidFill>
                  <a:sysClr val="windowText" lastClr="000000">
                    <a:lumMod val="75000"/>
                    <a:lumOff val="25000"/>
                  </a:sysClr>
                </a:solidFill>
                <a:latin typeface="Arial" panose="020B0604020202020204" pitchFamily="34" charset="0"/>
                <a:ea typeface="微软雅黑 Light" panose="020B0502040204020203" pitchFamily="34" charset="-122"/>
                <a:cs typeface="微软雅黑" panose="020B0503020204020204" charset="-122"/>
              </a:rPr>
              <a:t>2、扎染艺术的技法多种多样</a:t>
            </a:r>
            <a:endParaRPr lang="zh-CN" altLang="en-US" sz="1600" spc="50" dirty="0">
              <a:ln w="3175">
                <a:noFill/>
                <a:prstDash val="dash"/>
              </a:ln>
              <a:solidFill>
                <a:sysClr val="windowText" lastClr="000000">
                  <a:lumMod val="75000"/>
                  <a:lumOff val="25000"/>
                </a:sysClr>
              </a:solidFill>
              <a:latin typeface="Arial" panose="020B0604020202020204" pitchFamily="34" charset="0"/>
              <a:ea typeface="微软雅黑 Light" panose="020B0502040204020203" pitchFamily="34" charset="-122"/>
              <a:cs typeface="微软雅黑" panose="020B0503020204020204" charset="-122"/>
            </a:endParaRPr>
          </a:p>
          <a:p>
            <a:pPr algn="just">
              <a:lnSpc>
                <a:spcPct val="130000"/>
              </a:lnSpc>
              <a:spcAft>
                <a:spcPts val="800"/>
              </a:spcAft>
            </a:pPr>
            <a:r>
              <a:rPr lang="zh-CN" altLang="en-US" sz="1600" spc="50" dirty="0">
                <a:ln w="3175">
                  <a:noFill/>
                  <a:prstDash val="dash"/>
                </a:ln>
                <a:solidFill>
                  <a:sysClr val="windowText" lastClr="000000">
                    <a:lumMod val="75000"/>
                    <a:lumOff val="25000"/>
                  </a:sysClr>
                </a:solidFill>
                <a:latin typeface="Arial" panose="020B0604020202020204" pitchFamily="34" charset="0"/>
                <a:ea typeface="微软雅黑 Light" panose="020B0502040204020203" pitchFamily="34" charset="-122"/>
                <a:cs typeface="微软雅黑" panose="020B0503020204020204" charset="-122"/>
              </a:rPr>
              <a:t>3、扎染艺术的织物表面拥有非常丰富的肌理</a:t>
            </a:r>
            <a:endParaRPr lang="zh-CN" altLang="en-US" sz="1600" spc="50" dirty="0">
              <a:ln w="3175">
                <a:noFill/>
                <a:prstDash val="dash"/>
              </a:ln>
              <a:solidFill>
                <a:sysClr val="windowText" lastClr="000000">
                  <a:lumMod val="75000"/>
                  <a:lumOff val="25000"/>
                </a:sysClr>
              </a:solidFill>
              <a:latin typeface="Arial" panose="020B0604020202020204" pitchFamily="34" charset="0"/>
              <a:ea typeface="微软雅黑 Light" panose="020B0502040204020203" pitchFamily="34" charset="-122"/>
              <a:cs typeface="微软雅黑" panose="020B0503020204020204" charset="-122"/>
            </a:endParaRPr>
          </a:p>
          <a:p>
            <a:pPr algn="just">
              <a:lnSpc>
                <a:spcPct val="130000"/>
              </a:lnSpc>
              <a:spcAft>
                <a:spcPts val="800"/>
              </a:spcAft>
            </a:pPr>
            <a:r>
              <a:rPr lang="zh-CN" altLang="en-US" sz="1600" spc="50" dirty="0">
                <a:ln w="3175">
                  <a:noFill/>
                  <a:prstDash val="dash"/>
                </a:ln>
                <a:solidFill>
                  <a:sysClr val="windowText" lastClr="000000">
                    <a:lumMod val="75000"/>
                    <a:lumOff val="25000"/>
                  </a:sysClr>
                </a:solidFill>
                <a:latin typeface="Arial" panose="020B0604020202020204" pitchFamily="34" charset="0"/>
                <a:ea typeface="微软雅黑 Light" panose="020B0502040204020203" pitchFamily="34" charset="-122"/>
                <a:cs typeface="微软雅黑" panose="020B0503020204020204" charset="-122"/>
              </a:rPr>
              <a:t>4、扎染艺术的色彩单纯古朴</a:t>
            </a:r>
            <a:endParaRPr lang="zh-CN" altLang="en-US" sz="1600" spc="50" dirty="0">
              <a:ln w="3175">
                <a:noFill/>
                <a:prstDash val="dash"/>
              </a:ln>
              <a:solidFill>
                <a:sysClr val="windowText" lastClr="000000">
                  <a:lumMod val="75000"/>
                  <a:lumOff val="25000"/>
                </a:sysClr>
              </a:solidFill>
              <a:latin typeface="Arial" panose="020B0604020202020204" pitchFamily="34" charset="0"/>
              <a:ea typeface="微软雅黑 Light" panose="020B0502040204020203" pitchFamily="34" charset="-122"/>
              <a:cs typeface="微软雅黑" panose="020B0503020204020204" charset="-122"/>
            </a:endParaRPr>
          </a:p>
          <a:p>
            <a:pPr algn="just">
              <a:lnSpc>
                <a:spcPct val="130000"/>
              </a:lnSpc>
              <a:spcAft>
                <a:spcPts val="800"/>
              </a:spcAft>
            </a:pPr>
            <a:r>
              <a:rPr lang="zh-CN" altLang="en-US" sz="1600" spc="50" dirty="0">
                <a:ln w="3175">
                  <a:noFill/>
                  <a:prstDash val="dash"/>
                </a:ln>
                <a:solidFill>
                  <a:sysClr val="windowText" lastClr="000000">
                    <a:lumMod val="75000"/>
                    <a:lumOff val="25000"/>
                  </a:sysClr>
                </a:solidFill>
                <a:latin typeface="Arial" panose="020B0604020202020204" pitchFamily="34" charset="0"/>
                <a:ea typeface="微软雅黑 Light" panose="020B0502040204020203" pitchFamily="34" charset="-122"/>
                <a:cs typeface="微软雅黑" panose="020B0503020204020204" charset="-122"/>
              </a:rPr>
              <a:t>5、扎染艺术的色晕效果独特</a:t>
            </a:r>
            <a:endParaRPr lang="zh-CN" altLang="en-US" sz="1600" spc="50" dirty="0">
              <a:ln w="3175">
                <a:noFill/>
                <a:prstDash val="dash"/>
              </a:ln>
              <a:solidFill>
                <a:sysClr val="windowText" lastClr="000000">
                  <a:lumMod val="75000"/>
                  <a:lumOff val="25000"/>
                </a:sysClr>
              </a:solidFill>
              <a:latin typeface="Arial" panose="020B0604020202020204" pitchFamily="34" charset="0"/>
              <a:ea typeface="微软雅黑 Light" panose="020B0502040204020203" pitchFamily="34" charset="-122"/>
              <a:cs typeface="微软雅黑" panose="020B0503020204020204" charset="-122"/>
            </a:endParaRPr>
          </a:p>
          <a:p>
            <a:pPr algn="just">
              <a:lnSpc>
                <a:spcPct val="130000"/>
              </a:lnSpc>
              <a:spcAft>
                <a:spcPts val="800"/>
              </a:spcAft>
            </a:pPr>
            <a:r>
              <a:rPr lang="zh-CN" altLang="en-US" sz="1600" spc="50" dirty="0">
                <a:ln w="3175">
                  <a:noFill/>
                  <a:prstDash val="dash"/>
                </a:ln>
                <a:solidFill>
                  <a:sysClr val="windowText" lastClr="000000">
                    <a:lumMod val="75000"/>
                    <a:lumOff val="25000"/>
                  </a:sysClr>
                </a:solidFill>
                <a:latin typeface="Arial" panose="020B0604020202020204" pitchFamily="34" charset="0"/>
                <a:ea typeface="微软雅黑 Light" panose="020B0502040204020203" pitchFamily="34" charset="-122"/>
                <a:cs typeface="微软雅黑" panose="020B0503020204020204" charset="-122"/>
              </a:rPr>
              <a:t>6、扎染艺术的工艺性强</a:t>
            </a:r>
            <a:endParaRPr lang="zh-CN" altLang="en-US" sz="1600" spc="50" dirty="0">
              <a:ln w="3175">
                <a:noFill/>
                <a:prstDash val="dash"/>
              </a:ln>
              <a:solidFill>
                <a:sysClr val="windowText" lastClr="000000">
                  <a:lumMod val="75000"/>
                  <a:lumOff val="25000"/>
                </a:sysClr>
              </a:solidFill>
              <a:latin typeface="Arial" panose="020B0604020202020204" pitchFamily="34" charset="0"/>
              <a:ea typeface="微软雅黑 Light" panose="020B0502040204020203" pitchFamily="34" charset="-122"/>
              <a:cs typeface="微软雅黑" panose="020B0503020204020204" charset="-122"/>
            </a:endParaRPr>
          </a:p>
          <a:p>
            <a:pPr algn="just">
              <a:lnSpc>
                <a:spcPct val="130000"/>
              </a:lnSpc>
              <a:spcAft>
                <a:spcPts val="800"/>
              </a:spcAft>
            </a:pPr>
            <a:r>
              <a:rPr lang="zh-CN" altLang="en-US" sz="1600" spc="50" dirty="0">
                <a:ln w="3175">
                  <a:noFill/>
                  <a:prstDash val="dash"/>
                </a:ln>
                <a:solidFill>
                  <a:sysClr val="windowText" lastClr="000000">
                    <a:lumMod val="75000"/>
                    <a:lumOff val="25000"/>
                  </a:sysClr>
                </a:solidFill>
                <a:latin typeface="Arial" panose="020B0604020202020204" pitchFamily="34" charset="0"/>
                <a:ea typeface="微软雅黑 Light" panose="020B0502040204020203" pitchFamily="34" charset="-122"/>
                <a:cs typeface="微软雅黑" panose="020B0503020204020204" charset="-122"/>
              </a:rPr>
              <a:t>7、扎染艺术的技术和艺术表现性自由度高</a:t>
            </a:r>
            <a:endParaRPr lang="zh-CN" altLang="en-US" sz="1600" spc="50" dirty="0">
              <a:ln w="3175">
                <a:noFill/>
                <a:prstDash val="dash"/>
              </a:ln>
              <a:solidFill>
                <a:sysClr val="windowText" lastClr="000000">
                  <a:lumMod val="75000"/>
                  <a:lumOff val="25000"/>
                </a:sysClr>
              </a:solidFill>
              <a:latin typeface="Arial" panose="020B0604020202020204" pitchFamily="34" charset="0"/>
              <a:ea typeface="微软雅黑 Light" panose="020B0502040204020203" pitchFamily="34" charset="-122"/>
              <a:cs typeface="微软雅黑" panose="020B0503020204020204" charset="-122"/>
            </a:endParaRPr>
          </a:p>
          <a:p>
            <a:pPr algn="just">
              <a:lnSpc>
                <a:spcPct val="130000"/>
              </a:lnSpc>
              <a:spcAft>
                <a:spcPts val="800"/>
              </a:spcAft>
            </a:pPr>
            <a:r>
              <a:rPr lang="zh-CN" altLang="en-US" sz="1600" spc="50" dirty="0">
                <a:ln w="3175">
                  <a:noFill/>
                  <a:prstDash val="dash"/>
                </a:ln>
                <a:solidFill>
                  <a:sysClr val="windowText" lastClr="000000">
                    <a:lumMod val="75000"/>
                    <a:lumOff val="25000"/>
                  </a:sysClr>
                </a:solidFill>
                <a:latin typeface="Arial" panose="020B0604020202020204" pitchFamily="34" charset="0"/>
                <a:ea typeface="微软雅黑 Light" panose="020B0502040204020203" pitchFamily="34" charset="-122"/>
                <a:cs typeface="微软雅黑" panose="020B0503020204020204" charset="-122"/>
              </a:rPr>
              <a:t>8、扎染艺术具有无穷的艺术魅力</a:t>
            </a:r>
            <a:endParaRPr lang="zh-CN" altLang="en-US" sz="1600" spc="50" dirty="0">
              <a:ln w="3175">
                <a:noFill/>
                <a:prstDash val="dash"/>
              </a:ln>
              <a:solidFill>
                <a:sysClr val="windowText" lastClr="000000">
                  <a:lumMod val="75000"/>
                  <a:lumOff val="25000"/>
                </a:sysClr>
              </a:solidFill>
              <a:latin typeface="Arial" panose="020B0604020202020204" pitchFamily="34" charset="0"/>
              <a:ea typeface="微软雅黑 Light" panose="020B0502040204020203" pitchFamily="34" charset="-122"/>
              <a:cs typeface="微软雅黑" panose="020B0503020204020204" charset="-122"/>
            </a:endParaRPr>
          </a:p>
        </p:txBody>
      </p:sp>
      <p:sp>
        <p:nvSpPr>
          <p:cNvPr id="8" name="文本框 7"/>
          <p:cNvSpPr txBox="1"/>
          <p:nvPr/>
        </p:nvSpPr>
        <p:spPr>
          <a:xfrm>
            <a:off x="6783070" y="1560195"/>
            <a:ext cx="3434715" cy="368300"/>
          </a:xfrm>
          <a:prstGeom prst="rect">
            <a:avLst/>
          </a:prstGeom>
          <a:noFill/>
        </p:spPr>
        <p:txBody>
          <a:bodyPr wrap="square" rtlCol="0">
            <a:spAutoFit/>
          </a:bodyPr>
          <a:p>
            <a:r>
              <a:rPr lang="zh-CN" altLang="en-US"/>
              <a:t>1.3扎染的艺术特征</a:t>
            </a:r>
            <a:endParaRPr lang="zh-CN" altLang="en-US"/>
          </a:p>
        </p:txBody>
      </p:sp>
      <p:pic>
        <p:nvPicPr>
          <p:cNvPr id="9" name="图片 8" descr="2f298b92847d96cb212ed8fe9cbfa14d"/>
          <p:cNvPicPr>
            <a:picLocks noChangeAspect="1"/>
          </p:cNvPicPr>
          <p:nvPr/>
        </p:nvPicPr>
        <p:blipFill>
          <a:blip r:embed="rId2"/>
          <a:srcRect/>
          <a:stretch>
            <a:fillRect/>
          </a:stretch>
        </p:blipFill>
        <p:spPr>
          <a:xfrm rot="20460000">
            <a:off x="979170" y="251460"/>
            <a:ext cx="1856740" cy="1864360"/>
          </a:xfrm>
          <a:prstGeom prst="ellipse">
            <a:avLst/>
          </a:prstGeom>
        </p:spPr>
      </p:pic>
      <p:pic>
        <p:nvPicPr>
          <p:cNvPr id="10" name="图片 9" descr="3a880a9514f26cf601f7ec3b519c8699"/>
          <p:cNvPicPr>
            <a:picLocks noChangeAspect="1"/>
          </p:cNvPicPr>
          <p:nvPr/>
        </p:nvPicPr>
        <p:blipFill>
          <a:blip r:embed="rId3"/>
          <a:srcRect/>
          <a:stretch>
            <a:fillRect/>
          </a:stretch>
        </p:blipFill>
        <p:spPr>
          <a:xfrm rot="480000">
            <a:off x="3032125" y="246380"/>
            <a:ext cx="1859915" cy="1873885"/>
          </a:xfrm>
          <a:prstGeom prst="ellipse">
            <a:avLst/>
          </a:prstGeom>
        </p:spPr>
      </p:pic>
      <p:pic>
        <p:nvPicPr>
          <p:cNvPr id="11" name="图片 10" descr="d63a724ee6daa6f7a18591f82ad13eb2"/>
          <p:cNvPicPr>
            <a:picLocks noChangeAspect="1"/>
          </p:cNvPicPr>
          <p:nvPr/>
        </p:nvPicPr>
        <p:blipFill>
          <a:blip r:embed="rId4"/>
          <a:srcRect/>
          <a:stretch>
            <a:fillRect/>
          </a:stretch>
        </p:blipFill>
        <p:spPr>
          <a:xfrm>
            <a:off x="961390" y="4457065"/>
            <a:ext cx="1892935" cy="1885315"/>
          </a:xfrm>
          <a:prstGeom prst="ellipse">
            <a:avLst/>
          </a:prstGeom>
        </p:spPr>
      </p:pic>
      <p:pic>
        <p:nvPicPr>
          <p:cNvPr id="12" name="图片 11" descr="f915c239e0d5a8b274c121e17ad9ab65"/>
          <p:cNvPicPr>
            <a:picLocks noChangeAspect="1"/>
          </p:cNvPicPr>
          <p:nvPr/>
        </p:nvPicPr>
        <p:blipFill>
          <a:blip r:embed="rId5"/>
          <a:srcRect/>
          <a:stretch>
            <a:fillRect/>
          </a:stretch>
        </p:blipFill>
        <p:spPr>
          <a:xfrm>
            <a:off x="3079115" y="4439920"/>
            <a:ext cx="1951355" cy="1930400"/>
          </a:xfrm>
          <a:prstGeom prst="ellipse">
            <a:avLst/>
          </a:prstGeom>
        </p:spPr>
      </p:pic>
      <p:sp>
        <p:nvSpPr>
          <p:cNvPr id="14" name="矩形 13"/>
          <p:cNvSpPr/>
          <p:nvPr>
            <p:custDataLst>
              <p:tags r:id="rId6"/>
            </p:custDataLst>
          </p:nvPr>
        </p:nvSpPr>
        <p:spPr>
          <a:xfrm>
            <a:off x="6549410" y="1452541"/>
            <a:ext cx="115146" cy="476250"/>
          </a:xfrm>
          <a:prstGeom prst="rect">
            <a:avLst/>
          </a:prstGeom>
          <a:solidFill>
            <a:srgbClr val="15417F"/>
          </a:solidFill>
          <a:ln>
            <a:noFill/>
          </a:ln>
          <a:extLst>
            <a:ext uri="{909E8E84-426E-40DD-AFC4-6F175D3DCCD1}">
              <a14:hiddenFill xmlns:a14="http://schemas.microsoft.com/office/drawing/2010/main">
                <a:solidFill>
                  <a:srgbClr val="952535"/>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Arial" panose="020B0604020202020204" pitchFamily="34" charset="0"/>
              <a:ea typeface="微软雅黑" panose="020B0503020204020204" charset="-122"/>
              <a:sym typeface="Arial" panose="020B0604020202020204" pitchFamily="34" charset="0"/>
            </a:endParaRPr>
          </a:p>
        </p:txBody>
      </p:sp>
      <p:pic>
        <p:nvPicPr>
          <p:cNvPr id="15" name="图片 14" descr="img581"/>
          <p:cNvPicPr>
            <a:picLocks noChangeAspect="1"/>
          </p:cNvPicPr>
          <p:nvPr/>
        </p:nvPicPr>
        <p:blipFill>
          <a:blip r:embed="rId7"/>
          <a:srcRect l="21861" t="6742" r="30741" b="59261"/>
          <a:stretch>
            <a:fillRect/>
          </a:stretch>
        </p:blipFill>
        <p:spPr>
          <a:xfrm>
            <a:off x="909320" y="2332355"/>
            <a:ext cx="1936115" cy="1912620"/>
          </a:xfrm>
          <a:prstGeom prst="ellipse">
            <a:avLst/>
          </a:prstGeom>
        </p:spPr>
      </p:pic>
      <p:pic>
        <p:nvPicPr>
          <p:cNvPr id="45059" name="Picture 3" descr="C:\Users\Administrator\Desktop\扎染图片\IMG_2726.JPG"/>
          <p:cNvPicPr>
            <a:picLocks noChangeAspect="1" noChangeArrowheads="1"/>
          </p:cNvPicPr>
          <p:nvPr/>
        </p:nvPicPr>
        <p:blipFill>
          <a:blip r:embed="rId8" cstate="print"/>
          <a:srcRect/>
          <a:stretch>
            <a:fillRect/>
          </a:stretch>
        </p:blipFill>
        <p:spPr bwMode="auto">
          <a:xfrm>
            <a:off x="3045460" y="2296160"/>
            <a:ext cx="1925320" cy="1939290"/>
          </a:xfrm>
          <a:prstGeom prst="ellipse">
            <a:avLst/>
          </a:prstGeom>
          <a:noFill/>
        </p:spPr>
      </p:pic>
    </p:spTree>
    <p:custDataLst>
      <p:tags r:id="rId9"/>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838200" y="1186180"/>
            <a:ext cx="10515600" cy="4991100"/>
          </a:xfrm>
        </p:spPr>
        <p:txBody>
          <a:bodyPr>
            <a:normAutofit/>
          </a:bodyPr>
          <a:p>
            <a:pPr>
              <a:lnSpc>
                <a:spcPct val="110000"/>
              </a:lnSpc>
            </a:pPr>
            <a:r>
              <a:rPr lang="en-US" altLang="zh-CN" sz="1800"/>
              <a:t>1.3</a:t>
            </a:r>
            <a:r>
              <a:rPr lang="zh-CN" altLang="en-US" sz="1800"/>
              <a:t>中国扎染艺术的历史发展概况</a:t>
            </a:r>
            <a:endParaRPr lang="zh-CN" altLang="en-US" sz="1800"/>
          </a:p>
          <a:p>
            <a:pPr marL="0" indent="0">
              <a:lnSpc>
                <a:spcPct val="110000"/>
              </a:lnSpc>
              <a:buNone/>
            </a:pPr>
            <a:r>
              <a:rPr lang="zh-CN" altLang="en-US" sz="1800"/>
              <a:t>到目前为止，还无法得知中国扎染艺术的准确产生年代，据史料记载，最迟于秦汉时期中国就已经熟练掌握了扎染艺术。</a:t>
            </a:r>
            <a:endParaRPr lang="zh-CN" altLang="en-US" sz="1800"/>
          </a:p>
          <a:p>
            <a:pPr marL="0" indent="0">
              <a:lnSpc>
                <a:spcPct val="110000"/>
              </a:lnSpc>
              <a:buNone/>
            </a:pPr>
            <a:r>
              <a:rPr lang="zh-CN" altLang="en-US" sz="1800"/>
              <a:t>隋唐时期，染织工艺高度发达，随着织造技术的提高和丝织品的大量生产，带来了包括扎染艺术在内的染纈艺术的繁荣，技术日趋成熟，规模空前。特别是中唐以后，染纈普遍流行于社会各阶层。</a:t>
            </a:r>
            <a:endParaRPr lang="zh-CN" altLang="en-US" sz="1800"/>
          </a:p>
          <a:p>
            <a:pPr marL="0" indent="0">
              <a:lnSpc>
                <a:spcPct val="110000"/>
              </a:lnSpc>
              <a:buNone/>
            </a:pPr>
            <a:r>
              <a:rPr lang="zh-CN" altLang="en-US" sz="1800"/>
              <a:t>五代至宋初，上至皇宫贵族，下至黎明百姓都穿着使用扎染品，服饰和室内家具饰品等无处不见扎染艺术。北宋时期，除了中原地区外，北方等少数民族聚集地区也逐渐流行扎染产品。至此，中国扎染艺术在广大民族、民间地区流传开来，各民族人民发挥生活的智慧，用勤劳的双手制作出具有不同的美的元素的扎染作品，形成鲜明的地域特征和民族风格。</a:t>
            </a:r>
            <a:endParaRPr lang="zh-CN" altLang="en-US" sz="1800"/>
          </a:p>
          <a:p>
            <a:pPr marL="0" indent="0">
              <a:lnSpc>
                <a:spcPct val="110000"/>
              </a:lnSpc>
              <a:buNone/>
            </a:pPr>
            <a:r>
              <a:rPr lang="zh-CN" altLang="en-US" sz="1800"/>
              <a:t>明代可用于染色的植物已经扩至十几种，为印染技术的发展带来便利的条件，“拔染”技术的出现，极大提高了生产效率。</a:t>
            </a:r>
            <a:endParaRPr lang="zh-CN" altLang="en-US" sz="1800"/>
          </a:p>
          <a:p>
            <a:pPr marL="0" indent="0">
              <a:lnSpc>
                <a:spcPct val="110000"/>
              </a:lnSpc>
              <a:buNone/>
            </a:pPr>
            <a:r>
              <a:rPr lang="zh-CN" altLang="en-US" sz="1800"/>
              <a:t>清代印染业因纺织业的繁荣而兴盛，染料多达数百种，地域特征更加分明。与此时期最为发达的蓝印花布和西南地区的蜡染相比，大范围内扎染工艺已不占重要地位；与此相反，在云南、四川等地，扎染工艺作为重要的地方工艺，得到空前的发展，逐渐形成鲜明的民族特色和地域性。</a:t>
            </a:r>
            <a:endParaRPr lang="zh-CN" altLang="en-US" sz="1800"/>
          </a:p>
        </p:txBody>
      </p:sp>
      <p:sp>
        <p:nvSpPr>
          <p:cNvPr id="4" name="矩形 3"/>
          <p:cNvSpPr/>
          <p:nvPr>
            <p:custDataLst>
              <p:tags r:id="rId1"/>
            </p:custDataLst>
          </p:nvPr>
        </p:nvSpPr>
        <p:spPr>
          <a:xfrm rot="16200000">
            <a:off x="180360" y="128566"/>
            <a:ext cx="115146" cy="476250"/>
          </a:xfrm>
          <a:prstGeom prst="rect">
            <a:avLst/>
          </a:prstGeom>
          <a:solidFill>
            <a:srgbClr val="5B9BD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Arial" panose="020B0604020202020204" pitchFamily="34" charset="0"/>
              <a:ea typeface="微软雅黑" panose="020B0503020204020204" charset="-122"/>
              <a:sym typeface="Arial" panose="020B0604020202020204" pitchFamily="34" charset="0"/>
            </a:endParaRPr>
          </a:p>
        </p:txBody>
      </p:sp>
      <p:sp>
        <p:nvSpPr>
          <p:cNvPr id="5" name="矩形 4"/>
          <p:cNvSpPr/>
          <p:nvPr>
            <p:custDataLst>
              <p:tags r:id="rId2"/>
            </p:custDataLst>
          </p:nvPr>
        </p:nvSpPr>
        <p:spPr>
          <a:xfrm rot="16200000">
            <a:off x="11896110" y="128566"/>
            <a:ext cx="115146" cy="476250"/>
          </a:xfrm>
          <a:prstGeom prst="rect">
            <a:avLst/>
          </a:prstGeom>
          <a:solidFill>
            <a:srgbClr val="5B9BD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Arial" panose="020B0604020202020204" pitchFamily="34" charset="0"/>
              <a:ea typeface="微软雅黑" panose="020B0503020204020204" charset="-122"/>
              <a:sym typeface="Arial" panose="020B0604020202020204" pitchFamily="34" charset="0"/>
            </a:endParaRPr>
          </a:p>
        </p:txBody>
      </p:sp>
    </p:spTree>
    <p:custDataLst>
      <p:tags r:id="rId3"/>
    </p:custData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2" descr="E:\扎染作业\QQ截图20160327215500.png"/>
          <p:cNvPicPr>
            <a:picLocks noChangeAspect="1" noChangeArrowheads="1"/>
          </p:cNvPicPr>
          <p:nvPr>
            <p:custDataLst>
              <p:tags r:id="rId1"/>
            </p:custDataLst>
          </p:nvPr>
        </p:nvPicPr>
        <p:blipFill>
          <a:blip r:embed="rId2" cstate="print"/>
          <a:srcRect b="14012"/>
          <a:stretch>
            <a:fillRect/>
          </a:stretch>
        </p:blipFill>
        <p:spPr bwMode="auto">
          <a:xfrm>
            <a:off x="342265" y="1156970"/>
            <a:ext cx="7420610" cy="2404110"/>
          </a:xfrm>
          <a:prstGeom prst="rect">
            <a:avLst/>
          </a:prstGeom>
          <a:noFill/>
        </p:spPr>
      </p:pic>
      <p:sp>
        <p:nvSpPr>
          <p:cNvPr id="6" name="内容占位符 5"/>
          <p:cNvSpPr>
            <a:spLocks noGrp="1"/>
          </p:cNvSpPr>
          <p:nvPr>
            <p:ph idx="1"/>
          </p:nvPr>
        </p:nvSpPr>
        <p:spPr>
          <a:xfrm>
            <a:off x="521970" y="467360"/>
            <a:ext cx="8229600" cy="472440"/>
          </a:xfrm>
        </p:spPr>
        <p:txBody>
          <a:bodyPr>
            <a:normAutofit/>
          </a:bodyPr>
          <a:lstStyle/>
          <a:p>
            <a:pPr marL="0" indent="0">
              <a:buNone/>
            </a:pPr>
            <a:r>
              <a:rPr lang="zh-CN" altLang="en-US" sz="1800" dirty="0" smtClean="0"/>
              <a:t>六朝时期（一般是指中国历史上三国至隋朝的南方的六个朝代）</a:t>
            </a:r>
            <a:endParaRPr lang="zh-CN" altLang="en-US" sz="1800" dirty="0"/>
          </a:p>
        </p:txBody>
      </p:sp>
      <p:pic>
        <p:nvPicPr>
          <p:cNvPr id="1026" name="Picture 2" descr="E:\zaran\zaran\1.png"/>
          <p:cNvPicPr>
            <a:picLocks noChangeAspect="1" noChangeArrowheads="1"/>
          </p:cNvPicPr>
          <p:nvPr>
            <p:custDataLst>
              <p:tags r:id="rId3"/>
            </p:custDataLst>
          </p:nvPr>
        </p:nvPicPr>
        <p:blipFill>
          <a:blip r:embed="rId4" cstate="print"/>
          <a:srcRect l="9285" t="2838" r="7097" b="24309"/>
          <a:stretch>
            <a:fillRect/>
          </a:stretch>
        </p:blipFill>
        <p:spPr bwMode="auto">
          <a:xfrm>
            <a:off x="342265" y="3745230"/>
            <a:ext cx="5292725" cy="2132965"/>
          </a:xfrm>
          <a:prstGeom prst="rect">
            <a:avLst/>
          </a:prstGeom>
          <a:noFill/>
        </p:spPr>
      </p:pic>
      <p:pic>
        <p:nvPicPr>
          <p:cNvPr id="3074" name="Picture 2" descr="E:\zaran\zaran\3.png"/>
          <p:cNvPicPr>
            <a:picLocks noChangeAspect="1" noChangeArrowheads="1"/>
          </p:cNvPicPr>
          <p:nvPr>
            <p:custDataLst>
              <p:tags r:id="rId5"/>
            </p:custDataLst>
          </p:nvPr>
        </p:nvPicPr>
        <p:blipFill>
          <a:blip r:embed="rId6" cstate="print"/>
          <a:srcRect l="3499" t="2901" r="20440" b="4056"/>
          <a:stretch>
            <a:fillRect/>
          </a:stretch>
        </p:blipFill>
        <p:spPr bwMode="auto">
          <a:xfrm>
            <a:off x="5756275" y="3775710"/>
            <a:ext cx="2241550" cy="2071370"/>
          </a:xfrm>
          <a:prstGeom prst="rect">
            <a:avLst/>
          </a:prstGeom>
          <a:noFill/>
        </p:spPr>
      </p:pic>
      <p:pic>
        <p:nvPicPr>
          <p:cNvPr id="4098" name="Picture 2" descr="E:\zaran\zaran\4.png"/>
          <p:cNvPicPr>
            <a:picLocks noChangeAspect="1" noChangeArrowheads="1"/>
          </p:cNvPicPr>
          <p:nvPr>
            <p:custDataLst>
              <p:tags r:id="rId7"/>
            </p:custDataLst>
          </p:nvPr>
        </p:nvPicPr>
        <p:blipFill>
          <a:blip r:embed="rId8" cstate="print"/>
          <a:srcRect t="1421" r="21547" b="2839"/>
          <a:stretch>
            <a:fillRect/>
          </a:stretch>
        </p:blipFill>
        <p:spPr bwMode="auto">
          <a:xfrm>
            <a:off x="8119745" y="1153795"/>
            <a:ext cx="3658235" cy="4705350"/>
          </a:xfrm>
          <a:prstGeom prst="rect">
            <a:avLst/>
          </a:prstGeom>
          <a:noFill/>
        </p:spPr>
      </p:pic>
      <p:sp>
        <p:nvSpPr>
          <p:cNvPr id="13" name="矩形 12"/>
          <p:cNvSpPr/>
          <p:nvPr>
            <p:custDataLst>
              <p:tags r:id="rId9"/>
            </p:custDataLst>
          </p:nvPr>
        </p:nvSpPr>
        <p:spPr>
          <a:xfrm>
            <a:off x="407055" y="374311"/>
            <a:ext cx="115146" cy="476250"/>
          </a:xfrm>
          <a:prstGeom prst="rect">
            <a:avLst/>
          </a:prstGeom>
          <a:solidFill>
            <a:srgbClr val="9525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Arial" panose="020B0604020202020204" pitchFamily="34" charset="0"/>
              <a:ea typeface="微软雅黑" panose="020B0503020204020204" charset="-122"/>
              <a:sym typeface="Arial" panose="020B0604020202020204" pitchFamily="34" charset="0"/>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Title 6"/>
          <p:cNvSpPr txBox="1"/>
          <p:nvPr>
            <p:custDataLst>
              <p:tags r:id="rId1"/>
            </p:custDataLst>
          </p:nvPr>
        </p:nvSpPr>
        <p:spPr>
          <a:xfrm>
            <a:off x="1524000" y="635635"/>
            <a:ext cx="1586230" cy="1010285"/>
          </a:xfrm>
          <a:prstGeom prst="rect">
            <a:avLst/>
          </a:prstGeom>
          <a:noFill/>
          <a:ln w="3175">
            <a:noFill/>
            <a:prstDash val="dash"/>
          </a:ln>
        </p:spPr>
        <p:txBody>
          <a:bodyPr wrap="square" lIns="72000" tIns="36000" rIns="72000" bIns="3600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ysClr val="windowText" lastClr="000000"/>
                </a:solidFill>
                <a:effectLst/>
                <a:latin typeface="Arial" panose="020B0604020202020204" pitchFamily="34" charset="0"/>
                <a:ea typeface="微软雅黑" panose="020B0503020204020204" charset="-122"/>
                <a:cs typeface="Segoe UI" panose="020B0502040204020203" pitchFamily="34" charset="0"/>
              </a:defRPr>
            </a:lvl1pPr>
          </a:lstStyle>
          <a:p>
            <a:pPr marL="0" marR="0" lvl="0" indent="0" algn="just" defTabSz="913765" rtl="0" eaLnBrk="1" fontAlgn="auto" latinLnBrk="0" hangingPunct="1">
              <a:lnSpc>
                <a:spcPct val="130000"/>
              </a:lnSpc>
              <a:spcBef>
                <a:spcPct val="0"/>
              </a:spcBef>
              <a:spcAft>
                <a:spcPts val="800"/>
              </a:spcAft>
              <a:buClrTx/>
              <a:buSzTx/>
              <a:buFontTx/>
              <a:buNone/>
              <a:defRPr/>
            </a:pPr>
            <a:r>
              <a:rPr lang="zh-CN" altLang="en-US" sz="1600" spc="50">
                <a:ln w="3175">
                  <a:noFill/>
                  <a:prstDash val="dash"/>
                </a:ln>
                <a:solidFill>
                  <a:sysClr val="windowText" lastClr="000000">
                    <a:lumMod val="65000"/>
                    <a:lumOff val="35000"/>
                  </a:sysClr>
                </a:solidFill>
                <a:uFillTx/>
                <a:latin typeface="Arial" panose="020B0604020202020204" pitchFamily="34" charset="0"/>
                <a:ea typeface="微软雅黑 Light" panose="020B0502040204020203" pitchFamily="34" charset="-122"/>
                <a:cs typeface="微软雅黑" panose="020B0503020204020204" charset="-122"/>
              </a:rPr>
              <a:t>北朝时期</a:t>
            </a:r>
            <a:endParaRPr lang="zh-CN" altLang="en-US" sz="1600" spc="50">
              <a:ln w="3175">
                <a:noFill/>
                <a:prstDash val="dash"/>
              </a:ln>
              <a:solidFill>
                <a:sysClr val="windowText" lastClr="000000">
                  <a:lumMod val="65000"/>
                  <a:lumOff val="35000"/>
                </a:sysClr>
              </a:solidFill>
              <a:uFillTx/>
              <a:latin typeface="Arial" panose="020B0604020202020204" pitchFamily="34" charset="0"/>
              <a:ea typeface="微软雅黑 Light" panose="020B0502040204020203" pitchFamily="34" charset="-122"/>
              <a:cs typeface="微软雅黑" panose="020B0503020204020204" charset="-122"/>
            </a:endParaRPr>
          </a:p>
        </p:txBody>
      </p:sp>
      <p:pic>
        <p:nvPicPr>
          <p:cNvPr id="2050" name="Picture 2" descr="E:\zaran\zaran\2.png"/>
          <p:cNvPicPr>
            <a:picLocks noChangeAspect="1" noChangeArrowheads="1"/>
          </p:cNvPicPr>
          <p:nvPr/>
        </p:nvPicPr>
        <p:blipFill>
          <a:blip r:embed="rId2" cstate="print"/>
          <a:srcRect b="10629"/>
          <a:stretch>
            <a:fillRect/>
          </a:stretch>
        </p:blipFill>
        <p:spPr bwMode="auto">
          <a:xfrm>
            <a:off x="1524000" y="1205230"/>
            <a:ext cx="9144000" cy="4447540"/>
          </a:xfrm>
          <a:prstGeom prst="rect">
            <a:avLst/>
          </a:prstGeom>
          <a:noFill/>
        </p:spPr>
      </p:pic>
      <p:sp>
        <p:nvSpPr>
          <p:cNvPr id="2" name="矩形 1"/>
          <p:cNvSpPr/>
          <p:nvPr>
            <p:custDataLst>
              <p:tags r:id="rId3"/>
            </p:custDataLst>
          </p:nvPr>
        </p:nvSpPr>
        <p:spPr>
          <a:xfrm rot="16200000">
            <a:off x="180360" y="128566"/>
            <a:ext cx="115146" cy="476250"/>
          </a:xfrm>
          <a:prstGeom prst="rect">
            <a:avLst/>
          </a:prstGeom>
          <a:solidFill>
            <a:srgbClr val="CA6258"/>
          </a:solidFill>
          <a:ln>
            <a:noFill/>
          </a:ln>
          <a:extLst>
            <a:ext uri="{909E8E84-426E-40DD-AFC4-6F175D3DCCD1}">
              <a14:hiddenFill xmlns:a14="http://schemas.microsoft.com/office/drawing/2010/main">
                <a:solidFill>
                  <a:srgbClr val="5B9BD5"/>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Arial" panose="020B0604020202020204" pitchFamily="34" charset="0"/>
              <a:ea typeface="微软雅黑" panose="020B0503020204020204" charset="-122"/>
              <a:sym typeface="Arial" panose="020B0604020202020204" pitchFamily="34" charset="0"/>
            </a:endParaRPr>
          </a:p>
        </p:txBody>
      </p:sp>
      <p:sp>
        <p:nvSpPr>
          <p:cNvPr id="6" name="矩形 5"/>
          <p:cNvSpPr/>
          <p:nvPr>
            <p:custDataLst>
              <p:tags r:id="rId4"/>
            </p:custDataLst>
          </p:nvPr>
        </p:nvSpPr>
        <p:spPr>
          <a:xfrm rot="16200000">
            <a:off x="11896110" y="128566"/>
            <a:ext cx="115146" cy="476250"/>
          </a:xfrm>
          <a:prstGeom prst="rect">
            <a:avLst/>
          </a:prstGeom>
          <a:solidFill>
            <a:srgbClr val="CA6258"/>
          </a:solidFill>
          <a:ln>
            <a:noFill/>
          </a:ln>
          <a:extLst>
            <a:ext uri="{909E8E84-426E-40DD-AFC4-6F175D3DCCD1}">
              <a14:hiddenFill xmlns:a14="http://schemas.microsoft.com/office/drawing/2010/main">
                <a:solidFill>
                  <a:srgbClr val="5B9BD5"/>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Arial" panose="020B0604020202020204" pitchFamily="34" charset="0"/>
              <a:ea typeface="微软雅黑" panose="020B0503020204020204" charset="-122"/>
              <a:sym typeface="Arial" panose="020B0604020202020204" pitchFamily="34" charset="0"/>
            </a:endParaRPr>
          </a:p>
        </p:txBody>
      </p:sp>
    </p:spTree>
    <p:custDataLst>
      <p:tags r:id="rId5"/>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6146" name="Picture 2" descr="E:\zaran\zaran\6.png"/>
          <p:cNvPicPr>
            <a:picLocks noChangeAspect="1" noChangeArrowheads="1"/>
          </p:cNvPicPr>
          <p:nvPr/>
        </p:nvPicPr>
        <p:blipFill>
          <a:blip r:embed="rId1" cstate="print"/>
          <a:srcRect l="1306" t="3132" r="764" b="17200"/>
          <a:stretch>
            <a:fillRect/>
          </a:stretch>
        </p:blipFill>
        <p:spPr bwMode="auto">
          <a:xfrm rot="16200000">
            <a:off x="2044700" y="2765425"/>
            <a:ext cx="4973320" cy="1695450"/>
          </a:xfrm>
          <a:prstGeom prst="rect">
            <a:avLst/>
          </a:prstGeom>
          <a:noFill/>
        </p:spPr>
      </p:pic>
      <p:pic>
        <p:nvPicPr>
          <p:cNvPr id="7170" name="Picture 2" descr="E:\zaran\zaran\7.png"/>
          <p:cNvPicPr>
            <a:picLocks noChangeAspect="1" noChangeArrowheads="1"/>
          </p:cNvPicPr>
          <p:nvPr/>
        </p:nvPicPr>
        <p:blipFill>
          <a:blip r:embed="rId2" cstate="print"/>
          <a:srcRect r="17752" b="12500"/>
          <a:stretch>
            <a:fillRect/>
          </a:stretch>
        </p:blipFill>
        <p:spPr bwMode="auto">
          <a:xfrm>
            <a:off x="362585" y="1127125"/>
            <a:ext cx="3145155" cy="1632585"/>
          </a:xfrm>
          <a:prstGeom prst="rect">
            <a:avLst/>
          </a:prstGeom>
          <a:noFill/>
        </p:spPr>
      </p:pic>
      <p:pic>
        <p:nvPicPr>
          <p:cNvPr id="8194" name="Picture 2" descr="E:\zaran\zaran\8.png"/>
          <p:cNvPicPr>
            <a:picLocks noChangeAspect="1" noChangeArrowheads="1"/>
          </p:cNvPicPr>
          <p:nvPr/>
        </p:nvPicPr>
        <p:blipFill>
          <a:blip r:embed="rId3" cstate="print"/>
          <a:srcRect l="65303" r="1123" b="9787"/>
          <a:stretch>
            <a:fillRect/>
          </a:stretch>
        </p:blipFill>
        <p:spPr bwMode="auto">
          <a:xfrm>
            <a:off x="2101215" y="2870835"/>
            <a:ext cx="1372235" cy="3225165"/>
          </a:xfrm>
          <a:prstGeom prst="rect">
            <a:avLst/>
          </a:prstGeom>
          <a:noFill/>
        </p:spPr>
      </p:pic>
      <p:pic>
        <p:nvPicPr>
          <p:cNvPr id="9218" name="Picture 2" descr="E:\zaran\zaran\9.png"/>
          <p:cNvPicPr>
            <a:picLocks noChangeAspect="1" noChangeArrowheads="1"/>
          </p:cNvPicPr>
          <p:nvPr/>
        </p:nvPicPr>
        <p:blipFill>
          <a:blip r:embed="rId4" cstate="print"/>
          <a:srcRect l="52210" t="5290" r="10910" b="17265"/>
          <a:stretch>
            <a:fillRect/>
          </a:stretch>
        </p:blipFill>
        <p:spPr bwMode="auto">
          <a:xfrm>
            <a:off x="9446895" y="1126490"/>
            <a:ext cx="2363470" cy="4973320"/>
          </a:xfrm>
          <a:prstGeom prst="rect">
            <a:avLst/>
          </a:prstGeom>
          <a:noFill/>
        </p:spPr>
      </p:pic>
      <p:pic>
        <p:nvPicPr>
          <p:cNvPr id="1026" name="Picture 2" descr="E:\zaran\zaran\10.png"/>
          <p:cNvPicPr>
            <a:picLocks noChangeAspect="1" noChangeArrowheads="1"/>
          </p:cNvPicPr>
          <p:nvPr/>
        </p:nvPicPr>
        <p:blipFill>
          <a:blip r:embed="rId5" cstate="print"/>
          <a:srcRect b="17376"/>
          <a:stretch>
            <a:fillRect/>
          </a:stretch>
        </p:blipFill>
        <p:spPr bwMode="auto">
          <a:xfrm rot="5400000">
            <a:off x="3949700" y="2657475"/>
            <a:ext cx="4968875" cy="1908175"/>
          </a:xfrm>
          <a:prstGeom prst="rect">
            <a:avLst/>
          </a:prstGeom>
          <a:noFill/>
        </p:spPr>
      </p:pic>
      <p:pic>
        <p:nvPicPr>
          <p:cNvPr id="2" name="Picture 2" descr="E:\zaran\zaran\9.png"/>
          <p:cNvPicPr>
            <a:picLocks noChangeAspect="1" noChangeArrowheads="1"/>
          </p:cNvPicPr>
          <p:nvPr/>
        </p:nvPicPr>
        <p:blipFill>
          <a:blip r:embed="rId4" cstate="print"/>
          <a:srcRect l="6381" t="5913" r="67469" b="22852"/>
          <a:stretch>
            <a:fillRect/>
          </a:stretch>
        </p:blipFill>
        <p:spPr bwMode="auto">
          <a:xfrm>
            <a:off x="7485380" y="1126490"/>
            <a:ext cx="1821815" cy="4973320"/>
          </a:xfrm>
          <a:prstGeom prst="rect">
            <a:avLst/>
          </a:prstGeom>
          <a:noFill/>
        </p:spPr>
      </p:pic>
      <p:pic>
        <p:nvPicPr>
          <p:cNvPr id="3" name="Picture 2" descr="E:\zaran\zaran\8.png"/>
          <p:cNvPicPr>
            <a:picLocks noChangeAspect="1" noChangeArrowheads="1"/>
          </p:cNvPicPr>
          <p:nvPr/>
        </p:nvPicPr>
        <p:blipFill>
          <a:blip r:embed="rId3" cstate="print"/>
          <a:srcRect l="5472" t="805" r="57736" b="11377"/>
          <a:stretch>
            <a:fillRect/>
          </a:stretch>
        </p:blipFill>
        <p:spPr bwMode="auto">
          <a:xfrm>
            <a:off x="400685" y="2899410"/>
            <a:ext cx="1532890" cy="3200400"/>
          </a:xfrm>
          <a:prstGeom prst="rect">
            <a:avLst/>
          </a:prstGeom>
          <a:noFill/>
        </p:spPr>
      </p:pic>
      <p:sp>
        <p:nvSpPr>
          <p:cNvPr id="4" name="Title 6"/>
          <p:cNvSpPr txBox="1"/>
          <p:nvPr>
            <p:custDataLst>
              <p:tags r:id="rId6"/>
            </p:custDataLst>
          </p:nvPr>
        </p:nvSpPr>
        <p:spPr>
          <a:xfrm>
            <a:off x="521970" y="374015"/>
            <a:ext cx="1586230" cy="1010285"/>
          </a:xfrm>
          <a:prstGeom prst="rect">
            <a:avLst/>
          </a:prstGeom>
          <a:noFill/>
          <a:ln w="3175">
            <a:noFill/>
            <a:prstDash val="dash"/>
          </a:ln>
        </p:spPr>
        <p:txBody>
          <a:bodyPr wrap="square" lIns="72000" tIns="36000" rIns="72000" bIns="3600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ysClr val="windowText" lastClr="000000"/>
                </a:solidFill>
                <a:effectLst/>
                <a:latin typeface="Arial" panose="020B0604020202020204" pitchFamily="34" charset="0"/>
                <a:ea typeface="微软雅黑" panose="020B0503020204020204" charset="-122"/>
                <a:cs typeface="Segoe UI" panose="020B0502040204020203" pitchFamily="34" charset="0"/>
              </a:defRPr>
            </a:lvl1pPr>
          </a:lstStyle>
          <a:p>
            <a:pPr marL="0" marR="0" lvl="0" indent="0" algn="just" defTabSz="913765" rtl="0" eaLnBrk="1" fontAlgn="auto" latinLnBrk="0" hangingPunct="1">
              <a:lnSpc>
                <a:spcPct val="130000"/>
              </a:lnSpc>
              <a:spcBef>
                <a:spcPct val="0"/>
              </a:spcBef>
              <a:spcAft>
                <a:spcPts val="800"/>
              </a:spcAft>
              <a:buClrTx/>
              <a:buSzTx/>
              <a:buFontTx/>
              <a:buNone/>
              <a:defRPr/>
            </a:pPr>
            <a:r>
              <a:rPr lang="zh-CN" altLang="en-US" sz="2000" spc="50">
                <a:ln w="3175">
                  <a:noFill/>
                  <a:prstDash val="dash"/>
                </a:ln>
                <a:solidFill>
                  <a:sysClr val="windowText" lastClr="000000">
                    <a:lumMod val="65000"/>
                    <a:lumOff val="35000"/>
                  </a:sysClr>
                </a:solidFill>
                <a:uFillTx/>
                <a:latin typeface="Arial" panose="020B0604020202020204" pitchFamily="34" charset="0"/>
                <a:ea typeface="微软雅黑 Light" panose="020B0502040204020203" pitchFamily="34" charset="-122"/>
                <a:cs typeface="微软雅黑" panose="020B0503020204020204" charset="-122"/>
              </a:rPr>
              <a:t>唐朝时期</a:t>
            </a:r>
            <a:endParaRPr lang="zh-CN" altLang="en-US" sz="2000" spc="50">
              <a:ln w="3175">
                <a:noFill/>
                <a:prstDash val="dash"/>
              </a:ln>
              <a:solidFill>
                <a:sysClr val="windowText" lastClr="000000">
                  <a:lumMod val="65000"/>
                  <a:lumOff val="35000"/>
                </a:sysClr>
              </a:solidFill>
              <a:uFillTx/>
              <a:latin typeface="Arial" panose="020B0604020202020204" pitchFamily="34" charset="0"/>
              <a:ea typeface="微软雅黑 Light" panose="020B0502040204020203" pitchFamily="34" charset="-122"/>
              <a:cs typeface="微软雅黑" panose="020B0503020204020204" charset="-122"/>
            </a:endParaRPr>
          </a:p>
        </p:txBody>
      </p:sp>
      <p:sp>
        <p:nvSpPr>
          <p:cNvPr id="13" name="矩形 12"/>
          <p:cNvSpPr/>
          <p:nvPr>
            <p:custDataLst>
              <p:tags r:id="rId7"/>
            </p:custDataLst>
          </p:nvPr>
        </p:nvSpPr>
        <p:spPr>
          <a:xfrm>
            <a:off x="407055" y="374311"/>
            <a:ext cx="115146" cy="476250"/>
          </a:xfrm>
          <a:prstGeom prst="rect">
            <a:avLst/>
          </a:prstGeom>
          <a:solidFill>
            <a:srgbClr val="9525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Arial" panose="020B0604020202020204" pitchFamily="34" charset="0"/>
              <a:ea typeface="微软雅黑" panose="020B0503020204020204" charset="-122"/>
              <a:sym typeface="Arial" panose="020B0604020202020204" pitchFamily="34" charset="0"/>
            </a:endParaRPr>
          </a:p>
        </p:txBody>
      </p:sp>
    </p:spTree>
    <p:custDataLst>
      <p:tags r:id="rId8"/>
    </p:custData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descr="e900b73377f545aeaa66f9482a7a6595_th"/>
          <p:cNvPicPr>
            <a:picLocks noChangeAspect="1"/>
          </p:cNvPicPr>
          <p:nvPr/>
        </p:nvPicPr>
        <p:blipFill>
          <a:blip r:embed="rId1"/>
          <a:stretch>
            <a:fillRect/>
          </a:stretch>
        </p:blipFill>
        <p:spPr>
          <a:xfrm>
            <a:off x="784225" y="1339215"/>
            <a:ext cx="3533775" cy="4345940"/>
          </a:xfrm>
          <a:prstGeom prst="rect">
            <a:avLst/>
          </a:prstGeom>
        </p:spPr>
      </p:pic>
      <p:pic>
        <p:nvPicPr>
          <p:cNvPr id="3" name="图片 2" descr="t0140506211ce6fee21"/>
          <p:cNvPicPr>
            <a:picLocks noChangeAspect="1"/>
          </p:cNvPicPr>
          <p:nvPr/>
        </p:nvPicPr>
        <p:blipFill>
          <a:blip r:embed="rId2"/>
          <a:stretch>
            <a:fillRect/>
          </a:stretch>
        </p:blipFill>
        <p:spPr>
          <a:xfrm>
            <a:off x="4663440" y="1345565"/>
            <a:ext cx="3087370" cy="4339590"/>
          </a:xfrm>
          <a:prstGeom prst="rect">
            <a:avLst/>
          </a:prstGeom>
        </p:spPr>
      </p:pic>
      <p:pic>
        <p:nvPicPr>
          <p:cNvPr id="4" name="图片 3" descr="2162228eb4404c17b9636d9a85940177"/>
          <p:cNvPicPr>
            <a:picLocks noChangeAspect="1"/>
          </p:cNvPicPr>
          <p:nvPr/>
        </p:nvPicPr>
        <p:blipFill>
          <a:blip r:embed="rId3"/>
          <a:stretch>
            <a:fillRect/>
          </a:stretch>
        </p:blipFill>
        <p:spPr>
          <a:xfrm>
            <a:off x="8067675" y="1345565"/>
            <a:ext cx="3213735" cy="4339590"/>
          </a:xfrm>
          <a:prstGeom prst="rect">
            <a:avLst/>
          </a:prstGeom>
        </p:spPr>
      </p:pic>
      <p:sp>
        <p:nvSpPr>
          <p:cNvPr id="5" name="文本框 4"/>
          <p:cNvSpPr txBox="1"/>
          <p:nvPr/>
        </p:nvSpPr>
        <p:spPr>
          <a:xfrm>
            <a:off x="728345" y="896620"/>
            <a:ext cx="2776220" cy="368300"/>
          </a:xfrm>
          <a:prstGeom prst="rect">
            <a:avLst/>
          </a:prstGeom>
          <a:noFill/>
        </p:spPr>
        <p:txBody>
          <a:bodyPr wrap="square" rtlCol="0">
            <a:spAutoFit/>
          </a:bodyPr>
          <a:p>
            <a:r>
              <a:rPr lang="zh-CN" altLang="en-US"/>
              <a:t>山西圣母庙壁画（明）</a:t>
            </a:r>
            <a:endParaRPr lang="zh-CN" altLang="en-US"/>
          </a:p>
        </p:txBody>
      </p:sp>
    </p:spTree>
    <p:custDataLst>
      <p:tags r:id="rId4"/>
    </p:custDataLst>
  </p:cSld>
  <p:clrMapOvr>
    <a:masterClrMapping/>
  </p:clrMapOvr>
</p:sld>
</file>

<file path=ppt/tags/tag1.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00.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101.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1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08.xml><?xml version="1.0" encoding="utf-8"?>
<p:tagLst xmlns:p="http://schemas.openxmlformats.org/presentationml/2006/main">
  <p:tag name="KSO_WM_UNIT_TYPE" val="i"/>
  <p:tag name="KSO_WM_UNIT_SUBTYPE" val="h"/>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NDEX" val="1"/>
  <p:tag name="KSO_WM_UNIT_ID" val="_16*i*1"/>
  <p:tag name="KSO_WM_UNIT_BK_DARK_LIGHT" val="2"/>
  <p:tag name="KSO_WM_UNIT_LAYERLEVEL" val="1"/>
  <p:tag name="KSO_WM_TAG_VERSION" val="1.0"/>
  <p:tag name="KSO_WM_BEAUTIFY_FLAG" val="#wm#"/>
</p:tagLst>
</file>

<file path=ppt/tags/tag109.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10.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1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17.xml><?xml version="1.0" encoding="utf-8"?>
<p:tagLst xmlns:p="http://schemas.openxmlformats.org/presentationml/2006/main">
  <p:tag name="KSO_WM_UNIT_TYPE" val="i"/>
  <p:tag name="KSO_WM_UNIT_SUBTYPE" val="h"/>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NDEX" val="1"/>
  <p:tag name="KSO_WM_UNIT_ID" val="_17*i*1"/>
  <p:tag name="KSO_WM_UNIT_BK_DARK_LIGHT" val="2"/>
  <p:tag name="KSO_WM_UNIT_LAYERLEVEL" val="1"/>
  <p:tag name="KSO_WM_TAG_VERSION" val="1.0"/>
  <p:tag name="KSO_WM_BEAUTIFY_FLAG" val="#wm#"/>
</p:tagLst>
</file>

<file path=ppt/tags/tag118.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19.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28.xml><?xml version="1.0" encoding="utf-8"?>
<p:tagLst xmlns:p="http://schemas.openxmlformats.org/presentationml/2006/main">
  <p:tag name="KSO_WM_UNIT_TYPE" val="i"/>
  <p:tag name="KSO_WM_UNIT_SUBTYPE" val="h"/>
  <p:tag name="KSO_WM_SLIDE_BACKGROUND_TYPE" val="belt"/>
  <p:tag name="KSO_WM_SLIDE_BK_DARK_LIGHT" val="2"/>
  <p:tag name="KSO_WM_UNIT_HIGHLIGHT" val="0"/>
  <p:tag name="KSO_WM_UNIT_COMPATIBLE" val="0"/>
  <p:tag name="KSO_WM_UNIT_DIAGRAM_ISNUMVISUAL" val="0"/>
  <p:tag name="KSO_WM_UNIT_DIAGRAM_ISREFERUNIT" val="0"/>
  <p:tag name="KSO_WM_UNIT_INDEX" val="1"/>
  <p:tag name="KSO_WM_UNIT_ID" val="_18*i*1"/>
  <p:tag name="KSO_WM_UNIT_BK_DARK_LIGHT" val="2"/>
  <p:tag name="KSO_WM_UNIT_LAYERLEVEL" val="1"/>
  <p:tag name="KSO_WM_TAG_VERSION" val="1.0"/>
  <p:tag name="KSO_WM_BEAUTIFY_FLAG" val="#wm#"/>
</p:tagLst>
</file>

<file path=ppt/tags/tag129.xml><?xml version="1.0" encoding="utf-8"?>
<p:tagLst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30.xml><?xml version="1.0" encoding="utf-8"?>
<p:tagLst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1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4515"/>
</p:tagLst>
</file>

<file path=ppt/tags/tag1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4515"/>
</p:tagLst>
</file>

<file path=ppt/tags/tag1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41.xml><?xml version="1.0" encoding="utf-8"?>
<p:tagLst xmlns:p="http://schemas.openxmlformats.org/presentationml/2006/main">
  <p:tag name="KSO_WM_TAG_VERSION" val="1.0"/>
  <p:tag name="KSO_WM_BEAUTIFY_FLAG" val="#wm#"/>
  <p:tag name="KSO_WM_TEMPLATE_CATEGORY" val="custom"/>
  <p:tag name="KSO_WM_TEMPLATE_INDEX" val="20204515"/>
  <p:tag name="KSO_WM_TEMPLATE_SUBCATEGORY" val="0"/>
  <p:tag name="KSO_WM_TEMPLATE_MASTER_TYPE" val="1"/>
  <p:tag name="KSO_WM_TEMPLATE_COLOR_TYPE" val="1"/>
  <p:tag name="KSO_WM_TEMPLATE_MASTER_THUMB_INDEX" val="12"/>
  <p:tag name="KSO_WM_TEMPLATE_THUMBS_INDEX" val="1、4、7、9、11、16、19、20、21、22、23、26、31、33、34"/>
</p:tagLst>
</file>

<file path=ppt/tags/tag142.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43.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44.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45.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TYPE" val="y"/>
  <p:tag name="KSO_WM_UNIT_INDEX" val="1"/>
  <p:tag name="KSO_WM_UNIT_ID" val="_1*y*1"/>
  <p:tag name="KSO_WM_SLIDE_BACKGROUND_MASK_FLAG" val="1"/>
</p:tagLst>
</file>

<file path=ppt/tags/tag147.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48.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49.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50.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2.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2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2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2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2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2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2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2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2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2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2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2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18.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219.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2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2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2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224.xml><?xml version="1.0" encoding="utf-8"?>
<p:tagLst xmlns:p="http://schemas.openxmlformats.org/presentationml/2006/main">
  <p:tag name="KSO_WM_UNIT_TYPE" val="i"/>
  <p:tag name="KSO_WM_UNIT_SUBTYPE" val="h"/>
  <p:tag name="KSO_WM_SLIDE_BACKGROUND_TYPE" val="frame"/>
  <p:tag name="KSO_WM_SLIDE_BK_DARK_LIGHT" val="2"/>
  <p:tag name="KSO_WM_UNIT_HIGHLIGHT" val="0"/>
  <p:tag name="KSO_WM_UNIT_COMPATIBLE" val="0"/>
  <p:tag name="KSO_WM_UNIT_DIAGRAM_ISNUMVISUAL" val="0"/>
  <p:tag name="KSO_WM_UNIT_DIAGRAM_ISREFERUNIT" val="0"/>
  <p:tag name="KSO_WM_UNIT_INDEX" val="1"/>
  <p:tag name="KSO_WM_UNIT_ID" val="_13*i*1"/>
  <p:tag name="KSO_WM_UNIT_BK_DARK_LIGHT" val="2"/>
  <p:tag name="KSO_WM_UNIT_LAYERLEVEL" val="1"/>
  <p:tag name="KSO_WM_TAG_VERSION" val="1.0"/>
  <p:tag name="KSO_WM_BEAUTIFY_FLAG" val="#wm#"/>
</p:tagLst>
</file>

<file path=ppt/tags/tag225.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226.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2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2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2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2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232.xml><?xml version="1.0" encoding="utf-8"?>
<p:tagLst xmlns:p="http://schemas.openxmlformats.org/presentationml/2006/main">
  <p:tag name="KSO_WM_UNIT_TYPE" val="i"/>
  <p:tag name="KSO_WM_UNIT_SUBTYPE" val="h"/>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NDEX" val="1"/>
  <p:tag name="KSO_WM_UNIT_ID" val="_14*i*1"/>
  <p:tag name="KSO_WM_UNIT_BK_DARK_LIGHT" val="2"/>
  <p:tag name="KSO_WM_UNIT_LAYERLEVEL" val="1"/>
  <p:tag name="KSO_WM_TAG_VERSION" val="1.0"/>
  <p:tag name="KSO_WM_BEAUTIFY_FLAG" val="#wm#"/>
</p:tagLst>
</file>

<file path=ppt/tags/tag233.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2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2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2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2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2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2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40.xml><?xml version="1.0" encoding="utf-8"?>
<p:tagLst xmlns:p="http://schemas.openxmlformats.org/presentationml/2006/main">
  <p:tag name="KSO_WM_UNIT_TYPE" val="i"/>
  <p:tag name="KSO_WM_UNIT_SUBTYPE" val="h"/>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NDEX" val="1"/>
  <p:tag name="KSO_WM_UNIT_ID" val="_15*i*1"/>
  <p:tag name="KSO_WM_UNIT_BK_DARK_LIGHT" val="2"/>
  <p:tag name="KSO_WM_UNIT_LAYERLEVEL" val="1"/>
  <p:tag name="KSO_WM_TAG_VERSION" val="1.0"/>
  <p:tag name="KSO_WM_BEAUTIFY_FLAG" val="#wm#"/>
</p:tagLst>
</file>

<file path=ppt/tags/tag241.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242.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2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2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2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2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2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2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249.xml><?xml version="1.0" encoding="utf-8"?>
<p:tagLst xmlns:p="http://schemas.openxmlformats.org/presentationml/2006/main">
  <p:tag name="KSO_WM_UNIT_TYPE" val="i"/>
  <p:tag name="KSO_WM_UNIT_SUBTYPE" val="h"/>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NDEX" val="1"/>
  <p:tag name="KSO_WM_UNIT_ID" val="_16*i*1"/>
  <p:tag name="KSO_WM_UNIT_BK_DARK_LIGHT" val="2"/>
  <p:tag name="KSO_WM_UNIT_LAYERLEVEL" val="1"/>
  <p:tag name="KSO_WM_TAG_VERSION" val="1.0"/>
  <p:tag name="KSO_WM_BEAUTIFY_FLAG" val="#wm#"/>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50.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251.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2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2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2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2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2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2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258.xml><?xml version="1.0" encoding="utf-8"?>
<p:tagLst xmlns:p="http://schemas.openxmlformats.org/presentationml/2006/main">
  <p:tag name="KSO_WM_UNIT_TYPE" val="i"/>
  <p:tag name="KSO_WM_UNIT_SUBTYPE" val="h"/>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NDEX" val="1"/>
  <p:tag name="KSO_WM_UNIT_ID" val="_17*i*1"/>
  <p:tag name="KSO_WM_UNIT_BK_DARK_LIGHT" val="2"/>
  <p:tag name="KSO_WM_UNIT_LAYERLEVEL" val="1"/>
  <p:tag name="KSO_WM_TAG_VERSION" val="1.0"/>
  <p:tag name="KSO_WM_BEAUTIFY_FLAG" val="#wm#"/>
</p:tagLst>
</file>

<file path=ppt/tags/tag259.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60.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2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2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2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2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2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2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2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2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269.xml><?xml version="1.0" encoding="utf-8"?>
<p:tagLst xmlns:p="http://schemas.openxmlformats.org/presentationml/2006/main">
  <p:tag name="KSO_WM_UNIT_TYPE" val="i"/>
  <p:tag name="KSO_WM_UNIT_SUBTYPE" val="h"/>
  <p:tag name="KSO_WM_SLIDE_BACKGROUND_TYPE" val="belt"/>
  <p:tag name="KSO_WM_SLIDE_BK_DARK_LIGHT" val="2"/>
  <p:tag name="KSO_WM_UNIT_HIGHLIGHT" val="0"/>
  <p:tag name="KSO_WM_UNIT_COMPATIBLE" val="0"/>
  <p:tag name="KSO_WM_UNIT_DIAGRAM_ISNUMVISUAL" val="0"/>
  <p:tag name="KSO_WM_UNIT_DIAGRAM_ISREFERUNIT" val="0"/>
  <p:tag name="KSO_WM_UNIT_INDEX" val="1"/>
  <p:tag name="KSO_WM_UNIT_ID" val="_18*i*1"/>
  <p:tag name="KSO_WM_UNIT_BK_DARK_LIGHT" val="2"/>
  <p:tag name="KSO_WM_UNIT_LAYERLEVEL" val="1"/>
  <p:tag name="KSO_WM_TAG_VERSION" val="1.0"/>
  <p:tag name="KSO_WM_BEAUTIFY_FLAG" val="#wm#"/>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70.xml><?xml version="1.0" encoding="utf-8"?>
<p:tagLst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271.xml><?xml version="1.0" encoding="utf-8"?>
<p:tagLst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2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2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2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2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2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2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4515"/>
</p:tagLst>
</file>

<file path=ppt/tags/tag2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4515"/>
</p:tagLst>
</file>

<file path=ppt/tags/tag2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2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282.xml><?xml version="1.0" encoding="utf-8"?>
<p:tagLst xmlns:p="http://schemas.openxmlformats.org/presentationml/2006/main">
  <p:tag name="KSO_WM_TAG_VERSION" val="1.0"/>
  <p:tag name="KSO_WM_BEAUTIFY_FLAG" val="#wm#"/>
  <p:tag name="KSO_WM_TEMPLATE_CATEGORY" val="custom"/>
  <p:tag name="KSO_WM_TEMPLATE_INDEX" val="20204515"/>
  <p:tag name="KSO_WM_TEMPLATE_SUBCATEGORY" val="0"/>
  <p:tag name="KSO_WM_TEMPLATE_MASTER_TYPE" val="1"/>
  <p:tag name="KSO_WM_TEMPLATE_COLOR_TYPE" val="1"/>
  <p:tag name="KSO_WM_TEMPLATE_MASTER_THUMB_INDEX" val="12"/>
  <p:tag name="KSO_WM_TEMPLATE_THUMBS_INDEX" val="1、4、7、9、11、16、19、20、21、22、23、26、31、33、34"/>
</p:tagLst>
</file>

<file path=ppt/tags/tag283.xml><?xml version="1.0" encoding="utf-8"?>
<p:tagLst xmlns:p="http://schemas.openxmlformats.org/presentationml/2006/main">
  <p:tag name="KSO_WM_TEMPLATE_CATEGORY" val="diagram"/>
  <p:tag name="KSO_WM_TEMPLATE_INDEX" val="20189485"/>
  <p:tag name="KSO_WM_UNIT_TYPE" val="d"/>
  <p:tag name="KSO_WM_UNIT_INDEX" val="1"/>
  <p:tag name="KSO_WM_UNIT_ID" val="diagram20189485_1*d*1"/>
  <p:tag name="KSO_WM_UNIT_LAYERLEVEL" val="1"/>
  <p:tag name="KSO_WM_UNIT_VALUE" val="1358*707"/>
  <p:tag name="KSO_WM_UNIT_HIGHLIGHT" val="0"/>
  <p:tag name="KSO_WM_UNIT_COMPATIBLE" val="0"/>
  <p:tag name="KSO_WM_UNIT_CLEAR" val="0"/>
  <p:tag name="KSO_WM_BEAUTIFY_FLAG" val="#wm#"/>
  <p:tag name="KSO_WM_TAG_VERSION" val="1.0"/>
</p:tagLst>
</file>

<file path=ppt/tags/tag284.xml><?xml version="1.0" encoding="utf-8"?>
<p:tagLst xmlns:p="http://schemas.openxmlformats.org/presentationml/2006/main">
  <p:tag name="KSO_WM_TEMPLATE_CATEGORY" val="diagram"/>
  <p:tag name="KSO_WM_TEMPLATE_INDEX" val="20189485"/>
  <p:tag name="KSO_WM_UNIT_TYPE" val="d"/>
  <p:tag name="KSO_WM_UNIT_INDEX" val="2"/>
  <p:tag name="KSO_WM_UNIT_ID" val="diagram20189485_1*d*2"/>
  <p:tag name="KSO_WM_UNIT_LAYERLEVEL" val="1"/>
  <p:tag name="KSO_WM_UNIT_VALUE" val="1357*707"/>
  <p:tag name="KSO_WM_UNIT_HIGHLIGHT" val="0"/>
  <p:tag name="KSO_WM_UNIT_COMPATIBLE" val="0"/>
  <p:tag name="KSO_WM_UNIT_CLEAR" val="0"/>
  <p:tag name="KSO_WM_BEAUTIFY_FLAG" val="#wm#"/>
  <p:tag name="KSO_WM_TAG_VERSION" val="1.0"/>
</p:tagLst>
</file>

<file path=ppt/tags/tag285.xml><?xml version="1.0" encoding="utf-8"?>
<p:tagLst xmlns:p="http://schemas.openxmlformats.org/presentationml/2006/main">
  <p:tag name="KSO_WM_TEMPLATE_CATEGORY" val="diagram"/>
  <p:tag name="KSO_WM_TEMPLATE_INDEX" val="20189485"/>
  <p:tag name="KSO_WM_UNIT_TYPE" val="a"/>
  <p:tag name="KSO_WM_UNIT_INDEX" val="1"/>
  <p:tag name="KSO_WM_UNIT_ID" val="diagram20189485_1*a*1"/>
  <p:tag name="KSO_WM_UNIT_LAYERLEVEL" val="1"/>
  <p:tag name="KSO_WM_UNIT_VALUE" val="24"/>
  <p:tag name="KSO_WM_UNIT_ISCONTENTSTITLE" val="0"/>
  <p:tag name="KSO_WM_UNIT_HIGHLIGHT" val="0"/>
  <p:tag name="KSO_WM_UNIT_COMPATIBLE" val="0"/>
  <p:tag name="KSO_WM_UNIT_CLEAR" val="0"/>
  <p:tag name="KSO_WM_BEAUTIFY_FLAG" val="#wm#"/>
  <p:tag name="KSO_WM_TAG_VERSION" val="1.0"/>
  <p:tag name="KSO_WM_UNIT_PRESET_TEXT" val="THE TITLE &#13;ONLY LAYOUT HERE"/>
</p:tagLst>
</file>

<file path=ppt/tags/tag286.xml><?xml version="1.0" encoding="utf-8"?>
<p:tagLst xmlns:p="http://schemas.openxmlformats.org/presentationml/2006/main">
  <p:tag name="KSO_WM_TEMPLATE_CATEGORY" val="diagram"/>
  <p:tag name="KSO_WM_TEMPLATE_INDEX" val="20189485"/>
  <p:tag name="KSO_WM_UNIT_TYPE" val="f"/>
  <p:tag name="KSO_WM_UNIT_INDEX" val="1"/>
  <p:tag name="KSO_WM_UNIT_ID" val="diagram20189485_1*f*1"/>
  <p:tag name="KSO_WM_UNIT_LAYERLEVEL" val="1"/>
  <p:tag name="KSO_WM_UNIT_VALUE" val="119"/>
  <p:tag name="KSO_WM_UNIT_HIGHLIGHT" val="0"/>
  <p:tag name="KSO_WM_UNIT_COMPATIBLE" val="0"/>
  <p:tag name="KSO_WM_UNIT_CLEAR" val="0"/>
  <p:tag name="KSO_WM_BEAUTIFY_FLAG" val="#wm#"/>
  <p:tag name="KSO_WM_TAG_VERSION" val="1.0"/>
  <p:tag name="KSO_WM_UNIT_PRESET_TEXT" val="Unified fonts make reading more fluent Theme color makes reference line in PPT. Unified fonts make reading more fluent Theme color makes reference line in PPT."/>
  <p:tag name="KSO_WM_UNIT_TEXT_FILL_FORE_SCHEMECOLOR_INDEX_BRIGHTNESS" val="0.25"/>
  <p:tag name="KSO_WM_UNIT_TEXT_FILL_FORE_SCHEMECOLOR_INDEX" val="13"/>
  <p:tag name="KSO_WM_UNIT_TEXT_FILL_TYPE" val="1"/>
</p:tagLst>
</file>

<file path=ppt/tags/tag287.xml><?xml version="1.0" encoding="utf-8"?>
<p:tagLst xmlns:p="http://schemas.openxmlformats.org/presentationml/2006/main">
  <p:tag name="KSO_WM_TAG_VERSION" val="1.0"/>
  <p:tag name="KSO_WM_BEAUTIFY_FLAG" val="#wm#"/>
  <p:tag name="KSO_WM_UNIT_TYPE" val="i"/>
  <p:tag name="KSO_WM_UNIT_ID" val="diagram20189485_1*i*4"/>
  <p:tag name="KSO_WM_TEMPLATE_CATEGORY" val="diagram"/>
  <p:tag name="KSO_WM_TEMPLATE_INDEX" val="20189485"/>
  <p:tag name="KSO_WM_UNIT_INDEX" val="4"/>
  <p:tag name="KSO_WM_UNIT_FILL_FORE_SCHEMECOLOR_INDEX_BRIGHTNESS" val="0"/>
  <p:tag name="KSO_WM_UNIT_FILL_FORE_SCHEMECOLOR_INDEX" val="5"/>
  <p:tag name="KSO_WM_UNIT_FILL_TYPE" val="1"/>
</p:tagLst>
</file>

<file path=ppt/tags/tag288.xml><?xml version="1.0" encoding="utf-8"?>
<p:tagLst xmlns:p="http://schemas.openxmlformats.org/presentationml/2006/main">
  <p:tag name="KSO_WM_BEAUTIFY_FLAG" val="#wm#"/>
  <p:tag name="KSO_WM_TEMPLATE_CATEGORY" val="diagram"/>
  <p:tag name="KSO_WM_TEMPLATE_INDEX" val="20189485"/>
  <p:tag name="KSO_WM_TAG_VERSION" val="1.0"/>
  <p:tag name="KSO_WM_SLIDE_ID" val="diagram20189485_1"/>
  <p:tag name="KSO_WM_SLIDE_INDEX" val="1"/>
  <p:tag name="KSO_WM_SLIDE_ITEM_CNT" val="3"/>
  <p:tag name="KSO_WM_SLIDE_LAYOUT" val="a_f_d_g"/>
  <p:tag name="KSO_WM_SLIDE_LAYOUT_CNT" val="1_1_2_1"/>
  <p:tag name="KSO_WM_SLIDE_TYPE" val="text"/>
  <p:tag name="KSO_WM_SLIDE_SUBTYPE" val="picTxt"/>
  <p:tag name="KSO_WM_SLIDE_POSITION" val="103*88"/>
  <p:tag name="KSO_WM_SLIDE_SIZE" val="753*385"/>
  <p:tag name="KSO_WM_SLIDE_BK_DARK_LIGHT" val="2"/>
  <p:tag name="KSO_WM_SLIDE_BACKGROUND_TYPE" val="general"/>
</p:tagLst>
</file>

<file path=ppt/tags/tag289.xml><?xml version="1.0" encoding="utf-8"?>
<p:tagLst xmlns:p="http://schemas.openxmlformats.org/presentationml/2006/main">
  <p:tag name="KSO_WM_UNIT_PRESET_TEXT" val="点击输入正文"/>
  <p:tag name="KSO_WM_UNIT_NOCLEAR" val="0"/>
  <p:tag name="KSO_WM_UNIT_SHOW_EDIT_AREA_INDICATION" val="1"/>
  <p:tag name="KSO_WM_UNIT_VALUE" val="210"/>
  <p:tag name="KSO_WM_UNIT_HIGHLIGHT" val="0"/>
  <p:tag name="KSO_WM_UNIT_COMPATIBLE" val="0"/>
  <p:tag name="KSO_WM_UNIT_DIAGRAM_ISNUMVISUAL" val="0"/>
  <p:tag name="KSO_WM_UNIT_DIAGRAM_ISREFERUNIT" val="0"/>
  <p:tag name="KSO_WM_UNIT_TYPE" val="f"/>
  <p:tag name="KSO_WM_UNIT_INDEX" val="1"/>
  <p:tag name="KSO_WM_UNIT_ID" val="diagram20200419_1*f*1"/>
  <p:tag name="KSO_WM_TEMPLATE_CATEGORY" val="diagram"/>
  <p:tag name="KSO_WM_TEMPLATE_INDEX" val="20200419"/>
  <p:tag name="KSO_WM_UNIT_LAYERLEVEL" val="1"/>
  <p:tag name="KSO_WM_TAG_VERSION" val="1.0"/>
  <p:tag name="KSO_WM_BEAUTIFY_FLAG" val="#wm#"/>
  <p:tag name="KSO_WM_UNIT_DEFAULT_FONT" val="14;20;2"/>
  <p:tag name="KSO_WM_UNIT_BLOCK" val="0"/>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90.xml><?xml version="1.0" encoding="utf-8"?>
<p:tagLst xmlns:p="http://schemas.openxmlformats.org/presentationml/2006/main">
  <p:tag name="KSO_WM_UNIT_ISCONTENTSTITLE" val="0"/>
  <p:tag name="KSO_WM_UNIT_PRESET_TEXT" val="点击输入大标题"/>
  <p:tag name="KSO_WM_UNIT_NOCLEAR" val="0"/>
  <p:tag name="KSO_WM_UNIT_SHOW_EDIT_AREA_INDICATION" val="1"/>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00419_1*a*1"/>
  <p:tag name="KSO_WM_TEMPLATE_CATEGORY" val="diagram"/>
  <p:tag name="KSO_WM_TEMPLATE_INDEX" val="20200419"/>
  <p:tag name="KSO_WM_UNIT_LAYERLEVEL" val="1"/>
  <p:tag name="KSO_WM_TAG_VERSION" val="1.0"/>
  <p:tag name="KSO_WM_BEAUTIFY_FLAG" val="#wm#"/>
  <p:tag name="KSO_WM_UNIT_DEFAULT_FONT" val="24;44;4"/>
  <p:tag name="KSO_WM_UNIT_BLOCK" val="1"/>
</p:tagLst>
</file>

<file path=ppt/tags/tag291.xml><?xml version="1.0" encoding="utf-8"?>
<p:tagLst xmlns:p="http://schemas.openxmlformats.org/presentationml/2006/main">
  <p:tag name="KSO_WM_SLIDE_ID" val="diagram20200419_1"/>
  <p:tag name="KSO_WM_TEMPLATE_SUBCATEGORY" val="0"/>
  <p:tag name="KSO_WM_SLIDE_TYPE" val="text"/>
  <p:tag name="KSO_WM_SLIDE_SUBTYPE" val="picTxt"/>
  <p:tag name="KSO_WM_SLIDE_ITEM_CNT" val="0"/>
  <p:tag name="KSO_WM_SLIDE_INDEX" val="1"/>
  <p:tag name="KSO_WM_UNIT_SHOW_EDIT_AREA_INDICATION" val="1"/>
  <p:tag name="KSO_WM_SLIDE_SIZE" val="859*444"/>
  <p:tag name="KSO_WM_SLIDE_POSITION" val="52*47"/>
  <p:tag name="KSO_WM_TAG_VERSION" val="1.0"/>
  <p:tag name="KSO_WM_BEAUTIFY_FLAG" val="#wm#"/>
  <p:tag name="KSO_WM_TEMPLATE_CATEGORY" val="diagram"/>
  <p:tag name="KSO_WM_TEMPLATE_INDEX" val="20200419"/>
  <p:tag name="KSO_WM_SLIDE_LAYOUT" val="a_d_f"/>
  <p:tag name="KSO_WM_SLIDE_LAYOUT_CNT" val="1_1_1"/>
  <p:tag name="KSO_WM_SLIDE_LAYOUT_INFO" val="{&quot;direction&quot;:1,&quot;horizontalAlign&quot;:-1,&quot;verticalAlign&quot;:-1,&quot;type&quot;:1,&quot;diagramDirection&quot;:0,&quot;canSetOverLayout&quot;:0,&quot;isOverLayout&quot;:0,&quot;normalSize&quot;:{&quot;size1&quot;:54.4},&quot;minSize&quot;:{&quot;size1&quot;:47.7},&quot;maxSize&quot;:{&quot;size1&quot;:61.2},&quot;backgroundInfo&quot;:[{&quot;type&quot;:&quot;general&quot;,&quot;left&quot;:0.0,&quot;top&quot;:0.0,&quot;right&quot;:0.0,&quot;bottom&quot;:0.0},{&quot;type&quot;:&quot;frame&quot;,&quot;left&quot;:0.0,&quot;top&quot;:0.0,&quot;right&quot;:0.0,&quot;bottom&quot;:0.0}],&quot;subLayout&quot;:[{&quot;direction&quot;:0,&quot;horizontalAlign&quot;:2,&quot;verticalAlign&quot;:1,&quot;type&quot;:0,&quot;diagramDirection&quot;:1,&quot;canSetOverLayout&quot;:0,&quot;isOverLayout&quot;:0,&quot;margin&quot;:{&quot;left&quot;:1.846,&quot;top&quot;:1.69,&quot;right&quot;:2.583,&quot;bottom&quot;:1.69}},{&quot;direction&quot;:0,&quot;horizontalAlign&quot;:0,&quot;verticalAlign&quot;:1,&quot;type&quot;:1,&quot;diagramDirection&quot;:0,&quot;canSetOverLayout&quot;:1,&quot;isOverLayout&quot;:0,&quot;margin&quot;:{&quot;left&quot;:0.026,&quot;top&quot;:1.69,&quot;right&quot;:1.707,&quot;bottom&quot;:1.69},&quot;marginOverLayout&quot;:{&quot;left&quot;:0.026,&quot;top&quot;:0.0,&quot;right&quot;:0.0,&quot;bottom&quot;:0.0}}]}"/>
  <p:tag name="KSO_WM_SLIDE_CAN_ADD_NAVIGATION" val="1"/>
  <p:tag name="KSO_WM_SLIDE_BACKGROUND" val="[&quot;general&quot;,&quot;frame&quot;]"/>
  <p:tag name="KSO_WM_SLIDE_RATIO" val="1.777778"/>
</p:tagLst>
</file>

<file path=ppt/tags/tag292.xml><?xml version="1.0" encoding="utf-8"?>
<p:tagLst xmlns:p="http://schemas.openxmlformats.org/presentationml/2006/main">
  <p:tag name="KSO_WM_UNIT_PRESET_TEXT" val="点击输入正文"/>
  <p:tag name="KSO_WM_UNIT_NOCLEAR" val="0"/>
  <p:tag name="KSO_WM_UNIT_SHOW_EDIT_AREA_INDICATION" val="1"/>
  <p:tag name="KSO_WM_UNIT_VALUE" val="210"/>
  <p:tag name="KSO_WM_UNIT_HIGHLIGHT" val="0"/>
  <p:tag name="KSO_WM_UNIT_COMPATIBLE" val="0"/>
  <p:tag name="KSO_WM_UNIT_DIAGRAM_ISNUMVISUAL" val="0"/>
  <p:tag name="KSO_WM_UNIT_DIAGRAM_ISREFERUNIT" val="0"/>
  <p:tag name="KSO_WM_UNIT_TYPE" val="f"/>
  <p:tag name="KSO_WM_UNIT_INDEX" val="1"/>
  <p:tag name="KSO_WM_UNIT_ID" val="diagram20200419_1*f*1"/>
  <p:tag name="KSO_WM_TEMPLATE_CATEGORY" val="diagram"/>
  <p:tag name="KSO_WM_TEMPLATE_INDEX" val="20200419"/>
  <p:tag name="KSO_WM_UNIT_LAYERLEVEL" val="1"/>
  <p:tag name="KSO_WM_TAG_VERSION" val="1.0"/>
  <p:tag name="KSO_WM_BEAUTIFY_FLAG" val="#wm#"/>
  <p:tag name="KSO_WM_UNIT_DEFAULT_FONT" val="14;20;2"/>
  <p:tag name="KSO_WM_UNIT_BLOCK" val="0"/>
</p:tagLst>
</file>

<file path=ppt/tags/tag293.xml><?xml version="1.0" encoding="utf-8"?>
<p:tagLst xmlns:p="http://schemas.openxmlformats.org/presentationml/2006/main">
  <p:tag name="KSO_WM_UNIT_PLACING_PICTURE_USER_VIEWPORT" val="{&quot;height&quot;:6626,&quot;width&quot;:4511}"/>
</p:tagLst>
</file>

<file path=ppt/tags/tag294.xml><?xml version="1.0" encoding="utf-8"?>
<p:tagLst xmlns:p="http://schemas.openxmlformats.org/presentationml/2006/main">
  <p:tag name="KSO_WM_UNIT_PLACING_PICTURE_USER_VIEWPORT" val="{&quot;height&quot;:4314,&quot;width&quot;:8852}"/>
</p:tagLst>
</file>

<file path=ppt/tags/tag295.xml><?xml version="1.0" encoding="utf-8"?>
<p:tagLst xmlns:p="http://schemas.openxmlformats.org/presentationml/2006/main">
  <p:tag name="KSO_WM_UNIT_PLACING_PICTURE_USER_VIEWPORT" val="{&quot;height&quot;:5368,&quot;width&quot;:3694}"/>
</p:tagLst>
</file>

<file path=ppt/tags/tag296.xml><?xml version="1.0" encoding="utf-8"?>
<p:tagLst xmlns:p="http://schemas.openxmlformats.org/presentationml/2006/main">
  <p:tag name="KSO_WM_UNIT_PLACING_PICTURE_USER_VIEWPORT" val="{&quot;height&quot;:4314,&quot;width&quot;:8852}"/>
</p:tagLst>
</file>

<file path=ppt/tags/tag2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597_1*i*1"/>
  <p:tag name="KSO_WM_TEMPLATE_CATEGORY" val="diagram"/>
  <p:tag name="KSO_WM_TEMPLATE_INDEX" val="20201597"/>
  <p:tag name="KSO_WM_UNIT_LAYERLEVEL" val="1"/>
  <p:tag name="KSO_WM_TAG_VERSION" val="1.0"/>
  <p:tag name="KSO_WM_BEAUTIFY_FLAG" val="#wm#"/>
  <p:tag name="KSO_WM_UNIT_TYPE" val="i"/>
  <p:tag name="KSO_WM_UNIT_INDEX" val="1"/>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298.xml><?xml version="1.0" encoding="utf-8"?>
<p:tagLst xmlns:p="http://schemas.openxmlformats.org/presentationml/2006/main">
  <p:tag name="KSO_WM_BEAUTIFY_FLAG" val="#wm#"/>
  <p:tag name="KSO_WM_TEMPLATE_CATEGORY" val="diagram"/>
  <p:tag name="KSO_WM_TEMPLATE_INDEX" val="20200419"/>
  <p:tag name="KSO_WM_SLIDE_ID" val="diagram20200419_1"/>
  <p:tag name="KSO_WM_TEMPLATE_SUBCATEGORY" val="0"/>
  <p:tag name="KSO_WM_SLIDE_TYPE" val="text"/>
  <p:tag name="KSO_WM_SLIDE_SUBTYPE" val="picTxt"/>
  <p:tag name="KSO_WM_SLIDE_ITEM_CNT" val="0"/>
  <p:tag name="KSO_WM_SLIDE_INDEX" val="1"/>
  <p:tag name="KSO_WM_UNIT_SHOW_EDIT_AREA_INDICATION" val="1"/>
  <p:tag name="KSO_WM_SLIDE_SIZE" val="859*444"/>
  <p:tag name="KSO_WM_SLIDE_POSITION" val="52*47"/>
  <p:tag name="KSO_WM_TAG_VERSION" val="1.0"/>
  <p:tag name="KSO_WM_SLIDE_LAYOUT" val="a_d_f"/>
  <p:tag name="KSO_WM_SLIDE_LAYOUT_CNT" val="1_1_1"/>
  <p:tag name="KSO_WM_SLIDE_LAYOUT_INFO" val="{&quot;direction&quot;:1,&quot;horizontalAlign&quot;:-1,&quot;verticalAlign&quot;:-1,&quot;type&quot;:1,&quot;diagramDirection&quot;:0,&quot;canSetOverLayout&quot;:0,&quot;isOverLayout&quot;:0,&quot;normalSize&quot;:{&quot;size1&quot;:54.4},&quot;minSize&quot;:{&quot;size1&quot;:47.7},&quot;maxSize&quot;:{&quot;size1&quot;:61.2},&quot;backgroundInfo&quot;:[{&quot;type&quot;:&quot;general&quot;,&quot;left&quot;:0.0,&quot;top&quot;:0.0,&quot;right&quot;:0.0,&quot;bottom&quot;:0.0},{&quot;type&quot;:&quot;frame&quot;,&quot;left&quot;:0.0,&quot;top&quot;:0.0,&quot;right&quot;:0.0,&quot;bottom&quot;:0.0}],&quot;subLayout&quot;:[{&quot;direction&quot;:0,&quot;horizontalAlign&quot;:2,&quot;verticalAlign&quot;:1,&quot;type&quot;:0,&quot;diagramDirection&quot;:1,&quot;canSetOverLayout&quot;:0,&quot;isOverLayout&quot;:0,&quot;margin&quot;:{&quot;left&quot;:1.846,&quot;top&quot;:1.69,&quot;right&quot;:2.583,&quot;bottom&quot;:1.69}},{&quot;direction&quot;:0,&quot;horizontalAlign&quot;:0,&quot;verticalAlign&quot;:1,&quot;type&quot;:1,&quot;diagramDirection&quot;:0,&quot;canSetOverLayout&quot;:1,&quot;isOverLayout&quot;:0,&quot;margin&quot;:{&quot;left&quot;:0.026,&quot;top&quot;:1.69,&quot;right&quot;:1.707,&quot;bottom&quot;:1.69},&quot;marginOverLayout&quot;:{&quot;left&quot;:0.026,&quot;top&quot;:0.0,&quot;right&quot;:0.0,&quot;bottom&quot;:0.0}}]}"/>
  <p:tag name="KSO_WM_SLIDE_CAN_ADD_NAVIGATION" val="1"/>
  <p:tag name="KSO_WM_SLIDE_BACKGROUND" val="[&quot;general&quot;,&quot;frame&quot;]"/>
  <p:tag name="KSO_WM_SLIDE_RATIO" val="1.777778"/>
</p:tagLst>
</file>

<file path=ppt/tags/tag299.xml><?xml version="1.0" encoding="utf-8"?>
<p:tagLst xmlns:p="http://schemas.openxmlformats.org/presentationml/2006/main">
  <p:tag name="KSO_WM_UNIT_PRESET_TEXT" val="点击输入正文"/>
  <p:tag name="KSO_WM_UNIT_NOCLEAR" val="0"/>
  <p:tag name="KSO_WM_UNIT_VALUE" val="60"/>
  <p:tag name="KSO_WM_UNIT_HIGHLIGHT" val="0"/>
  <p:tag name="KSO_WM_UNIT_COMPATIBLE" val="0"/>
  <p:tag name="KSO_WM_UNIT_DIAGRAM_ISNUMVISUAL" val="0"/>
  <p:tag name="KSO_WM_UNIT_DIAGRAM_ISREFERUNIT" val="0"/>
  <p:tag name="KSO_WM_UNIT_TYPE" val="h_f"/>
  <p:tag name="KSO_WM_UNIT_INDEX" val="1_1"/>
  <p:tag name="KSO_WM_UNIT_ID" val="diagram20200332_1*h_f*1_1"/>
  <p:tag name="KSO_WM_TEMPLATE_CATEGORY" val="diagram"/>
  <p:tag name="KSO_WM_TEMPLATE_INDEX" val="20200332"/>
  <p:tag name="KSO_WM_UNIT_LAYERLEVEL" val="1_1"/>
  <p:tag name="KSO_WM_TAG_VERSION" val="1.0"/>
  <p:tag name="KSO_WM_BEAUTIFY_FLAG" val="#wm#"/>
  <p:tag name="KSO_WM_UNIT_IS_LAYOUT_DIAGRAM" val="1"/>
  <p:tag name="KSO_WM_UNIT_SHOW_EDIT_AREA_INDICATION" val="1"/>
  <p:tag name="KSO_WM_UNIT_PLACING_PICTURE_MD4" val="0"/>
  <p:tag name="KSO_WM_UNIT_DEFAULT_FONT" val="14;16;2"/>
  <p:tag name="KSO_WM_UNIT_BLOCK" val="0"/>
</p:tagLst>
</file>

<file path=ppt/tags/tag3.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597_1*i*1"/>
  <p:tag name="KSO_WM_TEMPLATE_CATEGORY" val="diagram"/>
  <p:tag name="KSO_WM_TEMPLATE_INDEX" val="20201597"/>
  <p:tag name="KSO_WM_UNIT_LAYERLEVEL" val="1"/>
  <p:tag name="KSO_WM_TAG_VERSION" val="1.0"/>
  <p:tag name="KSO_WM_BEAUTIFY_FLAG" val="#wm#"/>
  <p:tag name="KSO_WM_UNIT_TYPE" val="i"/>
  <p:tag name="KSO_WM_UNIT_INDEX" val="1"/>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301.xml><?xml version="1.0" encoding="utf-8"?>
<p:tagLst xmlns:p="http://schemas.openxmlformats.org/presentationml/2006/main">
  <p:tag name="KSO_WM_BEAUTIFY_FLAG" val="#wm#"/>
  <p:tag name="KSO_WM_TEMPLATE_CATEGORY" val="diagram"/>
  <p:tag name="KSO_WM_TEMPLATE_INDEX" val="20200332"/>
  <p:tag name="KSO_WM_SLIDE_ID" val="diagram20200332_1"/>
  <p:tag name="KSO_WM_TEMPLATE_SUBCATEGORY" val="0"/>
  <p:tag name="KSO_WM_TEMPLATE_MASTER_TYPE" val="0"/>
  <p:tag name="KSO_WM_TEMPLATE_COLOR_TYPE" val="1"/>
  <p:tag name="KSO_WM_SLIDE_ITEM_CNT" val="0"/>
  <p:tag name="KSO_WM_SLIDE_INDEX" val="1"/>
  <p:tag name="KSO_WM_TAG_VERSION" val="1.0"/>
  <p:tag name="KSO_WM_SLIDE_LAYOUT" val="h"/>
  <p:tag name="KSO_WM_SLIDE_LAYOUT_CNT" val="2"/>
  <p:tag name="KSO_WM_SLIDE_TYPE" val="text"/>
  <p:tag name="KSO_WM_SLIDE_SUBTYPE" val="picTxt"/>
  <p:tag name="KSO_WM_SLIDE_SIZE" val="888.283*492.378"/>
  <p:tag name="KSO_WM_SLIDE_POSITION" val="23.811*23.811"/>
  <p:tag name="KSO_WM_UNIT_SHOW_EDIT_AREA_INDICATION" val="1"/>
  <p:tag name="KSO_WM_SLIDE_LAYOUT_INFO" val="{&quot;direction&quot;:1,&quot;horizontalAlign&quot;:-1,&quot;verticalAlign&quot;:-1,&quot;type&quot;:0,&quot;diagramDirection&quot;:0,&quot;canSetOverLayout&quot;:0,&quot;isOverLayout&quot;:0,&quot;normalSize&quot;:{&quot;size1&quot;:52.8},&quot;minSize&quot;:{&quot;size1&quot;:33.3},&quot;maxSize&quot;:{&quot;size1&quot;:62.3},&quot;edge&quot;:{&quot;left&quot;:true,&quot;top&quot;:true,&quot;right&quot;:true,&quot;bottom&quot;:true},&quot;backgroundInfo&quot;:[{&quot;type&quot;:&quot;general&quot;,&quot;left&quot;:0.0,&quot;top&quot;:0.0,&quot;right&quot;:0.0,&quot;bottom&quot;:0.0,&quot;leftAbs&quot;:false,&quot;topAbs&quot;:false,&quot;rightAbs&quot;:false,&quot;bottomAbs&quot;:false}],&quot;subLayout&quot;:[{&quot;direction&quot;:0,&quot;horizontalAlign&quot;:-1,&quot;verticalAlign&quot;:-1,&quot;type&quot;:0,&quot;diagramDirection&quot;:0,&quot;canSetOverLayout&quot;:0,&quot;isOverLayout&quot;:0,&quot;margin&quot;:{&quot;left&quot;:0.84,&quot;top&quot;:0.84,&quot;right&quot;:1.92,&quot;bottom&quot;:0.84},&quot;edge&quot;:{&quot;left&quot;:true,&quot;top&quot;:true,&quot;right&quot;:false,&quot;bottom&quot;:true}},{&quot;direction&quot;:0,&quot;horizontalAlign&quot;:-1,&quot;verticalAlign&quot;:-1,&quot;type&quot;:0,&quot;diagramDirection&quot;:0,&quot;canSetOverLayout&quot;:0,&quot;isOverLayout&quot;:0,&quot;normalSize&quot;:{&quot;size1&quot;:50.0},&quot;minSize&quot;:{&quot;size1&quot;:50.0},&quot;maxSize&quot;:{&quot;size1&quot;:50.0},&quot;edge&quot;:{&quot;left&quot;:false,&quot;top&quot;:true,&quot;right&quot;:true,&quot;bottom&quot;:true},&quot;subLayout&quot;:[{&quot;direction&quot;:0,&quot;horizontalAlign&quot;:-1,&quot;verticalAlign&quot;:-1,&quot;type&quot;:0,&quot;diagramDirection&quot;:0,&quot;canSetOverLayout&quot;:0,&quot;isOverLayout&quot;:0,&quot;margin&quot;:{&quot;left&quot;:0.019,&quot;top&quot;:0.84,&quot;right&quot;:1.69,&quot;bottom&quot;:0.0},&quot;edge&quot;:{&quot;left&quot;:false,&quot;top&quot;:true,&quot;right&quot;:true,&quot;bottom&quot;:false}},{&quot;direction&quot;:0,&quot;horizontalAlign&quot;:-1,&quot;verticalAlign&quot;:-1,&quot;type&quot;:0,&quot;diagramDirection&quot;:0,&quot;canSetOverLayout&quot;:0,&quot;isOverLayout&quot;:0,&quot;margin&quot;:{&quot;left&quot;:0.019,&quot;top&quot;:0.0,&quot;right&quot;:1.69,&quot;bottom&quot;:0.84},&quot;edge&quot;:{&quot;left&quot;:false,&quot;top&quot;:false,&quot;right&quot;:true,&quot;bottom&quot;:true}}]}]}"/>
  <p:tag name="KSO_WM_SLIDE_CAN_ADD_NAVIGATION" val="1"/>
  <p:tag name="KSO_WM_SLIDE_BACKGROUND" val="[&quot;general&quot;]"/>
  <p:tag name="KSO_WM_SLIDE_RATIO" val="1.777778"/>
</p:tagLst>
</file>

<file path=ppt/tags/tag3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597_1*i*1"/>
  <p:tag name="KSO_WM_TEMPLATE_CATEGORY" val="diagram"/>
  <p:tag name="KSO_WM_TEMPLATE_INDEX" val="20201597"/>
  <p:tag name="KSO_WM_UNIT_LAYERLEVEL" val="1"/>
  <p:tag name="KSO_WM_TAG_VERSION" val="1.0"/>
  <p:tag name="KSO_WM_BEAUTIFY_FLAG" val="#wm#"/>
  <p:tag name="KSO_WM_UNIT_TYPE" val="i"/>
  <p:tag name="KSO_WM_UNIT_INDEX" val="1"/>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3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597_1*i*1"/>
  <p:tag name="KSO_WM_TEMPLATE_CATEGORY" val="diagram"/>
  <p:tag name="KSO_WM_TEMPLATE_INDEX" val="20201597"/>
  <p:tag name="KSO_WM_UNIT_LAYERLEVEL" val="1"/>
  <p:tag name="KSO_WM_TAG_VERSION" val="1.0"/>
  <p:tag name="KSO_WM_BEAUTIFY_FLAG" val="#wm#"/>
  <p:tag name="KSO_WM_UNIT_TYPE" val="i"/>
  <p:tag name="KSO_WM_UNIT_INDEX" val="1"/>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304.xml><?xml version="1.0" encoding="utf-8"?>
<p:tagLst xmlns:p="http://schemas.openxmlformats.org/presentationml/2006/main">
  <p:tag name="KSO_WM_BEAUTIFY_FLAG" val="#wm#"/>
  <p:tag name="KSO_WM_TEMPLATE_CATEGORY" val="diagram"/>
  <p:tag name="KSO_WM_TEMPLATE_INDEX" val="20200419"/>
</p:tagLst>
</file>

<file path=ppt/tags/tag305.xml><?xml version="1.0" encoding="utf-8"?>
<p:tagLst xmlns:p="http://schemas.openxmlformats.org/presentationml/2006/main">
  <p:tag name="KSO_WM_UNIT_PLACING_PICTURE_USER_VIEWPORT" val="{&quot;height&quot;:4443,&quot;width&quot;:13715}"/>
</p:tagLst>
</file>

<file path=ppt/tags/tag306.xml><?xml version="1.0" encoding="utf-8"?>
<p:tagLst xmlns:p="http://schemas.openxmlformats.org/presentationml/2006/main">
  <p:tag name="KSO_WM_UNIT_PLACING_PICTURE_USER_VIEWPORT" val="{&quot;height&quot;:4852,&quot;width&quot;:12041}"/>
</p:tagLst>
</file>

<file path=ppt/tags/tag307.xml><?xml version="1.0" encoding="utf-8"?>
<p:tagLst xmlns:p="http://schemas.openxmlformats.org/presentationml/2006/main">
  <p:tag name="KSO_WM_UNIT_PLACING_PICTURE_USER_VIEWPORT" val="{&quot;height&quot;:7570,&quot;width&quot;:8194}"/>
</p:tagLst>
</file>

<file path=ppt/tags/tag308.xml><?xml version="1.0" encoding="utf-8"?>
<p:tagLst xmlns:p="http://schemas.openxmlformats.org/presentationml/2006/main">
  <p:tag name="KSO_WM_UNIT_PLACING_PICTURE_USER_VIEWPORT" val="{&quot;height&quot;:8591,&quot;width&quot;:6583}"/>
</p:tagLst>
</file>

<file path=ppt/tags/tag3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597_1*i*1"/>
  <p:tag name="KSO_WM_TEMPLATE_CATEGORY" val="diagram"/>
  <p:tag name="KSO_WM_TEMPLATE_INDEX" val="20201597"/>
  <p:tag name="KSO_WM_UNIT_LAYERLEVEL" val="1"/>
  <p:tag name="KSO_WM_TAG_VERSION" val="1.0"/>
  <p:tag name="KSO_WM_BEAUTIFY_FLAG" val="#wm#"/>
  <p:tag name="KSO_WM_UNIT_TYPE" val="i"/>
  <p:tag name="KSO_WM_UNIT_INDEX" val="1"/>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10.xml><?xml version="1.0" encoding="utf-8"?>
<p:tagLst xmlns:p="http://schemas.openxmlformats.org/presentationml/2006/main">
  <p:tag name="KSO_WM_UNIT_PRESET_TEXT" val="点击输入正文"/>
  <p:tag name="KSO_WM_UNIT_NOCLEAR" val="0"/>
  <p:tag name="KSO_WM_UNIT_VALUE" val="159"/>
  <p:tag name="KSO_WM_UNIT_HIGHLIGHT" val="0"/>
  <p:tag name="KSO_WM_UNIT_COMPATIBLE" val="0"/>
  <p:tag name="KSO_WM_UNIT_DIAGRAM_ISNUMVISUAL" val="0"/>
  <p:tag name="KSO_WM_UNIT_DIAGRAM_ISREFERUNIT" val="0"/>
  <p:tag name="KSO_WM_UNIT_TYPE" val="f"/>
  <p:tag name="KSO_WM_UNIT_INDEX" val="1"/>
  <p:tag name="KSO_WM_UNIT_ID" val="diagram20200315_1*f*1"/>
  <p:tag name="KSO_WM_TEMPLATE_CATEGORY" val="diagram"/>
  <p:tag name="KSO_WM_TEMPLATE_INDEX" val="20200315"/>
  <p:tag name="KSO_WM_UNIT_LAYERLEVEL" val="1"/>
  <p:tag name="KSO_WM_TAG_VERSION" val="1.0"/>
  <p:tag name="KSO_WM_BEAUTIFY_FLAG" val="#wm#"/>
  <p:tag name="KSO_WM_UNIT_DEFAULT_FONT" val="14;16;2"/>
  <p:tag name="KSO_WM_UNIT_BLOCK" val="0"/>
  <p:tag name="KSO_WM_UNIT_DECORATE_INFO" val="{&quot;DecorateInfoX&quot;:{&quot;IsLeft&quot;:true,&quot;IsRight&quot;:false,&quot;IsAbs&quot;:false},&quot;DecorateInfoY&quot;:{&quot;IsTop&quot;:true,&quot;IsBottom&quot;:false,&quot;IsAbs&quot;:false}}"/>
  <p:tag name="KSO_WM_UNIT_PLACING_PICTURE_MD4" val="0"/>
  <p:tag name="KSO_WM_UNIT_SHOW_EDIT_AREA_INDICATION" val="1"/>
</p:tagLst>
</file>

<file path=ppt/tags/tag3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597_1*i*1"/>
  <p:tag name="KSO_WM_TEMPLATE_CATEGORY" val="diagram"/>
  <p:tag name="KSO_WM_TEMPLATE_INDEX" val="20201597"/>
  <p:tag name="KSO_WM_UNIT_LAYERLEVEL" val="1"/>
  <p:tag name="KSO_WM_TAG_VERSION" val="1.0"/>
  <p:tag name="KSO_WM_BEAUTIFY_FLAG" val="#wm#"/>
  <p:tag name="KSO_WM_UNIT_TYPE" val="i"/>
  <p:tag name="KSO_WM_UNIT_INDEX" val="1"/>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3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597_1*i*1"/>
  <p:tag name="KSO_WM_TEMPLATE_CATEGORY" val="diagram"/>
  <p:tag name="KSO_WM_TEMPLATE_INDEX" val="20201597"/>
  <p:tag name="KSO_WM_UNIT_LAYERLEVEL" val="1"/>
  <p:tag name="KSO_WM_TAG_VERSION" val="1.0"/>
  <p:tag name="KSO_WM_BEAUTIFY_FLAG" val="#wm#"/>
  <p:tag name="KSO_WM_UNIT_TYPE" val="i"/>
  <p:tag name="KSO_WM_UNIT_INDEX" val="1"/>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313.xml><?xml version="1.0" encoding="utf-8"?>
<p:tagLst xmlns:p="http://schemas.openxmlformats.org/presentationml/2006/main">
  <p:tag name="KSO_WM_SLIDE_ID" val="diagram20200315_1"/>
  <p:tag name="KSO_WM_TEMPLATE_SUBCATEGORY" val="11"/>
  <p:tag name="KSO_WM_TEMPLATE_MASTER_TYPE" val="0"/>
  <p:tag name="KSO_WM_TEMPLATE_COLOR_TYPE" val="1"/>
  <p:tag name="KSO_WM_SLIDE_TYPE" val="text"/>
  <p:tag name="KSO_WM_SLIDE_SUBTYPE" val="picTxt"/>
  <p:tag name="KSO_WM_SLIDE_ITEM_CNT" val="0"/>
  <p:tag name="KSO_WM_SLIDE_INDEX" val="1"/>
  <p:tag name="KSO_WM_SLIDE_SIZE" val="960*491"/>
  <p:tag name="KSO_WM_SLIDE_POSITION" val="0*0"/>
  <p:tag name="KSO_WM_TAG_VERSION" val="1.0"/>
  <p:tag name="KSO_WM_BEAUTIFY_FLAG" val="#wm#"/>
  <p:tag name="KSO_WM_TEMPLATE_CATEGORY" val="diagram"/>
  <p:tag name="KSO_WM_TEMPLATE_INDEX" val="20200315"/>
  <p:tag name="KSO_WM_SLIDE_LAYOUT" val="a_d_f_i"/>
  <p:tag name="KSO_WM_SLIDE_LAYOUT_CNT" val="1_1_1_1"/>
  <p:tag name="KSO_WM_SLIDE_LAYOUT_INFO" val="{&quot;direction&quot;:0,&quot;horizontalAlign&quot;:-1,&quot;verticalAlign&quot;:-1,&quot;type&quot;:1,&quot;diagramDirection&quot;:0,&quot;canSetOverLayout&quot;:0,&quot;isOverLayout&quot;:0,&quot;normalSize&quot;:{&quot;size1&quot;:21.2},&quot;minSize&quot;:{&quot;size1&quot;:21.2},&quot;maxSize&quot;:{&quot;size1&quot;:21.2},&quot;edge&quot;:{&quot;left&quot;:true,&quot;top&quot;:true,&quot;right&quot;:true,&quot;bottom&quot;:true},&quot;backgroundInfo&quot;:[{&quot;type&quot;:&quot;general&quot;,&quot;left&quot;:0.0,&quot;top&quot;:0.0,&quot;right&quot;:0.0,&quot;bottom&quot;:0.0,&quot;leftAbs&quot;:false,&quot;topAbs&quot;:false,&quot;rightAbs&quot;:false,&quot;bottomAbs&quot;:false},{&quot;type&quot;:&quot;frame&quot;,&quot;left&quot;:0.0,&quot;top&quot;:0.0,&quot;right&quot;:0.0,&quot;bottom&quot;:0.0,&quot;leftAbs&quot;:false,&quot;topAbs&quot;:false,&quot;rightAbs&quot;:false,&quot;bottomAbs&quot;:false}],&quot;subLayout&quot;:[{&quot;direction&quot;:0,&quot;horizontalAlign&quot;:-1,&quot;verticalAlign&quot;:-1,&quot;type&quot;:0,&quot;diagramDirection&quot;:0,&quot;canSetOverLayout&quot;:0,&quot;isOverLayout&quot;:0,&quot;margin&quot;:{&quot;left&quot;:1.69,&quot;top&quot;:1.69,&quot;right&quot;:1.69,&quot;bottom&quot;:0.614},&quot;edge&quot;:{&quot;left&quot;:true,&quot;top&quot;:true,&quot;right&quot;:true,&quot;bottom&quot;:false}},{&quot;direction&quot;:0,&quot;horizontalAlign&quot;:-1,&quot;verticalAlign&quot;:-1,&quot;type&quot;:0,&quot;diagramDirection&quot;:0,&quot;canSetOverLayout&quot;:0,&quot;isOverLayout&quot;:0,&quot;normalSize&quot;:{&quot;size1&quot;:69.8},&quot;minSize&quot;:{&quot;size1&quot;:37.4},&quot;maxSize&quot;:{&quot;size1&quot;:81.8},&quot;edge&quot;:{&quot;left&quot;:true,&quot;top&quot;:false,&quot;right&quot;:true,&quot;bottom&quot;:true},&quot;subLayout&quot;:[{&quot;direction&quot;:0,&quot;horizontalAlign&quot;:1,&quot;verticalAlign&quot;:1,&quot;type&quot;:1,&quot;diagramDirection&quot;:0,&quot;canSetOverLayout&quot;:1,&quot;isOverLayout&quot;:0,&quot;margin&quot;:{&quot;left&quot;:1.69,&quot;top&quot;:0.026,&quot;right&quot;:1.69,&quot;bottom&quot;:0.394},&quot;marginOverLayout&quot;:{&quot;left&quot;:0.0,&quot;top&quot;:0.026,&quot;right&quot;:0.0,&quot;bottom&quot;:0.394},&quot;edge&quot;:{&quot;left&quot;:true,&quot;top&quot;:false,&quot;right&quot;:true,&quot;bottom&quot;:false},&quot;backgroundInfo&quot;:[{&quot;type&quot;:&quot;topBottom&quot;,&quot;left&quot;:0.0,&quot;top&quot;:-4.07,&quot;right&quot;:0.0,&quot;bottom&quot;:0.6254934,&quot;leftAbs&quot;:false,&quot;topAbs&quot;:true,&quot;rightAbs&quot;:false,&quot;bottomAbs&quot;:false}]},{&quot;direction&quot;:0,&quot;horizontalAlign&quot;:1,&quot;verticalAlign&quot;:0,&quot;type&quot;:0,&quot;diagramDirection&quot;:0,&quot;canSetOverLayout&quot;:0,&quot;isOverLayout&quot;:0,&quot;margin&quot;:{&quot;left&quot;:1.69,&quot;top&quot;:0.026,&quot;right&quot;:1.69,&quot;bottom&quot;:1.69},&quot;edge&quot;:{&quot;left&quot;:true,&quot;top&quot;:false,&quot;right&quot;:true,&quot;bottom&quot;:true}}]}]}"/>
  <p:tag name="KSO_WM_SLIDE_CAN_ADD_NAVIGATION" val="1"/>
  <p:tag name="KSO_WM_SLIDE_BACKGROUND" val="[&quot;general&quot;,&quot;frame&quot;,&quot;topBottom&quot;]"/>
  <p:tag name="KSO_WM_SLIDE_RATIO" val="1.777778"/>
  <p:tag name="KSO_WM_UNIT_SHOW_EDIT_AREA_INDICATION" val="1"/>
</p:tagLst>
</file>

<file path=ppt/tags/tag314.xml><?xml version="1.0" encoding="utf-8"?>
<p:tagLst xmlns:p="http://schemas.openxmlformats.org/presentationml/2006/main">
  <p:tag name="KSO_WM_UNIT_PRESET_TEXT" val="点击输入正文"/>
  <p:tag name="KSO_WM_UNIT_NOCLEAR" val="0"/>
  <p:tag name="KSO_WM_UNIT_VALUE" val="159"/>
  <p:tag name="KSO_WM_UNIT_HIGHLIGHT" val="0"/>
  <p:tag name="KSO_WM_UNIT_COMPATIBLE" val="0"/>
  <p:tag name="KSO_WM_UNIT_DIAGRAM_ISNUMVISUAL" val="0"/>
  <p:tag name="KSO_WM_UNIT_DIAGRAM_ISREFERUNIT" val="0"/>
  <p:tag name="KSO_WM_UNIT_TYPE" val="f"/>
  <p:tag name="KSO_WM_UNIT_INDEX" val="1"/>
  <p:tag name="KSO_WM_UNIT_ID" val="diagram20200315_1*f*1"/>
  <p:tag name="KSO_WM_TEMPLATE_CATEGORY" val="diagram"/>
  <p:tag name="KSO_WM_TEMPLATE_INDEX" val="20200315"/>
  <p:tag name="KSO_WM_UNIT_LAYERLEVEL" val="1"/>
  <p:tag name="KSO_WM_TAG_VERSION" val="1.0"/>
  <p:tag name="KSO_WM_BEAUTIFY_FLAG" val="#wm#"/>
  <p:tag name="KSO_WM_UNIT_DEFAULT_FONT" val="14;16;2"/>
  <p:tag name="KSO_WM_UNIT_BLOCK" val="0"/>
  <p:tag name="KSO_WM_UNIT_DECORATE_INFO" val="{&quot;DecorateInfoX&quot;:{&quot;IsLeft&quot;:true,&quot;IsRight&quot;:false,&quot;IsAbs&quot;:false},&quot;DecorateInfoY&quot;:{&quot;IsTop&quot;:true,&quot;IsBottom&quot;:false,&quot;IsAbs&quot;:false}}"/>
  <p:tag name="KSO_WM_UNIT_PLACING_PICTURE_MD4" val="0"/>
  <p:tag name="KSO_WM_UNIT_SHOW_EDIT_AREA_INDICATION" val="1"/>
</p:tagLst>
</file>

<file path=ppt/tags/tag3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597_1*i*1"/>
  <p:tag name="KSO_WM_TEMPLATE_CATEGORY" val="diagram"/>
  <p:tag name="KSO_WM_TEMPLATE_INDEX" val="20201597"/>
  <p:tag name="KSO_WM_UNIT_LAYERLEVEL" val="1"/>
  <p:tag name="KSO_WM_TAG_VERSION" val="1.0"/>
  <p:tag name="KSO_WM_BEAUTIFY_FLAG" val="#wm#"/>
  <p:tag name="KSO_WM_UNIT_TYPE" val="i"/>
  <p:tag name="KSO_WM_UNIT_INDEX" val="1"/>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316.xml><?xml version="1.0" encoding="utf-8"?>
<p:tagLst xmlns:p="http://schemas.openxmlformats.org/presentationml/2006/main">
  <p:tag name="KSO_WM_BEAUTIFY_FLAG" val="#wm#"/>
  <p:tag name="KSO_WM_TEMPLATE_CATEGORY" val="diagram"/>
  <p:tag name="KSO_WM_TEMPLATE_INDEX" val="20200315"/>
</p:tagLst>
</file>

<file path=ppt/tags/tag317.xml><?xml version="1.0" encoding="utf-8"?>
<p:tagLst xmlns:p="http://schemas.openxmlformats.org/presentationml/2006/main">
  <p:tag name="KSO_WM_BEAUTIFY_FLAG" val="#wm#"/>
  <p:tag name="KSO_WM_TEMPLATE_CATEGORY" val="diagram"/>
  <p:tag name="KSO_WM_TEMPLATE_INDEX" val="20200315"/>
</p:tagLst>
</file>

<file path=ppt/tags/tag318.xml><?xml version="1.0" encoding="utf-8"?>
<p:tagLst xmlns:p="http://schemas.openxmlformats.org/presentationml/2006/main">
  <p:tag name="KSO_WM_UNIT_TYPE" val="i"/>
  <p:tag name="KSO_WM_UNIT_SUBTYPE" val="h"/>
  <p:tag name="KSO_WM_SLIDE_BACKGROUND_TYPE" val="frame"/>
  <p:tag name="KSO_WM_SLIDE_BK_DARK_LIGHT" val="2"/>
  <p:tag name="KSO_WM_UNIT_HIGHLIGHT" val="0"/>
  <p:tag name="KSO_WM_UNIT_COMPATIBLE" val="0"/>
  <p:tag name="KSO_WM_UNIT_DIAGRAM_ISNUMVISUAL" val="0"/>
  <p:tag name="KSO_WM_UNIT_DIAGRAM_ISREFERUNIT" val="0"/>
  <p:tag name="KSO_WM_UNIT_INDEX" val="1"/>
  <p:tag name="KSO_WM_UNIT_ID" val="_13*i*1"/>
  <p:tag name="KSO_WM_UNIT_BK_DARK_LIGHT" val="2"/>
  <p:tag name="KSO_WM_UNIT_LAYERLEVEL" val="1"/>
  <p:tag name="KSO_WM_TAG_VERSION" val="1.0"/>
  <p:tag name="KSO_WM_BEAUTIFY_FLAG" val="#wm#"/>
</p:tagLst>
</file>

<file path=ppt/tags/tag319.xml><?xml version="1.0" encoding="utf-8"?>
<p:tagLst xmlns:p="http://schemas.openxmlformats.org/presentationml/2006/main">
  <p:tag name="KSO_WM_UNIT_PRESET_TEXT" val="点击输入正文"/>
  <p:tag name="KSO_WM_UNIT_NOCLEAR" val="0"/>
  <p:tag name="KSO_WM_UNIT_SHOW_EDIT_AREA_INDICATION" val="1"/>
  <p:tag name="KSO_WM_UNIT_VALUE" val="210"/>
  <p:tag name="KSO_WM_UNIT_HIGHLIGHT" val="0"/>
  <p:tag name="KSO_WM_UNIT_COMPATIBLE" val="0"/>
  <p:tag name="KSO_WM_UNIT_DIAGRAM_ISNUMVISUAL" val="0"/>
  <p:tag name="KSO_WM_UNIT_DIAGRAM_ISREFERUNIT" val="0"/>
  <p:tag name="KSO_WM_UNIT_TYPE" val="f"/>
  <p:tag name="KSO_WM_UNIT_INDEX" val="1"/>
  <p:tag name="KSO_WM_UNIT_ID" val="diagram20200419_1*f*1"/>
  <p:tag name="KSO_WM_TEMPLATE_CATEGORY" val="diagram"/>
  <p:tag name="KSO_WM_TEMPLATE_INDEX" val="20200419"/>
  <p:tag name="KSO_WM_UNIT_LAYERLEVEL" val="1"/>
  <p:tag name="KSO_WM_TAG_VERSION" val="1.0"/>
  <p:tag name="KSO_WM_BEAUTIFY_FLAG" val="#wm#"/>
  <p:tag name="KSO_WM_UNIT_DEFAULT_FONT" val="14;20;2"/>
  <p:tag name="KSO_WM_UNIT_BLOCK" val="0"/>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597_1*i*1"/>
  <p:tag name="KSO_WM_TEMPLATE_CATEGORY" val="diagram"/>
  <p:tag name="KSO_WM_TEMPLATE_INDEX" val="20201597"/>
  <p:tag name="KSO_WM_UNIT_LAYERLEVEL" val="1"/>
  <p:tag name="KSO_WM_TAG_VERSION" val="1.0"/>
  <p:tag name="KSO_WM_BEAUTIFY_FLAG" val="#wm#"/>
  <p:tag name="KSO_WM_UNIT_TYPE" val="i"/>
  <p:tag name="KSO_WM_UNIT_INDEX" val="1"/>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3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597_1*i*1"/>
  <p:tag name="KSO_WM_TEMPLATE_CATEGORY" val="diagram"/>
  <p:tag name="KSO_WM_TEMPLATE_INDEX" val="20201597"/>
  <p:tag name="KSO_WM_UNIT_LAYERLEVEL" val="1"/>
  <p:tag name="KSO_WM_TAG_VERSION" val="1.0"/>
  <p:tag name="KSO_WM_BEAUTIFY_FLAG" val="#wm#"/>
  <p:tag name="KSO_WM_UNIT_TYPE" val="i"/>
  <p:tag name="KSO_WM_UNIT_INDEX" val="1"/>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322.xml><?xml version="1.0" encoding="utf-8"?>
<p:tagLst xmlns:p="http://schemas.openxmlformats.org/presentationml/2006/main">
  <p:tag name="KSO_WM_SLIDE_ID" val="diagram20200419_1"/>
  <p:tag name="KSO_WM_TEMPLATE_SUBCATEGORY" val="0"/>
  <p:tag name="KSO_WM_SLIDE_TYPE" val="text"/>
  <p:tag name="KSO_WM_SLIDE_SUBTYPE" val="picTxt"/>
  <p:tag name="KSO_WM_SLIDE_ITEM_CNT" val="0"/>
  <p:tag name="KSO_WM_SLIDE_INDEX" val="1"/>
  <p:tag name="KSO_WM_UNIT_SHOW_EDIT_AREA_INDICATION" val="1"/>
  <p:tag name="KSO_WM_SLIDE_SIZE" val="859*444"/>
  <p:tag name="KSO_WM_SLIDE_POSITION" val="52*47"/>
  <p:tag name="KSO_WM_TAG_VERSION" val="1.0"/>
  <p:tag name="KSO_WM_BEAUTIFY_FLAG" val="#wm#"/>
  <p:tag name="KSO_WM_TEMPLATE_CATEGORY" val="diagram"/>
  <p:tag name="KSO_WM_TEMPLATE_INDEX" val="20200419"/>
  <p:tag name="KSO_WM_SLIDE_LAYOUT" val="a_d_f"/>
  <p:tag name="KSO_WM_SLIDE_LAYOUT_CNT" val="1_1_1"/>
  <p:tag name="KSO_WM_SLIDE_LAYOUT_INFO" val="{&quot;direction&quot;:1,&quot;horizontalAlign&quot;:-1,&quot;verticalAlign&quot;:-1,&quot;type&quot;:1,&quot;diagramDirection&quot;:0,&quot;canSetOverLayout&quot;:0,&quot;isOverLayout&quot;:0,&quot;normalSize&quot;:{&quot;size1&quot;:54.4},&quot;minSize&quot;:{&quot;size1&quot;:47.7},&quot;maxSize&quot;:{&quot;size1&quot;:61.2},&quot;backgroundInfo&quot;:[{&quot;type&quot;:&quot;general&quot;,&quot;left&quot;:0.0,&quot;top&quot;:0.0,&quot;right&quot;:0.0,&quot;bottom&quot;:0.0},{&quot;type&quot;:&quot;frame&quot;,&quot;left&quot;:0.0,&quot;top&quot;:0.0,&quot;right&quot;:0.0,&quot;bottom&quot;:0.0}],&quot;subLayout&quot;:[{&quot;direction&quot;:0,&quot;horizontalAlign&quot;:2,&quot;verticalAlign&quot;:1,&quot;type&quot;:0,&quot;diagramDirection&quot;:1,&quot;canSetOverLayout&quot;:0,&quot;isOverLayout&quot;:0,&quot;margin&quot;:{&quot;left&quot;:1.846,&quot;top&quot;:1.69,&quot;right&quot;:2.583,&quot;bottom&quot;:1.69}},{&quot;direction&quot;:0,&quot;horizontalAlign&quot;:0,&quot;verticalAlign&quot;:1,&quot;type&quot;:1,&quot;diagramDirection&quot;:0,&quot;canSetOverLayout&quot;:1,&quot;isOverLayout&quot;:0,&quot;margin&quot;:{&quot;left&quot;:0.026,&quot;top&quot;:1.69,&quot;right&quot;:1.707,&quot;bottom&quot;:1.69},&quot;marginOverLayout&quot;:{&quot;left&quot;:0.026,&quot;top&quot;:0.0,&quot;right&quot;:0.0,&quot;bottom&quot;:0.0}}]}"/>
  <p:tag name="KSO_WM_SLIDE_CAN_ADD_NAVIGATION" val="1"/>
  <p:tag name="KSO_WM_SLIDE_BACKGROUND" val="[&quot;general&quot;,&quot;frame&quot;]"/>
  <p:tag name="KSO_WM_SLIDE_RATIO" val="1.777778"/>
  <p:tag name="KSO_WM_SLIDE_BK_DARK_LIGHT" val="2"/>
  <p:tag name="KSO_WM_SLIDE_BACKGROUND_TYPE" val="frame"/>
</p:tagLst>
</file>

<file path=ppt/tags/tag323.xml><?xml version="1.0" encoding="utf-8"?>
<p:tagLst xmlns:p="http://schemas.openxmlformats.org/presentationml/2006/main">
  <p:tag name="KSO_WM_UNIT_TYPE" val="i"/>
  <p:tag name="KSO_WM_UNIT_SUBTYPE" val="h"/>
  <p:tag name="KSO_WM_SLIDE_BACKGROUND_TYPE" val="frame"/>
  <p:tag name="KSO_WM_SLIDE_BK_DARK_LIGHT" val="2"/>
  <p:tag name="KSO_WM_UNIT_HIGHLIGHT" val="0"/>
  <p:tag name="KSO_WM_UNIT_COMPATIBLE" val="0"/>
  <p:tag name="KSO_WM_UNIT_DIAGRAM_ISNUMVISUAL" val="0"/>
  <p:tag name="KSO_WM_UNIT_DIAGRAM_ISREFERUNIT" val="0"/>
  <p:tag name="KSO_WM_UNIT_INDEX" val="1"/>
  <p:tag name="KSO_WM_UNIT_ID" val="_13*i*1"/>
  <p:tag name="KSO_WM_UNIT_BK_DARK_LIGHT" val="2"/>
  <p:tag name="KSO_WM_UNIT_LAYERLEVEL" val="1"/>
  <p:tag name="KSO_WM_TAG_VERSION" val="1.0"/>
  <p:tag name="KSO_WM_BEAUTIFY_FLAG" val="#wm#"/>
</p:tagLst>
</file>

<file path=ppt/tags/tag324.xml><?xml version="1.0" encoding="utf-8"?>
<p:tagLst xmlns:p="http://schemas.openxmlformats.org/presentationml/2006/main">
  <p:tag name="KSO_WM_UNIT_PRESET_TEXT" val="点击输入正文"/>
  <p:tag name="KSO_WM_UNIT_NOCLEAR" val="0"/>
  <p:tag name="KSO_WM_UNIT_SHOW_EDIT_AREA_INDICATION" val="1"/>
  <p:tag name="KSO_WM_UNIT_VALUE" val="210"/>
  <p:tag name="KSO_WM_UNIT_HIGHLIGHT" val="0"/>
  <p:tag name="KSO_WM_UNIT_COMPATIBLE" val="0"/>
  <p:tag name="KSO_WM_UNIT_DIAGRAM_ISNUMVISUAL" val="0"/>
  <p:tag name="KSO_WM_UNIT_DIAGRAM_ISREFERUNIT" val="0"/>
  <p:tag name="KSO_WM_UNIT_TYPE" val="f"/>
  <p:tag name="KSO_WM_UNIT_INDEX" val="1"/>
  <p:tag name="KSO_WM_UNIT_ID" val="diagram20200419_1*f*1"/>
  <p:tag name="KSO_WM_TEMPLATE_CATEGORY" val="diagram"/>
  <p:tag name="KSO_WM_TEMPLATE_INDEX" val="20200419"/>
  <p:tag name="KSO_WM_UNIT_LAYERLEVEL" val="1"/>
  <p:tag name="KSO_WM_TAG_VERSION" val="1.0"/>
  <p:tag name="KSO_WM_BEAUTIFY_FLAG" val="#wm#"/>
  <p:tag name="KSO_WM_UNIT_DEFAULT_FONT" val="14;20;2"/>
  <p:tag name="KSO_WM_UNIT_BLOCK" val="0"/>
</p:tagLst>
</file>

<file path=ppt/tags/tag3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597_1*i*1"/>
  <p:tag name="KSO_WM_TEMPLATE_CATEGORY" val="diagram"/>
  <p:tag name="KSO_WM_TEMPLATE_INDEX" val="20201597"/>
  <p:tag name="KSO_WM_UNIT_LAYERLEVEL" val="1"/>
  <p:tag name="KSO_WM_TAG_VERSION" val="1.0"/>
  <p:tag name="KSO_WM_BEAUTIFY_FLAG" val="#wm#"/>
  <p:tag name="KSO_WM_UNIT_TYPE" val="i"/>
  <p:tag name="KSO_WM_UNIT_INDEX" val="1"/>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3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597_1*i*1"/>
  <p:tag name="KSO_WM_TEMPLATE_CATEGORY" val="diagram"/>
  <p:tag name="KSO_WM_TEMPLATE_INDEX" val="20201597"/>
  <p:tag name="KSO_WM_UNIT_LAYERLEVEL" val="1"/>
  <p:tag name="KSO_WM_TAG_VERSION" val="1.0"/>
  <p:tag name="KSO_WM_BEAUTIFY_FLAG" val="#wm#"/>
  <p:tag name="KSO_WM_UNIT_TYPE" val="i"/>
  <p:tag name="KSO_WM_UNIT_INDEX" val="1"/>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327.xml><?xml version="1.0" encoding="utf-8"?>
<p:tagLst xmlns:p="http://schemas.openxmlformats.org/presentationml/2006/main">
  <p:tag name="KSO_WM_SLIDE_ID" val="diagram20200419_1"/>
  <p:tag name="KSO_WM_TEMPLATE_SUBCATEGORY" val="0"/>
  <p:tag name="KSO_WM_SLIDE_TYPE" val="text"/>
  <p:tag name="KSO_WM_SLIDE_SUBTYPE" val="picTxt"/>
  <p:tag name="KSO_WM_SLIDE_ITEM_CNT" val="0"/>
  <p:tag name="KSO_WM_SLIDE_INDEX" val="1"/>
  <p:tag name="KSO_WM_UNIT_SHOW_EDIT_AREA_INDICATION" val="1"/>
  <p:tag name="KSO_WM_SLIDE_SIZE" val="859*444"/>
  <p:tag name="KSO_WM_SLIDE_POSITION" val="52*47"/>
  <p:tag name="KSO_WM_TAG_VERSION" val="1.0"/>
  <p:tag name="KSO_WM_BEAUTIFY_FLAG" val="#wm#"/>
  <p:tag name="KSO_WM_TEMPLATE_CATEGORY" val="diagram"/>
  <p:tag name="KSO_WM_TEMPLATE_INDEX" val="20200419"/>
  <p:tag name="KSO_WM_SLIDE_LAYOUT" val="a_d_f"/>
  <p:tag name="KSO_WM_SLIDE_LAYOUT_CNT" val="1_1_1"/>
  <p:tag name="KSO_WM_SLIDE_LAYOUT_INFO" val="{&quot;direction&quot;:1,&quot;horizontalAlign&quot;:-1,&quot;verticalAlign&quot;:-1,&quot;type&quot;:1,&quot;diagramDirection&quot;:0,&quot;canSetOverLayout&quot;:0,&quot;isOverLayout&quot;:0,&quot;normalSize&quot;:{&quot;size1&quot;:54.4},&quot;minSize&quot;:{&quot;size1&quot;:47.7},&quot;maxSize&quot;:{&quot;size1&quot;:61.2},&quot;backgroundInfo&quot;:[{&quot;type&quot;:&quot;general&quot;,&quot;left&quot;:0.0,&quot;top&quot;:0.0,&quot;right&quot;:0.0,&quot;bottom&quot;:0.0},{&quot;type&quot;:&quot;frame&quot;,&quot;left&quot;:0.0,&quot;top&quot;:0.0,&quot;right&quot;:0.0,&quot;bottom&quot;:0.0}],&quot;subLayout&quot;:[{&quot;direction&quot;:0,&quot;horizontalAlign&quot;:2,&quot;verticalAlign&quot;:1,&quot;type&quot;:0,&quot;diagramDirection&quot;:1,&quot;canSetOverLayout&quot;:0,&quot;isOverLayout&quot;:0,&quot;margin&quot;:{&quot;left&quot;:1.846,&quot;top&quot;:1.69,&quot;right&quot;:2.583,&quot;bottom&quot;:1.69}},{&quot;direction&quot;:0,&quot;horizontalAlign&quot;:0,&quot;verticalAlign&quot;:1,&quot;type&quot;:1,&quot;diagramDirection&quot;:0,&quot;canSetOverLayout&quot;:1,&quot;isOverLayout&quot;:0,&quot;margin&quot;:{&quot;left&quot;:0.026,&quot;top&quot;:1.69,&quot;right&quot;:1.707,&quot;bottom&quot;:1.69},&quot;marginOverLayout&quot;:{&quot;left&quot;:0.026,&quot;top&quot;:0.0,&quot;right&quot;:0.0,&quot;bottom&quot;:0.0}}]}"/>
  <p:tag name="KSO_WM_SLIDE_CAN_ADD_NAVIGATION" val="1"/>
  <p:tag name="KSO_WM_SLIDE_BACKGROUND" val="[&quot;general&quot;,&quot;frame&quot;]"/>
  <p:tag name="KSO_WM_SLIDE_RATIO" val="1.777778"/>
  <p:tag name="KSO_WM_SLIDE_BK_DARK_LIGHT" val="2"/>
  <p:tag name="KSO_WM_SLIDE_BACKGROUND_TYPE" val="frame"/>
</p:tagLst>
</file>

<file path=ppt/tags/tag328.xml><?xml version="1.0" encoding="utf-8"?>
<p:tagLst xmlns:p="http://schemas.openxmlformats.org/presentationml/2006/main">
  <p:tag name="KSO_WM_UNIT_TYPE" val="i"/>
  <p:tag name="KSO_WM_UNIT_SUBTYPE" val="h"/>
  <p:tag name="KSO_WM_SLIDE_BACKGROUND_TYPE" val="frame"/>
  <p:tag name="KSO_WM_SLIDE_BK_DARK_LIGHT" val="2"/>
  <p:tag name="KSO_WM_UNIT_HIGHLIGHT" val="0"/>
  <p:tag name="KSO_WM_UNIT_COMPATIBLE" val="0"/>
  <p:tag name="KSO_WM_UNIT_DIAGRAM_ISNUMVISUAL" val="0"/>
  <p:tag name="KSO_WM_UNIT_DIAGRAM_ISREFERUNIT" val="0"/>
  <p:tag name="KSO_WM_UNIT_INDEX" val="1"/>
  <p:tag name="KSO_WM_UNIT_ID" val="_13*i*1"/>
  <p:tag name="KSO_WM_UNIT_BK_DARK_LIGHT" val="2"/>
  <p:tag name="KSO_WM_UNIT_LAYERLEVEL" val="1"/>
  <p:tag name="KSO_WM_TAG_VERSION" val="1.0"/>
  <p:tag name="KSO_WM_BEAUTIFY_FLAG" val="#wm#"/>
</p:tagLst>
</file>

<file path=ppt/tags/tag329.xml><?xml version="1.0" encoding="utf-8"?>
<p:tagLst xmlns:p="http://schemas.openxmlformats.org/presentationml/2006/main">
  <p:tag name="KSO_WM_UNIT_PRESET_TEXT" val="点击输入正文"/>
  <p:tag name="KSO_WM_UNIT_NOCLEAR" val="0"/>
  <p:tag name="KSO_WM_UNIT_SHOW_EDIT_AREA_INDICATION" val="1"/>
  <p:tag name="KSO_WM_UNIT_VALUE" val="210"/>
  <p:tag name="KSO_WM_UNIT_HIGHLIGHT" val="0"/>
  <p:tag name="KSO_WM_UNIT_COMPATIBLE" val="0"/>
  <p:tag name="KSO_WM_UNIT_DIAGRAM_ISNUMVISUAL" val="0"/>
  <p:tag name="KSO_WM_UNIT_DIAGRAM_ISREFERUNIT" val="0"/>
  <p:tag name="KSO_WM_UNIT_TYPE" val="f"/>
  <p:tag name="KSO_WM_UNIT_INDEX" val="1"/>
  <p:tag name="KSO_WM_UNIT_ID" val="diagram20200419_1*f*1"/>
  <p:tag name="KSO_WM_TEMPLATE_CATEGORY" val="diagram"/>
  <p:tag name="KSO_WM_TEMPLATE_INDEX" val="20200419"/>
  <p:tag name="KSO_WM_UNIT_LAYERLEVEL" val="1"/>
  <p:tag name="KSO_WM_TAG_VERSION" val="1.0"/>
  <p:tag name="KSO_WM_BEAUTIFY_FLAG" val="#wm#"/>
  <p:tag name="KSO_WM_UNIT_DEFAULT_FONT" val="14;20;2"/>
  <p:tag name="KSO_WM_UNIT_BLOCK" val="0"/>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597_1*i*1"/>
  <p:tag name="KSO_WM_TEMPLATE_CATEGORY" val="diagram"/>
  <p:tag name="KSO_WM_TEMPLATE_INDEX" val="20201597"/>
  <p:tag name="KSO_WM_UNIT_LAYERLEVEL" val="1"/>
  <p:tag name="KSO_WM_TAG_VERSION" val="1.0"/>
  <p:tag name="KSO_WM_BEAUTIFY_FLAG" val="#wm#"/>
  <p:tag name="KSO_WM_UNIT_TYPE" val="i"/>
  <p:tag name="KSO_WM_UNIT_INDEX" val="1"/>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3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597_1*i*1"/>
  <p:tag name="KSO_WM_TEMPLATE_CATEGORY" val="diagram"/>
  <p:tag name="KSO_WM_TEMPLATE_INDEX" val="20201597"/>
  <p:tag name="KSO_WM_UNIT_LAYERLEVEL" val="1"/>
  <p:tag name="KSO_WM_TAG_VERSION" val="1.0"/>
  <p:tag name="KSO_WM_BEAUTIFY_FLAG" val="#wm#"/>
  <p:tag name="KSO_WM_UNIT_TYPE" val="i"/>
  <p:tag name="KSO_WM_UNIT_INDEX" val="1"/>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332.xml><?xml version="1.0" encoding="utf-8"?>
<p:tagLst xmlns:p="http://schemas.openxmlformats.org/presentationml/2006/main">
  <p:tag name="KSO_WM_SLIDE_ID" val="diagram20200419_1"/>
  <p:tag name="KSO_WM_TEMPLATE_SUBCATEGORY" val="0"/>
  <p:tag name="KSO_WM_SLIDE_TYPE" val="text"/>
  <p:tag name="KSO_WM_SLIDE_SUBTYPE" val="picTxt"/>
  <p:tag name="KSO_WM_SLIDE_ITEM_CNT" val="0"/>
  <p:tag name="KSO_WM_SLIDE_INDEX" val="1"/>
  <p:tag name="KSO_WM_UNIT_SHOW_EDIT_AREA_INDICATION" val="1"/>
  <p:tag name="KSO_WM_SLIDE_SIZE" val="859*444"/>
  <p:tag name="KSO_WM_SLIDE_POSITION" val="52*47"/>
  <p:tag name="KSO_WM_TAG_VERSION" val="1.0"/>
  <p:tag name="KSO_WM_BEAUTIFY_FLAG" val="#wm#"/>
  <p:tag name="KSO_WM_TEMPLATE_CATEGORY" val="diagram"/>
  <p:tag name="KSO_WM_TEMPLATE_INDEX" val="20200419"/>
  <p:tag name="KSO_WM_SLIDE_LAYOUT" val="a_d_f"/>
  <p:tag name="KSO_WM_SLIDE_LAYOUT_CNT" val="1_1_1"/>
  <p:tag name="KSO_WM_SLIDE_LAYOUT_INFO" val="{&quot;direction&quot;:1,&quot;horizontalAlign&quot;:-1,&quot;verticalAlign&quot;:-1,&quot;type&quot;:1,&quot;diagramDirection&quot;:0,&quot;canSetOverLayout&quot;:0,&quot;isOverLayout&quot;:0,&quot;normalSize&quot;:{&quot;size1&quot;:54.4},&quot;minSize&quot;:{&quot;size1&quot;:47.7},&quot;maxSize&quot;:{&quot;size1&quot;:61.2},&quot;backgroundInfo&quot;:[{&quot;type&quot;:&quot;general&quot;,&quot;left&quot;:0.0,&quot;top&quot;:0.0,&quot;right&quot;:0.0,&quot;bottom&quot;:0.0},{&quot;type&quot;:&quot;frame&quot;,&quot;left&quot;:0.0,&quot;top&quot;:0.0,&quot;right&quot;:0.0,&quot;bottom&quot;:0.0}],&quot;subLayout&quot;:[{&quot;direction&quot;:0,&quot;horizontalAlign&quot;:2,&quot;verticalAlign&quot;:1,&quot;type&quot;:0,&quot;diagramDirection&quot;:1,&quot;canSetOverLayout&quot;:0,&quot;isOverLayout&quot;:0,&quot;margin&quot;:{&quot;left&quot;:1.846,&quot;top&quot;:1.69,&quot;right&quot;:2.583,&quot;bottom&quot;:1.69}},{&quot;direction&quot;:0,&quot;horizontalAlign&quot;:0,&quot;verticalAlign&quot;:1,&quot;type&quot;:1,&quot;diagramDirection&quot;:0,&quot;canSetOverLayout&quot;:1,&quot;isOverLayout&quot;:0,&quot;margin&quot;:{&quot;left&quot;:0.026,&quot;top&quot;:1.69,&quot;right&quot;:1.707,&quot;bottom&quot;:1.69},&quot;marginOverLayout&quot;:{&quot;left&quot;:0.026,&quot;top&quot;:0.0,&quot;right&quot;:0.0,&quot;bottom&quot;:0.0}}]}"/>
  <p:tag name="KSO_WM_SLIDE_CAN_ADD_NAVIGATION" val="1"/>
  <p:tag name="KSO_WM_SLIDE_BACKGROUND" val="[&quot;general&quot;,&quot;frame&quot;]"/>
  <p:tag name="KSO_WM_SLIDE_RATIO" val="1.777778"/>
  <p:tag name="KSO_WM_SLIDE_BK_DARK_LIGHT" val="2"/>
  <p:tag name="KSO_WM_SLIDE_BACKGROUND_TYPE" val="frame"/>
</p:tagLst>
</file>

<file path=ppt/tags/tag333.xml><?xml version="1.0" encoding="utf-8"?>
<p:tagLst xmlns:p="http://schemas.openxmlformats.org/presentationml/2006/main">
  <p:tag name="COMMONDATA" val="eyJoZGlkIjoiMDYwODFjNzQ5NzZkOTQwZDhkZjA4YTAxYjI0NTE0YzgifQ=="/>
  <p:tag name="KSO_WPP_MARK_KEY" val="950346a6-35ae-4351-b427-47365f56c15d"/>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TYPE" val="y"/>
  <p:tag name="KSO_WM_UNIT_INDEX" val="1"/>
  <p:tag name="KSO_WM_UNIT_ID" val="_1*y*1"/>
  <p:tag name="KSO_WM_SLIDE_BACKGROUND_MASK_FLAG" val="1"/>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7.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7.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78.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8.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83.xml><?xml version="1.0" encoding="utf-8"?>
<p:tagLst xmlns:p="http://schemas.openxmlformats.org/presentationml/2006/main">
  <p:tag name="KSO_WM_UNIT_TYPE" val="i"/>
  <p:tag name="KSO_WM_UNIT_SUBTYPE" val="h"/>
  <p:tag name="KSO_WM_SLIDE_BACKGROUND_TYPE" val="frame"/>
  <p:tag name="KSO_WM_SLIDE_BK_DARK_LIGHT" val="2"/>
  <p:tag name="KSO_WM_UNIT_HIGHLIGHT" val="0"/>
  <p:tag name="KSO_WM_UNIT_COMPATIBLE" val="0"/>
  <p:tag name="KSO_WM_UNIT_DIAGRAM_ISNUMVISUAL" val="0"/>
  <p:tag name="KSO_WM_UNIT_DIAGRAM_ISREFERUNIT" val="0"/>
  <p:tag name="KSO_WM_UNIT_INDEX" val="1"/>
  <p:tag name="KSO_WM_UNIT_ID" val="_13*i*1"/>
  <p:tag name="KSO_WM_UNIT_BK_DARK_LIGHT" val="2"/>
  <p:tag name="KSO_WM_UNIT_LAYERLEVEL" val="1"/>
  <p:tag name="KSO_WM_TAG_VERSION" val="1.0"/>
  <p:tag name="KSO_WM_BEAUTIFY_FLAG" val="#wm#"/>
</p:tagLst>
</file>

<file path=ppt/tags/tag84.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85.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9.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91.xml><?xml version="1.0" encoding="utf-8"?>
<p:tagLst xmlns:p="http://schemas.openxmlformats.org/presentationml/2006/main">
  <p:tag name="KSO_WM_UNIT_TYPE" val="i"/>
  <p:tag name="KSO_WM_UNIT_SUBTYPE" val="h"/>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NDEX" val="1"/>
  <p:tag name="KSO_WM_UNIT_ID" val="_14*i*1"/>
  <p:tag name="KSO_WM_UNIT_BK_DARK_LIGHT" val="2"/>
  <p:tag name="KSO_WM_UNIT_LAYERLEVEL" val="1"/>
  <p:tag name="KSO_WM_TAG_VERSION" val="1.0"/>
  <p:tag name="KSO_WM_BEAUTIFY_FLAG" val="#wm#"/>
</p:tagLst>
</file>

<file path=ppt/tags/tag92.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99.xml><?xml version="1.0" encoding="utf-8"?>
<p:tagLst xmlns:p="http://schemas.openxmlformats.org/presentationml/2006/main">
  <p:tag name="KSO_WM_UNIT_TYPE" val="i"/>
  <p:tag name="KSO_WM_UNIT_SUBTYPE" val="h"/>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NDEX" val="1"/>
  <p:tag name="KSO_WM_UNIT_ID" val="_15*i*1"/>
  <p:tag name="KSO_WM_UNIT_BK_DARK_LIGHT" val="2"/>
  <p:tag name="KSO_WM_UNIT_LAYERLEVEL" val="1"/>
  <p:tag name="KSO_WM_TAG_VERSION" val="1.0"/>
  <p:tag name="KSO_WM_BEAUTIFY_FLAG" val="#wm#"/>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a:ea typeface=""/>
        <a:cs typeface=""/>
        <a:font script="Jpan" typeface="ＭＳ Ｐゴシック"/>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微软雅黑"/>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3_Office 主题​​">
  <a:themeElements>
    <a:clrScheme name="">
      <a:dk1>
        <a:srgbClr val="000000"/>
      </a:dk1>
      <a:lt1>
        <a:srgbClr val="FFFFFF"/>
      </a:lt1>
      <a:dk2>
        <a:srgbClr val="EFEBEA"/>
      </a:dk2>
      <a:lt2>
        <a:srgbClr val="FCFBFB"/>
      </a:lt2>
      <a:accent1>
        <a:srgbClr val="C47D66"/>
      </a:accent1>
      <a:accent2>
        <a:srgbClr val="C28959"/>
      </a:accent2>
      <a:accent3>
        <a:srgbClr val="B89852"/>
      </a:accent3>
      <a:accent4>
        <a:srgbClr val="A6A854"/>
      </a:accent4>
      <a:accent5>
        <a:srgbClr val="8CB662"/>
      </a:accent5>
      <a:accent6>
        <a:srgbClr val="66C47D"/>
      </a:accent6>
      <a:hlink>
        <a:srgbClr val="0563C1"/>
      </a:hlink>
      <a:folHlink>
        <a:srgbClr val="954F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Office 主题​​">
  <a:themeElements>
    <a:clrScheme name="">
      <a:dk1>
        <a:srgbClr val="000000"/>
      </a:dk1>
      <a:lt1>
        <a:srgbClr val="FFFFFF"/>
      </a:lt1>
      <a:dk2>
        <a:srgbClr val="EFEBEA"/>
      </a:dk2>
      <a:lt2>
        <a:srgbClr val="FCFBFB"/>
      </a:lt2>
      <a:accent1>
        <a:srgbClr val="C47D66"/>
      </a:accent1>
      <a:accent2>
        <a:srgbClr val="C28959"/>
      </a:accent2>
      <a:accent3>
        <a:srgbClr val="B89852"/>
      </a:accent3>
      <a:accent4>
        <a:srgbClr val="A6A854"/>
      </a:accent4>
      <a:accent5>
        <a:srgbClr val="8CB662"/>
      </a:accent5>
      <a:accent6>
        <a:srgbClr val="66C47D"/>
      </a:accent6>
      <a:hlink>
        <a:srgbClr val="0563C1"/>
      </a:hlink>
      <a:folHlink>
        <a:srgbClr val="954F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4414</Words>
  <Application>WPS 演示</Application>
  <PresentationFormat>宽屏</PresentationFormat>
  <Paragraphs>102</Paragraphs>
  <Slides>29</Slides>
  <Notes>0</Notes>
  <HiddenSlides>0</HiddenSlides>
  <MMClips>0</MMClips>
  <ScaleCrop>false</ScaleCrop>
  <HeadingPairs>
    <vt:vector size="6" baseType="variant">
      <vt:variant>
        <vt:lpstr>已用的字体</vt:lpstr>
      </vt:variant>
      <vt:variant>
        <vt:i4>11</vt:i4>
      </vt:variant>
      <vt:variant>
        <vt:lpstr>主题</vt:lpstr>
      </vt:variant>
      <vt:variant>
        <vt:i4>3</vt:i4>
      </vt:variant>
      <vt:variant>
        <vt:lpstr>幻灯片标题</vt:lpstr>
      </vt:variant>
      <vt:variant>
        <vt:i4>29</vt:i4>
      </vt:variant>
    </vt:vector>
  </HeadingPairs>
  <TitlesOfParts>
    <vt:vector size="43" baseType="lpstr">
      <vt:lpstr>Arial</vt:lpstr>
      <vt:lpstr>宋体</vt:lpstr>
      <vt:lpstr>Wingdings</vt:lpstr>
      <vt:lpstr>微软雅黑</vt:lpstr>
      <vt:lpstr>汉仪旗黑-85S</vt:lpstr>
      <vt:lpstr>黑体</vt:lpstr>
      <vt:lpstr>Wingdings</vt:lpstr>
      <vt:lpstr>Segoe UI</vt:lpstr>
      <vt:lpstr>微软雅黑 Light</vt:lpstr>
      <vt:lpstr>Arial Unicode MS</vt:lpstr>
      <vt:lpstr>Calibri</vt:lpstr>
      <vt:lpstr>Office 主题</vt:lpstr>
      <vt:lpstr>3_Office 主题​​</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chen1212007</cp:lastModifiedBy>
  <cp:revision>25</cp:revision>
  <dcterms:created xsi:type="dcterms:W3CDTF">2020-09-12T07:02:00Z</dcterms:created>
  <dcterms:modified xsi:type="dcterms:W3CDTF">2023-07-27T14:08:03Z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2052-11.1.0.14309</vt:lpwstr>
  </property>
  <property fmtid="{D5CDD505-2E9C-101B-9397-08002B2CF9AE}" pid="3" name="ICV">
    <vt:lpwstr>D42F8FC1F3014520B81DA604F7EE8234</vt:lpwstr>
  </property>
</Properties>
</file>