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0" r:id="rId4"/>
    <p:sldId id="262" r:id="rId5"/>
    <p:sldId id="263" r:id="rId6"/>
    <p:sldId id="264" r:id="rId7"/>
    <p:sldId id="271" r:id="rId8"/>
    <p:sldId id="272" r:id="rId9"/>
    <p:sldId id="273" r:id="rId10"/>
    <p:sldId id="274" r:id="rId11"/>
    <p:sldId id="277" r:id="rId12"/>
    <p:sldId id="281" r:id="rId13"/>
    <p:sldId id="282" r:id="rId14"/>
    <p:sldId id="283" r:id="rId15"/>
    <p:sldId id="284" r:id="rId16"/>
    <p:sldId id="285" r:id="rId17"/>
    <p:sldId id="294" r:id="rId18"/>
    <p:sldId id="295" r:id="rId19"/>
    <p:sldId id="296" r:id="rId20"/>
    <p:sldId id="302" r:id="rId21"/>
    <p:sldId id="305" r:id="rId22"/>
    <p:sldId id="307" r:id="rId23"/>
    <p:sldId id="310" r:id="rId24"/>
    <p:sldId id="311" r:id="rId25"/>
    <p:sldId id="312" r:id="rId26"/>
    <p:sldId id="314" r:id="rId27"/>
    <p:sldId id="315" r:id="rId28"/>
    <p:sldId id="326" r:id="rId29"/>
    <p:sldId id="329" r:id="rId30"/>
    <p:sldId id="330" r:id="rId31"/>
    <p:sldId id="331" r:id="rId32"/>
    <p:sldId id="332" r:id="rId33"/>
    <p:sldId id="333" r:id="rId34"/>
    <p:sldId id="341" r:id="rId35"/>
    <p:sldId id="350" r:id="rId36"/>
    <p:sldId id="361" r:id="rId37"/>
    <p:sldId id="362" r:id="rId38"/>
    <p:sldId id="363" r:id="rId39"/>
    <p:sldId id="364" r:id="rId40"/>
    <p:sldId id="365" r:id="rId41"/>
    <p:sldId id="378" r:id="rId42"/>
    <p:sldId id="379" r:id="rId43"/>
    <p:sldId id="380" r:id="rId44"/>
    <p:sldId id="381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6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52596" y="571480"/>
            <a:ext cx="8229600" cy="4525963"/>
          </a:xfrm>
        </p:spPr>
        <p:txBody>
          <a:bodyPr/>
          <a:lstStyle/>
          <a:p>
            <a:r>
              <a:rPr lang="zh-CN" dirty="0" smtClean="0"/>
              <a:t>第六章</a:t>
            </a:r>
            <a:r>
              <a:rPr lang="en-US" altLang="zh-CN" dirty="0" smtClean="0"/>
              <a:t> </a:t>
            </a:r>
            <a:r>
              <a:rPr lang="zh-CN" altLang="en-US" dirty="0" smtClean="0"/>
              <a:t>作品欣赏</a:t>
            </a:r>
            <a:endParaRPr lang="en-US" altLang="zh-CN" dirty="0" smtClean="0"/>
          </a:p>
          <a:p>
            <a:r>
              <a:rPr lang="en-US" altLang="zh-CN" dirty="0" smtClean="0"/>
              <a:t>6.3.1</a:t>
            </a:r>
            <a:r>
              <a:rPr lang="zh-CN" altLang="en-US" dirty="0" smtClean="0"/>
              <a:t>捆扎作品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22530" name="Picture 2" descr="E:\zaran\zaran\zaran\18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531733"/>
            <a:ext cx="9144000" cy="4864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E:\zaran\zaran\zaran\21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285860"/>
            <a:ext cx="9144000" cy="3538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E:\zaran\zaran\zaran\21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24034" y="857232"/>
            <a:ext cx="3955814" cy="2808902"/>
          </a:xfrm>
          <a:prstGeom prst="rect">
            <a:avLst/>
          </a:prstGeom>
          <a:noFill/>
        </p:spPr>
      </p:pic>
      <p:pic>
        <p:nvPicPr>
          <p:cNvPr id="48131" name="Picture 3" descr="E:\zaran\zaran\zaran\2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0182" y="3783838"/>
            <a:ext cx="4995859" cy="2831275"/>
          </a:xfrm>
          <a:prstGeom prst="rect">
            <a:avLst/>
          </a:prstGeom>
          <a:noFill/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981200" y="285728"/>
            <a:ext cx="8229600" cy="5721563"/>
          </a:xfrm>
        </p:spPr>
        <p:txBody>
          <a:bodyPr/>
          <a:lstStyle/>
          <a:p>
            <a:r>
              <a:rPr lang="en-US" altLang="zh-CN" dirty="0" smtClean="0"/>
              <a:t>6.3.3</a:t>
            </a:r>
            <a:r>
              <a:rPr lang="zh-CN" altLang="en-US" dirty="0" smtClean="0"/>
              <a:t>结扎作品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E:\zaran\zaran\zaran\2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38282" y="357166"/>
            <a:ext cx="4929222" cy="3320202"/>
          </a:xfrm>
          <a:prstGeom prst="rect">
            <a:avLst/>
          </a:prstGeom>
          <a:noFill/>
        </p:spPr>
      </p:pic>
      <p:pic>
        <p:nvPicPr>
          <p:cNvPr id="49155" name="Picture 3" descr="E:\zaran\zaran\zaran\2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4" y="2714620"/>
            <a:ext cx="3855502" cy="3786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E:\zaran\zaran\zaran\23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857232"/>
            <a:ext cx="9144000" cy="50341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E:\zaran\zaran\zaran\23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714356"/>
            <a:ext cx="9144000" cy="5011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E:\zaran\zaran\zaran\23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967400"/>
            <a:ext cx="9144000" cy="4647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E:\zaran\zaran\zaran\24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571612"/>
            <a:ext cx="9144000" cy="4115235"/>
          </a:xfrm>
          <a:prstGeom prst="rect">
            <a:avLst/>
          </a:prstGeom>
          <a:noFill/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881158" y="642918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6.3.4</a:t>
            </a:r>
            <a:r>
              <a:rPr lang="zh-CN" altLang="en-US" dirty="0" smtClean="0"/>
              <a:t>包扎作品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E:\zaran\zaran\zaran\24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142984"/>
            <a:ext cx="9144000" cy="4075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E:\zaran\zaran\zaran\25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96171" y="928670"/>
            <a:ext cx="9171829" cy="39957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E:\zaran\zaran\zaran\2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38282" y="1428736"/>
            <a:ext cx="4190568" cy="3786214"/>
          </a:xfrm>
          <a:prstGeom prst="rect">
            <a:avLst/>
          </a:prstGeom>
          <a:noFill/>
        </p:spPr>
      </p:pic>
      <p:pic>
        <p:nvPicPr>
          <p:cNvPr id="69635" name="Picture 3" descr="E:\zaran\zaran\zaran\2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438" y="1500174"/>
            <a:ext cx="4188683" cy="379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E:\zaran\zaran\zaran\19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1" y="1480948"/>
            <a:ext cx="9144000" cy="4176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E:\zaran\zaran\zaran\26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38282" y="1285860"/>
            <a:ext cx="4216185" cy="4243386"/>
          </a:xfrm>
          <a:prstGeom prst="rect">
            <a:avLst/>
          </a:prstGeom>
          <a:noFill/>
        </p:spPr>
      </p:pic>
      <p:pic>
        <p:nvPicPr>
          <p:cNvPr id="72707" name="Picture 3" descr="E:\zaran\zaran\zaran\2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285860"/>
            <a:ext cx="4330768" cy="4238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E:\zaran\zaran\zaran\26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21" y="285729"/>
            <a:ext cx="4786346" cy="3524706"/>
          </a:xfrm>
          <a:prstGeom prst="rect">
            <a:avLst/>
          </a:prstGeom>
          <a:noFill/>
        </p:spPr>
      </p:pic>
      <p:pic>
        <p:nvPicPr>
          <p:cNvPr id="74755" name="Picture 3" descr="E:\zaran\zaran\zaran\26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6066" y="2857496"/>
            <a:ext cx="3907527" cy="3681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E:\zaran\zaran\zaran\27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338832"/>
            <a:ext cx="9144000" cy="4947655"/>
          </a:xfrm>
          <a:prstGeom prst="rect">
            <a:avLst/>
          </a:prstGeom>
          <a:noFill/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981200" y="428604"/>
            <a:ext cx="8229600" cy="5578687"/>
          </a:xfrm>
        </p:spPr>
        <p:txBody>
          <a:bodyPr/>
          <a:lstStyle/>
          <a:p>
            <a:r>
              <a:rPr lang="en-US" altLang="zh-CN" dirty="0" smtClean="0"/>
              <a:t>6.3.5</a:t>
            </a:r>
            <a:r>
              <a:rPr lang="zh-CN" altLang="en-US" dirty="0" smtClean="0"/>
              <a:t>夹扎作品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E:\zaran\zaran\zaran\27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86630"/>
            <a:ext cx="9144000" cy="47617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E:\zaran\zaran\zaran\27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38282" y="1071546"/>
            <a:ext cx="4319000" cy="4286280"/>
          </a:xfrm>
          <a:prstGeom prst="rect">
            <a:avLst/>
          </a:prstGeom>
          <a:noFill/>
        </p:spPr>
      </p:pic>
      <p:pic>
        <p:nvPicPr>
          <p:cNvPr id="79875" name="Picture 3" descr="E:\zaran\zaran\zaran\2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037147"/>
            <a:ext cx="4429124" cy="4287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E:\zaran\zaran\zaran\28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38282" y="1142984"/>
            <a:ext cx="4309201" cy="4110036"/>
          </a:xfrm>
          <a:prstGeom prst="rect">
            <a:avLst/>
          </a:prstGeom>
          <a:noFill/>
        </p:spPr>
      </p:pic>
      <p:pic>
        <p:nvPicPr>
          <p:cNvPr id="81923" name="Picture 3" descr="E:\zaran\zaran\zaran\2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438" y="1142984"/>
            <a:ext cx="4185577" cy="4176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E:\zaran\zaran\zaran\28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66844" y="1261915"/>
            <a:ext cx="8929718" cy="44054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E:\zaran\zaran\zaran\29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928670"/>
            <a:ext cx="9144000" cy="4515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428604"/>
            <a:ext cx="8229600" cy="5578687"/>
          </a:xfrm>
        </p:spPr>
        <p:txBody>
          <a:bodyPr/>
          <a:lstStyle/>
          <a:p>
            <a:r>
              <a:rPr lang="en-US" altLang="zh-CN" dirty="0" smtClean="0"/>
              <a:t>6.3.6</a:t>
            </a:r>
            <a:r>
              <a:rPr lang="zh-CN" altLang="en-US" dirty="0" smtClean="0"/>
              <a:t>综合扎结作品</a:t>
            </a:r>
            <a:endParaRPr lang="zh-CN" altLang="en-US" dirty="0"/>
          </a:p>
        </p:txBody>
      </p:sp>
      <p:pic>
        <p:nvPicPr>
          <p:cNvPr id="97282" name="Picture 2" descr="E:\zaran\zaran\zaran\29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38282" y="1643050"/>
            <a:ext cx="4067175" cy="4029075"/>
          </a:xfrm>
          <a:prstGeom prst="rect">
            <a:avLst/>
          </a:prstGeom>
          <a:noFill/>
        </p:spPr>
      </p:pic>
      <p:pic>
        <p:nvPicPr>
          <p:cNvPr id="97283" name="Picture 3" descr="E:\zaran\zaran\zaran\3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1686" y="1785926"/>
            <a:ext cx="4673599" cy="36544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E:\zaran\zaran\zaran\30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95406" y="285728"/>
            <a:ext cx="5000660" cy="3856078"/>
          </a:xfrm>
          <a:prstGeom prst="rect">
            <a:avLst/>
          </a:prstGeom>
          <a:noFill/>
        </p:spPr>
      </p:pic>
      <p:pic>
        <p:nvPicPr>
          <p:cNvPr id="98307" name="Picture 3" descr="E:\zaran\zaran\zaran\3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6066" y="2786058"/>
            <a:ext cx="3989138" cy="3857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zaran\zaran\zaran\19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20" y="1285860"/>
            <a:ext cx="4349314" cy="4225047"/>
          </a:xfrm>
          <a:prstGeom prst="rect">
            <a:avLst/>
          </a:prstGeom>
          <a:noFill/>
        </p:spPr>
      </p:pic>
      <p:pic>
        <p:nvPicPr>
          <p:cNvPr id="27651" name="Picture 3" descr="E:\zaran\zaran\zaran\19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0314" y="1357298"/>
            <a:ext cx="4134494" cy="4079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E:\zaran\zaran\zaran\30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3968" y="1071546"/>
            <a:ext cx="9054463" cy="4619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E:\zaran\zaran\zaran\3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34698"/>
            <a:ext cx="9144000" cy="48469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E:\zaran\zaran\zaran\30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38282" y="1428736"/>
            <a:ext cx="4200525" cy="4067175"/>
          </a:xfrm>
          <a:prstGeom prst="rect">
            <a:avLst/>
          </a:prstGeom>
          <a:noFill/>
        </p:spPr>
      </p:pic>
      <p:pic>
        <p:nvPicPr>
          <p:cNvPr id="101379" name="Picture 3" descr="E:\zaran\zaran\zaran\3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438" y="1428736"/>
            <a:ext cx="4351624" cy="4114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E:\zaran\zaran\zaran\32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38282" y="1260450"/>
            <a:ext cx="4214842" cy="4254511"/>
          </a:xfrm>
          <a:prstGeom prst="rect">
            <a:avLst/>
          </a:prstGeom>
          <a:noFill/>
        </p:spPr>
      </p:pic>
      <p:pic>
        <p:nvPicPr>
          <p:cNvPr id="109571" name="Picture 3" descr="E:\zaran\zaran\zaran\3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438" y="1214422"/>
            <a:ext cx="4286280" cy="41828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7" name="Picture 3" descr="E:\zaran\zaran\zaran\34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38282" y="1357298"/>
            <a:ext cx="4291882" cy="4281490"/>
          </a:xfrm>
          <a:prstGeom prst="rect">
            <a:avLst/>
          </a:prstGeom>
          <a:noFill/>
        </p:spPr>
      </p:pic>
      <p:pic>
        <p:nvPicPr>
          <p:cNvPr id="118788" name="Picture 4" descr="E:\zaran\zaran\zaran\3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438" y="1357298"/>
            <a:ext cx="4343498" cy="42481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1" name="图片 1" descr="截图20180828173146"/>
          <p:cNvPicPr>
            <a:picLocks noChangeAspect="1"/>
          </p:cNvPicPr>
          <p:nvPr/>
        </p:nvPicPr>
        <p:blipFill>
          <a:blip r:embed="rId1">
            <a:lum bright="-12000" contrast="23998"/>
          </a:blip>
          <a:stretch>
            <a:fillRect/>
          </a:stretch>
        </p:blipFill>
        <p:spPr>
          <a:xfrm>
            <a:off x="1795463" y="723900"/>
            <a:ext cx="8477250" cy="541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5" name="图片 1" descr="截图20180828173135"/>
          <p:cNvPicPr>
            <a:picLocks noChangeAspect="1"/>
          </p:cNvPicPr>
          <p:nvPr/>
        </p:nvPicPr>
        <p:blipFill>
          <a:blip r:embed="rId1">
            <a:lum bright="-12000" contrast="29998"/>
          </a:blip>
          <a:stretch>
            <a:fillRect/>
          </a:stretch>
        </p:blipFill>
        <p:spPr>
          <a:xfrm>
            <a:off x="1652588" y="1200150"/>
            <a:ext cx="8732837" cy="445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09" name="图片 1" descr="截图20180828173126"/>
          <p:cNvPicPr>
            <a:picLocks noChangeAspect="1"/>
          </p:cNvPicPr>
          <p:nvPr/>
        </p:nvPicPr>
        <p:blipFill>
          <a:blip r:embed="rId1">
            <a:lum bright="-12000" contrast="29998"/>
          </a:blip>
          <a:stretch>
            <a:fillRect/>
          </a:stretch>
        </p:blipFill>
        <p:spPr>
          <a:xfrm>
            <a:off x="1866900" y="742950"/>
            <a:ext cx="8458200" cy="550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3" name="图片 1" descr="截图20180828173115"/>
          <p:cNvPicPr>
            <a:picLocks noChangeAspect="1"/>
          </p:cNvPicPr>
          <p:nvPr/>
        </p:nvPicPr>
        <p:blipFill>
          <a:blip r:embed="rId1">
            <a:lum bright="-12000" contrast="29998"/>
          </a:blip>
          <a:stretch>
            <a:fillRect/>
          </a:stretch>
        </p:blipFill>
        <p:spPr>
          <a:xfrm>
            <a:off x="1882775" y="1004888"/>
            <a:ext cx="8426450" cy="484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7" name="图片 1" descr="截图20180828164514"/>
          <p:cNvPicPr>
            <a:picLocks noChangeAspect="1"/>
          </p:cNvPicPr>
          <p:nvPr/>
        </p:nvPicPr>
        <p:blipFill>
          <a:blip r:embed="rId1">
            <a:lum bright="-12000" contrast="29998"/>
          </a:blip>
          <a:stretch>
            <a:fillRect/>
          </a:stretch>
        </p:blipFill>
        <p:spPr>
          <a:xfrm>
            <a:off x="1868488" y="1166813"/>
            <a:ext cx="4287837" cy="458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58" name="图片 2" descr="截图20180828163904"/>
          <p:cNvPicPr>
            <a:picLocks noChangeAspect="1"/>
          </p:cNvPicPr>
          <p:nvPr/>
        </p:nvPicPr>
        <p:blipFill>
          <a:blip r:embed="rId2">
            <a:lum bright="-17999" contrast="23998"/>
          </a:blip>
          <a:stretch>
            <a:fillRect/>
          </a:stretch>
        </p:blipFill>
        <p:spPr>
          <a:xfrm>
            <a:off x="6416675" y="1166813"/>
            <a:ext cx="3779838" cy="4437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E:\zaran\zaran\zaran\19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81158" y="1071546"/>
            <a:ext cx="4143404" cy="4608274"/>
          </a:xfrm>
          <a:prstGeom prst="rect">
            <a:avLst/>
          </a:prstGeom>
          <a:noFill/>
        </p:spPr>
      </p:pic>
      <p:pic>
        <p:nvPicPr>
          <p:cNvPr id="28675" name="Picture 3" descr="E:\zaran\zaran\zaran\19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214422"/>
            <a:ext cx="4445120" cy="4376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69" name="图片 1" descr="QQ截图20180828164949"/>
          <p:cNvPicPr>
            <a:picLocks noChangeAspect="1"/>
          </p:cNvPicPr>
          <p:nvPr/>
        </p:nvPicPr>
        <p:blipFill>
          <a:blip r:embed="rId1">
            <a:lum bright="-17999" contrast="23998"/>
          </a:blip>
          <a:stretch>
            <a:fillRect/>
          </a:stretch>
        </p:blipFill>
        <p:spPr>
          <a:xfrm>
            <a:off x="1901825" y="914400"/>
            <a:ext cx="3775075" cy="480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0" name="图片 4" descr="QQ截图20180828165117"/>
          <p:cNvPicPr>
            <a:picLocks noChangeAspect="1"/>
          </p:cNvPicPr>
          <p:nvPr/>
        </p:nvPicPr>
        <p:blipFill>
          <a:blip r:embed="rId2">
            <a:lum bright="-17999" contrast="29998"/>
          </a:blip>
          <a:stretch>
            <a:fillRect/>
          </a:stretch>
        </p:blipFill>
        <p:spPr>
          <a:xfrm>
            <a:off x="5930900" y="914400"/>
            <a:ext cx="4411663" cy="5021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4993" name="图片 1" descr="QQ截图20180828165139"/>
          <p:cNvPicPr>
            <a:picLocks noChangeAspect="1"/>
          </p:cNvPicPr>
          <p:nvPr/>
        </p:nvPicPr>
        <p:blipFill>
          <a:blip r:embed="rId1">
            <a:lum bright="-17999" contrast="29998"/>
          </a:blip>
          <a:stretch>
            <a:fillRect/>
          </a:stretch>
        </p:blipFill>
        <p:spPr>
          <a:xfrm>
            <a:off x="1938338" y="1130300"/>
            <a:ext cx="8380412" cy="433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7" name="图片 1" descr="QQ截图20180828165152"/>
          <p:cNvPicPr>
            <a:picLocks noChangeAspect="1"/>
          </p:cNvPicPr>
          <p:nvPr/>
        </p:nvPicPr>
        <p:blipFill>
          <a:blip r:embed="rId1">
            <a:lum bright="-12000" contrast="23998"/>
          </a:blip>
          <a:stretch>
            <a:fillRect/>
          </a:stretch>
        </p:blipFill>
        <p:spPr>
          <a:xfrm>
            <a:off x="1816100" y="949325"/>
            <a:ext cx="8559800" cy="471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7041" name="图片 1" descr="QQ截图20180828165204"/>
          <p:cNvPicPr>
            <a:picLocks noChangeAspect="1"/>
          </p:cNvPicPr>
          <p:nvPr/>
        </p:nvPicPr>
        <p:blipFill>
          <a:blip r:embed="rId1">
            <a:lum bright="-17999" contrast="29998"/>
          </a:blip>
          <a:srcRect l="244" t="-3140" r="43794" b="3140"/>
          <a:stretch>
            <a:fillRect/>
          </a:stretch>
        </p:blipFill>
        <p:spPr>
          <a:xfrm>
            <a:off x="1809750" y="309563"/>
            <a:ext cx="4216400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2" name="图片 3" descr="QQ截图20180828164919"/>
          <p:cNvPicPr>
            <a:picLocks noChangeAspect="1"/>
          </p:cNvPicPr>
          <p:nvPr/>
        </p:nvPicPr>
        <p:blipFill>
          <a:blip r:embed="rId2">
            <a:lum bright="-17999" contrast="35998"/>
          </a:blip>
          <a:srcRect b="16640"/>
          <a:stretch>
            <a:fillRect/>
          </a:stretch>
        </p:blipFill>
        <p:spPr>
          <a:xfrm>
            <a:off x="6026150" y="3498850"/>
            <a:ext cx="4349750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E:\zaran\zaran\zaran\19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20" y="1071546"/>
            <a:ext cx="4185764" cy="4605340"/>
          </a:xfrm>
          <a:prstGeom prst="rect">
            <a:avLst/>
          </a:prstGeom>
          <a:noFill/>
        </p:spPr>
      </p:pic>
      <p:pic>
        <p:nvPicPr>
          <p:cNvPr id="29699" name="Picture 3" descr="E:\zaran\zaran\zaran\2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643050"/>
            <a:ext cx="4389829" cy="3141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500042"/>
            <a:ext cx="8229600" cy="5507249"/>
          </a:xfrm>
        </p:spPr>
        <p:txBody>
          <a:bodyPr/>
          <a:lstStyle/>
          <a:p>
            <a:r>
              <a:rPr lang="en-US" altLang="zh-CN" dirty="0" smtClean="0"/>
              <a:t>6.3.2</a:t>
            </a:r>
            <a:r>
              <a:rPr lang="zh-CN" altLang="en-US" dirty="0" smtClean="0"/>
              <a:t>缝扎技法</a:t>
            </a:r>
            <a:endParaRPr lang="zh-CN" altLang="en-US" dirty="0"/>
          </a:p>
        </p:txBody>
      </p:sp>
      <p:pic>
        <p:nvPicPr>
          <p:cNvPr id="36866" name="Picture 2" descr="E:\zaran\zaran\zaran\20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285860"/>
            <a:ext cx="9144000" cy="4552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E:\zaran\zaran\zaran\20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32" y="928670"/>
            <a:ext cx="9144000" cy="485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E:\zaran\zaran\zaran\20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09786" y="428604"/>
            <a:ext cx="7429552" cy="6153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E:\zaran\zaran\zaran\20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20" y="1261440"/>
            <a:ext cx="4071966" cy="4291616"/>
          </a:xfrm>
          <a:prstGeom prst="rect">
            <a:avLst/>
          </a:prstGeom>
          <a:noFill/>
        </p:spPr>
      </p:pic>
      <p:pic>
        <p:nvPicPr>
          <p:cNvPr id="39939" name="Picture 3" descr="E:\zaran\zaran\zaran\2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438" y="1211222"/>
            <a:ext cx="4383443" cy="4318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MDYwODFjNzQ5NzZkOTQwZDhkZjA4YTAxYjI0NTE0YzgifQ=="/>
  <p:tag name="KSO_WPP_MARK_KEY" val="ac054e73-184d-4076-996c-e8db88be4c0e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>宽屏</PresentationFormat>
  <Paragraphs>14</Paragraphs>
  <Slides>43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chen1212007</cp:lastModifiedBy>
  <cp:revision>156</cp:revision>
  <dcterms:created xsi:type="dcterms:W3CDTF">2019-06-19T02:08:00Z</dcterms:created>
  <dcterms:modified xsi:type="dcterms:W3CDTF">2023-07-27T13:59:07Z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1F21BDC41AD44CF4BA30610C70F1A247_11</vt:lpwstr>
  </property>
</Properties>
</file>